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16" r:id="rId2"/>
    <p:sldId id="265" r:id="rId3"/>
    <p:sldId id="268" r:id="rId4"/>
    <p:sldId id="278" r:id="rId5"/>
    <p:sldId id="273" r:id="rId6"/>
    <p:sldId id="269" r:id="rId7"/>
    <p:sldId id="282" r:id="rId8"/>
    <p:sldId id="283" r:id="rId9"/>
    <p:sldId id="284" r:id="rId10"/>
    <p:sldId id="270" r:id="rId11"/>
    <p:sldId id="276" r:id="rId12"/>
    <p:sldId id="318" r:id="rId13"/>
    <p:sldId id="271" r:id="rId14"/>
    <p:sldId id="298" r:id="rId15"/>
    <p:sldId id="31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0000"/>
    <a:srgbClr val="66ACDB"/>
    <a:srgbClr val="AD4946"/>
    <a:srgbClr val="25406B"/>
    <a:srgbClr val="2190FD"/>
    <a:srgbClr val="3D72C1"/>
    <a:srgbClr val="D62627"/>
    <a:srgbClr val="F9BC5A"/>
    <a:srgbClr val="21262A"/>
    <a:srgbClr val="73EB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737" autoAdjust="0"/>
  </p:normalViewPr>
  <p:slideViewPr>
    <p:cSldViewPr snapToGrid="0" showGuides="1">
      <p:cViewPr varScale="1">
        <p:scale>
          <a:sx n="92" d="100"/>
          <a:sy n="92" d="100"/>
        </p:scale>
        <p:origin x="1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notesViewPr>
    <p:cSldViewPr snapToGrid="0" showGuides="1">
      <p:cViewPr varScale="1">
        <p:scale>
          <a:sx n="56" d="100"/>
          <a:sy n="56" d="100"/>
        </p:scale>
        <p:origin x="242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201AD86-87C1-F34F-A570-94653B2133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83CAC2-274D-AA49-9273-0BB99AAEE7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D4BB7-ADC9-E64E-AAAA-DB1E10F7C241}" type="datetimeFigureOut">
              <a:rPr kumimoji="1" lang="zh-CN" altLang="en-US" smtClean="0"/>
              <a:t>2023/12/10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DFFCAF-3164-5B4A-A7AA-1F95C1C808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173253-261F-124A-8FD0-6B2BCD6EBC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D9CB6-B921-3743-B681-02986F8A82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77266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30C6B-F34A-4F02-BACE-D18C28E3B70A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DD2B1-1A58-4FDB-AD54-64407EF7A1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71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描述已自动生成">
            <a:extLst>
              <a:ext uri="{FF2B5EF4-FFF2-40B4-BE49-F238E27FC236}">
                <a16:creationId xmlns:a16="http://schemas.microsoft.com/office/drawing/2014/main" id="{422A68A6-7AA9-46DB-B362-0D5E085760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2" t="166" r="14893" b="30770"/>
          <a:stretch/>
        </p:blipFill>
        <p:spPr>
          <a:xfrm flipH="1">
            <a:off x="2313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9045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山上的风景&#10;&#10;描述已自动生成">
            <a:extLst>
              <a:ext uri="{FF2B5EF4-FFF2-40B4-BE49-F238E27FC236}">
                <a16:creationId xmlns:a16="http://schemas.microsoft.com/office/drawing/2014/main" id="{4B639CD6-6049-4F4F-AFC8-09EAE4327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4556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山上的风景&#10;&#10;描述已自动生成">
            <a:extLst>
              <a:ext uri="{FF2B5EF4-FFF2-40B4-BE49-F238E27FC236}">
                <a16:creationId xmlns:a16="http://schemas.microsoft.com/office/drawing/2014/main" id="{FC74EDC2-B4D8-48C7-8E0F-EBA5EA322D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90" r="46" b="3303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6361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3B66EB-2A32-4456-AE9D-6677595619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20" t="1418" r="6978" b="4675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A887A42-AC5A-4EE2-A8B7-A56212DB0D58}"/>
              </a:ext>
            </a:extLst>
          </p:cNvPr>
          <p:cNvGrpSpPr/>
          <p:nvPr userDrawn="1"/>
        </p:nvGrpSpPr>
        <p:grpSpPr>
          <a:xfrm flipH="1">
            <a:off x="2831651" y="723581"/>
            <a:ext cx="1628505" cy="324011"/>
            <a:chOff x="8988164" y="2998449"/>
            <a:chExt cx="2050177" cy="407908"/>
          </a:xfrm>
        </p:grpSpPr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E724EEB5-A866-4343-B375-3C3CBA77DE68}"/>
                </a:ext>
              </a:extLst>
            </p:cNvPr>
            <p:cNvCxnSpPr>
              <a:cxnSpLocks/>
              <a:stCxn id="123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105D6854-A1AA-4D09-81E5-5F425384EF84}"/>
                </a:ext>
              </a:extLst>
            </p:cNvPr>
            <p:cNvCxnSpPr>
              <a:cxnSpLocks/>
            </p:cNvCxnSpPr>
            <p:nvPr/>
          </p:nvCxnSpPr>
          <p:spPr>
            <a:xfrm>
              <a:off x="8988164" y="2998449"/>
              <a:ext cx="1265860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7965CDD-B459-4A5E-8FAC-FC5AE17F7812}"/>
                </a:ext>
              </a:extLst>
            </p:cNvPr>
            <p:cNvCxnSpPr>
              <a:cxnSpLocks/>
              <a:stCxn id="123" idx="0"/>
              <a:endCxn id="122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8982B40B-C03E-4059-B3AE-6CCB20A04507}"/>
                </a:ext>
              </a:extLst>
            </p:cNvPr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A116B257-3D1B-4375-84D5-CD3A867AEBE2}"/>
                </a:ext>
              </a:extLst>
            </p:cNvPr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23" name="弧形 122">
              <a:extLst>
                <a:ext uri="{FF2B5EF4-FFF2-40B4-BE49-F238E27FC236}">
                  <a16:creationId xmlns:a16="http://schemas.microsoft.com/office/drawing/2014/main" id="{14E6F465-5C4A-45F7-A3DD-C912E779AC74}"/>
                </a:ext>
              </a:extLst>
            </p:cNvPr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24" name="弧形 123">
              <a:extLst>
                <a:ext uri="{FF2B5EF4-FFF2-40B4-BE49-F238E27FC236}">
                  <a16:creationId xmlns:a16="http://schemas.microsoft.com/office/drawing/2014/main" id="{88BA6E4B-191D-4D85-9CA7-2447F3890026}"/>
                </a:ext>
              </a:extLst>
            </p:cNvPr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1E2D1C77-5FEA-4F35-B87C-28E3DA42A715}"/>
              </a:ext>
            </a:extLst>
          </p:cNvPr>
          <p:cNvGrpSpPr/>
          <p:nvPr/>
        </p:nvGrpSpPr>
        <p:grpSpPr>
          <a:xfrm rot="10800000">
            <a:off x="4690055" y="413839"/>
            <a:ext cx="2811889" cy="775062"/>
            <a:chOff x="1768536" y="2312557"/>
            <a:chExt cx="3718560" cy="1116443"/>
          </a:xfrm>
        </p:grpSpPr>
        <p:sp>
          <p:nvSpPr>
            <p:cNvPr id="130" name="缺角矩形 129">
              <a:extLst>
                <a:ext uri="{FF2B5EF4-FFF2-40B4-BE49-F238E27FC236}">
                  <a16:creationId xmlns:a16="http://schemas.microsoft.com/office/drawing/2014/main" id="{658D17EA-DE60-47F0-858A-E2369CC45671}"/>
                </a:ext>
              </a:extLst>
            </p:cNvPr>
            <p:cNvSpPr/>
            <p:nvPr/>
          </p:nvSpPr>
          <p:spPr>
            <a:xfrm>
              <a:off x="1768536" y="2312557"/>
              <a:ext cx="3718560" cy="1116443"/>
            </a:xfrm>
            <a:prstGeom prst="plaqu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缺角矩形 130">
              <a:extLst>
                <a:ext uri="{FF2B5EF4-FFF2-40B4-BE49-F238E27FC236}">
                  <a16:creationId xmlns:a16="http://schemas.microsoft.com/office/drawing/2014/main" id="{1A542FDC-57B6-4E41-8910-492B1CCECE74}"/>
                </a:ext>
              </a:extLst>
            </p:cNvPr>
            <p:cNvSpPr/>
            <p:nvPr/>
          </p:nvSpPr>
          <p:spPr>
            <a:xfrm>
              <a:off x="1813560" y="2357942"/>
              <a:ext cx="3627120" cy="1025672"/>
            </a:xfrm>
            <a:prstGeom prst="plaque">
              <a:avLst/>
            </a:prstGeom>
            <a:solidFill>
              <a:schemeClr val="accent1"/>
            </a:solidFill>
            <a:ln w="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9" name="缺角矩形 128">
            <a:extLst>
              <a:ext uri="{FF2B5EF4-FFF2-40B4-BE49-F238E27FC236}">
                <a16:creationId xmlns:a16="http://schemas.microsoft.com/office/drawing/2014/main" id="{3686BE8D-0308-468D-AFC0-AFD902AE8063}"/>
              </a:ext>
            </a:extLst>
          </p:cNvPr>
          <p:cNvSpPr/>
          <p:nvPr/>
        </p:nvSpPr>
        <p:spPr>
          <a:xfrm rot="10800000">
            <a:off x="4690054" y="413839"/>
            <a:ext cx="2811889" cy="775062"/>
          </a:xfrm>
          <a:prstGeom prst="plaque">
            <a:avLst/>
          </a:prstGeom>
          <a:blipFill>
            <a:blip r:embed="rId4">
              <a:alphaModFix amt="5000"/>
            </a:blip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标题 115">
            <a:extLst>
              <a:ext uri="{FF2B5EF4-FFF2-40B4-BE49-F238E27FC236}">
                <a16:creationId xmlns:a16="http://schemas.microsoft.com/office/drawing/2014/main" id="{2B8E4D16-CB3B-49C1-A806-8AB386FA70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2027" y="567727"/>
            <a:ext cx="3794612" cy="589205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595FD8C0-6430-4434-8163-064717F990BA}"/>
              </a:ext>
            </a:extLst>
          </p:cNvPr>
          <p:cNvGrpSpPr/>
          <p:nvPr userDrawn="1"/>
        </p:nvGrpSpPr>
        <p:grpSpPr>
          <a:xfrm>
            <a:off x="7786035" y="723581"/>
            <a:ext cx="1628505" cy="324011"/>
            <a:chOff x="8988164" y="2998449"/>
            <a:chExt cx="2050177" cy="407908"/>
          </a:xfrm>
        </p:grpSpPr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76689FEC-B956-47D9-A4A2-7405A3593AEB}"/>
                </a:ext>
              </a:extLst>
            </p:cNvPr>
            <p:cNvCxnSpPr>
              <a:cxnSpLocks/>
              <a:stCxn id="146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357D5F85-6BB7-4AC8-A706-1C9481EA771D}"/>
                </a:ext>
              </a:extLst>
            </p:cNvPr>
            <p:cNvCxnSpPr>
              <a:cxnSpLocks/>
            </p:cNvCxnSpPr>
            <p:nvPr/>
          </p:nvCxnSpPr>
          <p:spPr>
            <a:xfrm>
              <a:off x="8988164" y="2998449"/>
              <a:ext cx="1265860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86189CB3-1238-40DD-B368-4E19F6EB535A}"/>
                </a:ext>
              </a:extLst>
            </p:cNvPr>
            <p:cNvCxnSpPr>
              <a:cxnSpLocks/>
              <a:stCxn id="146" idx="0"/>
              <a:endCxn id="145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27FB5271-EDC6-4582-88BD-C2D2BD3A3C73}"/>
                </a:ext>
              </a:extLst>
            </p:cNvPr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056BD222-C9A0-403C-9DE5-510AA6965E64}"/>
                </a:ext>
              </a:extLst>
            </p:cNvPr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46" name="弧形 145">
              <a:extLst>
                <a:ext uri="{FF2B5EF4-FFF2-40B4-BE49-F238E27FC236}">
                  <a16:creationId xmlns:a16="http://schemas.microsoft.com/office/drawing/2014/main" id="{E45A0651-A68E-49EA-904C-072CD28A5EBA}"/>
                </a:ext>
              </a:extLst>
            </p:cNvPr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47" name="弧形 146">
              <a:extLst>
                <a:ext uri="{FF2B5EF4-FFF2-40B4-BE49-F238E27FC236}">
                  <a16:creationId xmlns:a16="http://schemas.microsoft.com/office/drawing/2014/main" id="{7A0F83F7-F484-4759-B13A-23020EF9DD42}"/>
                </a:ext>
              </a:extLst>
            </p:cNvPr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196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91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userDrawn="1">
          <p15:clr>
            <a:srgbClr val="C35EA4"/>
          </p15:clr>
        </p15:guide>
        <p15:guide id="4" orient="horz" pos="4315" userDrawn="1">
          <p15:clr>
            <a:srgbClr val="C35EA4"/>
          </p15:clr>
        </p15:guide>
        <p15:guide id="5" userDrawn="1">
          <p15:clr>
            <a:srgbClr val="C35EA4"/>
          </p15:clr>
        </p15:guide>
        <p15:guide id="6" pos="7680" userDrawn="1">
          <p15:clr>
            <a:srgbClr val="C35EA4"/>
          </p15:clr>
        </p15:guide>
        <p15:guide id="7" pos="438" userDrawn="1">
          <p15:clr>
            <a:srgbClr val="F26B43"/>
          </p15:clr>
        </p15:guide>
        <p15:guide id="8" pos="7242" userDrawn="1">
          <p15:clr>
            <a:srgbClr val="F26B43"/>
          </p15:clr>
        </p15:guide>
        <p15:guide id="9" orient="horz" pos="572" userDrawn="1">
          <p15:clr>
            <a:srgbClr val="F26B43"/>
          </p15:clr>
        </p15:guide>
        <p15:guide id="10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椭圆 77">
            <a:extLst>
              <a:ext uri="{FF2B5EF4-FFF2-40B4-BE49-F238E27FC236}">
                <a16:creationId xmlns:a16="http://schemas.microsoft.com/office/drawing/2014/main" id="{F29DEB09-699C-4CA8-819D-A74E9D335BAE}"/>
              </a:ext>
            </a:extLst>
          </p:cNvPr>
          <p:cNvSpPr/>
          <p:nvPr/>
        </p:nvSpPr>
        <p:spPr>
          <a:xfrm>
            <a:off x="4030256" y="549275"/>
            <a:ext cx="4167508" cy="4167508"/>
          </a:xfrm>
          <a:prstGeom prst="ellips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87569E9-D061-4126-A79A-0D62284846DB}"/>
              </a:ext>
            </a:extLst>
          </p:cNvPr>
          <p:cNvSpPr txBox="1"/>
          <p:nvPr/>
        </p:nvSpPr>
        <p:spPr>
          <a:xfrm>
            <a:off x="4826692" y="1361414"/>
            <a:ext cx="2513509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>
                    <a:lumMod val="100000"/>
                  </a:schemeClr>
                </a:solidFill>
                <a:effectLst/>
                <a:latin typeface="+mn-ea"/>
              </a:rPr>
              <a:t>数据结构大作业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8CEA6F1-59FB-4DF2-B7F9-EF3895C943D3}"/>
              </a:ext>
            </a:extLst>
          </p:cNvPr>
          <p:cNvSpPr txBox="1"/>
          <p:nvPr/>
        </p:nvSpPr>
        <p:spPr>
          <a:xfrm>
            <a:off x="6635993" y="1774458"/>
            <a:ext cx="1128514" cy="135421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8800" dirty="0">
                <a:solidFill>
                  <a:schemeClr val="accent1">
                    <a:lumMod val="100000"/>
                  </a:schemeClr>
                </a:solidFill>
                <a:effectLst/>
                <a:latin typeface="+mj-ea"/>
                <a:ea typeface="+mj-ea"/>
              </a:rPr>
              <a:t>助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E244500-0820-431B-A9E4-5E924B8C4E7B}"/>
              </a:ext>
            </a:extLst>
          </p:cNvPr>
          <p:cNvSpPr txBox="1"/>
          <p:nvPr/>
        </p:nvSpPr>
        <p:spPr>
          <a:xfrm>
            <a:off x="3696711" y="1796929"/>
            <a:ext cx="1128514" cy="135421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88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欧</a:t>
            </a:r>
            <a:endParaRPr lang="zh-CN" altLang="en-US" sz="8800" dirty="0">
              <a:solidFill>
                <a:schemeClr val="accent1">
                  <a:lumMod val="10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F53F5F5-07BF-4A92-AFB4-131604B0F029}"/>
              </a:ext>
            </a:extLst>
          </p:cNvPr>
          <p:cNvSpPr txBox="1"/>
          <p:nvPr/>
        </p:nvSpPr>
        <p:spPr>
          <a:xfrm>
            <a:off x="4794774" y="1834753"/>
            <a:ext cx="1025923" cy="123110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8000" dirty="0">
                <a:solidFill>
                  <a:schemeClr val="accent1">
                    <a:lumMod val="100000"/>
                  </a:schemeClr>
                </a:solidFill>
                <a:effectLst/>
                <a:latin typeface="+mj-ea"/>
                <a:ea typeface="+mj-ea"/>
              </a:rPr>
              <a:t>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759EEC-766B-4C44-B0D0-3B6CFCAF0688}"/>
              </a:ext>
            </a:extLst>
          </p:cNvPr>
          <p:cNvSpPr txBox="1"/>
          <p:nvPr/>
        </p:nvSpPr>
        <p:spPr>
          <a:xfrm>
            <a:off x="5741979" y="1971329"/>
            <a:ext cx="923330" cy="110799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7200" dirty="0">
                <a:solidFill>
                  <a:schemeClr val="accent1">
                    <a:lumMod val="100000"/>
                  </a:schemeClr>
                </a:solidFill>
                <a:effectLst/>
                <a:latin typeface="+mj-ea"/>
                <a:ea typeface="+mj-ea"/>
              </a:rPr>
              <a:t>图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D381FC3-05BD-43D4-8836-918619334BE3}"/>
              </a:ext>
            </a:extLst>
          </p:cNvPr>
          <p:cNvSpPr txBox="1"/>
          <p:nvPr/>
        </p:nvSpPr>
        <p:spPr>
          <a:xfrm>
            <a:off x="7770028" y="1944596"/>
            <a:ext cx="923330" cy="110799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7200" dirty="0">
                <a:solidFill>
                  <a:schemeClr val="accent1">
                    <a:lumMod val="100000"/>
                  </a:schemeClr>
                </a:solidFill>
                <a:effectLst/>
                <a:latin typeface="+mj-ea"/>
                <a:ea typeface="+mj-ea"/>
              </a:rPr>
              <a:t>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1DA35D-4207-4821-BB31-22FFE5466D11}"/>
              </a:ext>
            </a:extLst>
          </p:cNvPr>
          <p:cNvSpPr txBox="1"/>
          <p:nvPr/>
        </p:nvSpPr>
        <p:spPr>
          <a:xfrm>
            <a:off x="4720641" y="3436765"/>
            <a:ext cx="1189428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dirty="0">
                <a:solidFill>
                  <a:schemeClr val="accent1"/>
                </a:solidFill>
              </a:rPr>
              <a:t>2023.12.10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5B938B00-09F3-409E-8D55-91886BA082EF}"/>
              </a:ext>
            </a:extLst>
          </p:cNvPr>
          <p:cNvSpPr txBox="1"/>
          <p:nvPr/>
        </p:nvSpPr>
        <p:spPr>
          <a:xfrm>
            <a:off x="6454901" y="3421504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dirty="0">
                <a:solidFill>
                  <a:schemeClr val="accent1"/>
                </a:solidFill>
              </a:rPr>
              <a:t>王语晨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12646CE-0EDD-4BBF-BFB2-C5B5CA0E588C}"/>
              </a:ext>
            </a:extLst>
          </p:cNvPr>
          <p:cNvGrpSpPr/>
          <p:nvPr/>
        </p:nvGrpSpPr>
        <p:grpSpPr>
          <a:xfrm>
            <a:off x="3240625" y="3485440"/>
            <a:ext cx="909489" cy="179648"/>
            <a:chOff x="2731283" y="5385651"/>
            <a:chExt cx="909489" cy="179648"/>
          </a:xfrm>
        </p:grpSpPr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4468125E-BED0-49EA-83C4-315CFD53847F}"/>
                </a:ext>
              </a:extLst>
            </p:cNvPr>
            <p:cNvCxnSpPr>
              <a:cxnSpLocks/>
            </p:cNvCxnSpPr>
            <p:nvPr/>
          </p:nvCxnSpPr>
          <p:spPr>
            <a:xfrm>
              <a:off x="2731283" y="5475475"/>
              <a:ext cx="58739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3672211D-63F9-48CD-B31D-6C2918668723}"/>
                </a:ext>
              </a:extLst>
            </p:cNvPr>
            <p:cNvGrpSpPr/>
            <p:nvPr/>
          </p:nvGrpSpPr>
          <p:grpSpPr>
            <a:xfrm>
              <a:off x="3371300" y="5385651"/>
              <a:ext cx="269472" cy="179648"/>
              <a:chOff x="3358750" y="1717040"/>
              <a:chExt cx="548637" cy="365758"/>
            </a:xfrm>
          </p:grpSpPr>
          <p:sp>
            <p:nvSpPr>
              <p:cNvPr id="71" name="菱形 70">
                <a:extLst>
                  <a:ext uri="{FF2B5EF4-FFF2-40B4-BE49-F238E27FC236}">
                    <a16:creationId xmlns:a16="http://schemas.microsoft.com/office/drawing/2014/main" id="{296F1C85-06AB-405F-999E-0CC794BF4B3D}"/>
                  </a:ext>
                </a:extLst>
              </p:cNvPr>
              <p:cNvSpPr/>
              <p:nvPr/>
            </p:nvSpPr>
            <p:spPr>
              <a:xfrm>
                <a:off x="3358750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菱形 71">
                <a:extLst>
                  <a:ext uri="{FF2B5EF4-FFF2-40B4-BE49-F238E27FC236}">
                    <a16:creationId xmlns:a16="http://schemas.microsoft.com/office/drawing/2014/main" id="{03F2C6F8-5727-4E1E-B903-2DB0A0064DF1}"/>
                  </a:ext>
                </a:extLst>
              </p:cNvPr>
              <p:cNvSpPr/>
              <p:nvPr/>
            </p:nvSpPr>
            <p:spPr>
              <a:xfrm>
                <a:off x="3541629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CA29F8D6-93AC-439D-9E4F-34689B1DDA7C}"/>
                </a:ext>
              </a:extLst>
            </p:cNvPr>
            <p:cNvSpPr/>
            <p:nvPr/>
          </p:nvSpPr>
          <p:spPr>
            <a:xfrm>
              <a:off x="3463029" y="5430563"/>
              <a:ext cx="89824" cy="89824"/>
            </a:xfrm>
            <a:custGeom>
              <a:avLst/>
              <a:gdLst>
                <a:gd name="connsiteX0" fmla="*/ 44912 w 89824"/>
                <a:gd name="connsiteY0" fmla="*/ 0 h 89824"/>
                <a:gd name="connsiteX1" fmla="*/ 89824 w 89824"/>
                <a:gd name="connsiteY1" fmla="*/ 44912 h 89824"/>
                <a:gd name="connsiteX2" fmla="*/ 44912 w 89824"/>
                <a:gd name="connsiteY2" fmla="*/ 89824 h 89824"/>
                <a:gd name="connsiteX3" fmla="*/ 0 w 89824"/>
                <a:gd name="connsiteY3" fmla="*/ 44912 h 8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24" h="89824">
                  <a:moveTo>
                    <a:pt x="44912" y="0"/>
                  </a:moveTo>
                  <a:lnTo>
                    <a:pt x="89824" y="44912"/>
                  </a:lnTo>
                  <a:lnTo>
                    <a:pt x="44912" y="89824"/>
                  </a:lnTo>
                  <a:lnTo>
                    <a:pt x="0" y="44912"/>
                  </a:lnTo>
                  <a:close/>
                </a:path>
              </a:pathLst>
            </a:cu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690E6C7D-9E8B-4AFA-9453-EBBA9AE6F479}"/>
              </a:ext>
            </a:extLst>
          </p:cNvPr>
          <p:cNvSpPr/>
          <p:nvPr/>
        </p:nvSpPr>
        <p:spPr>
          <a:xfrm flipH="1">
            <a:off x="4481379" y="3191003"/>
            <a:ext cx="3265261" cy="748012"/>
          </a:xfrm>
          <a:custGeom>
            <a:avLst/>
            <a:gdLst>
              <a:gd name="connsiteX0" fmla="*/ 2519550 w 5041501"/>
              <a:gd name="connsiteY0" fmla="*/ 0 h 748012"/>
              <a:gd name="connsiteX1" fmla="*/ 2343499 w 5041501"/>
              <a:gd name="connsiteY1" fmla="*/ 152268 h 748012"/>
              <a:gd name="connsiteX2" fmla="*/ 2311026 w 5041501"/>
              <a:gd name="connsiteY2" fmla="*/ 156027 h 748012"/>
              <a:gd name="connsiteX3" fmla="*/ 239534 w 5041501"/>
              <a:gd name="connsiteY3" fmla="*/ 156027 h 748012"/>
              <a:gd name="connsiteX4" fmla="*/ 196019 w 5041501"/>
              <a:gd name="connsiteY4" fmla="*/ 199542 h 748012"/>
              <a:gd name="connsiteX5" fmla="*/ 196019 w 5041501"/>
              <a:gd name="connsiteY5" fmla="*/ 211022 h 748012"/>
              <a:gd name="connsiteX6" fmla="*/ 187667 w 5041501"/>
              <a:gd name="connsiteY6" fmla="*/ 207562 h 748012"/>
              <a:gd name="connsiteX7" fmla="*/ 112929 w 5041501"/>
              <a:gd name="connsiteY7" fmla="*/ 207562 h 748012"/>
              <a:gd name="connsiteX8" fmla="*/ 83886 w 5041501"/>
              <a:gd name="connsiteY8" fmla="*/ 236605 h 748012"/>
              <a:gd name="connsiteX9" fmla="*/ 83886 w 5041501"/>
              <a:gd name="connsiteY9" fmla="*/ 232976 h 748012"/>
              <a:gd name="connsiteX10" fmla="*/ 0 w 5041501"/>
              <a:gd name="connsiteY10" fmla="*/ 379297 h 748012"/>
              <a:gd name="connsiteX11" fmla="*/ 83886 w 5041501"/>
              <a:gd name="connsiteY11" fmla="*/ 525619 h 748012"/>
              <a:gd name="connsiteX12" fmla="*/ 83886 w 5041501"/>
              <a:gd name="connsiteY12" fmla="*/ 521989 h 748012"/>
              <a:gd name="connsiteX13" fmla="*/ 112929 w 5041501"/>
              <a:gd name="connsiteY13" fmla="*/ 551032 h 748012"/>
              <a:gd name="connsiteX14" fmla="*/ 187667 w 5041501"/>
              <a:gd name="connsiteY14" fmla="*/ 551032 h 748012"/>
              <a:gd name="connsiteX15" fmla="*/ 196019 w 5041501"/>
              <a:gd name="connsiteY15" fmla="*/ 547573 h 748012"/>
              <a:gd name="connsiteX16" fmla="*/ 196019 w 5041501"/>
              <a:gd name="connsiteY16" fmla="*/ 559053 h 748012"/>
              <a:gd name="connsiteX17" fmla="*/ 239534 w 5041501"/>
              <a:gd name="connsiteY17" fmla="*/ 602568 h 748012"/>
              <a:gd name="connsiteX18" fmla="*/ 2361155 w 5041501"/>
              <a:gd name="connsiteY18" fmla="*/ 602568 h 748012"/>
              <a:gd name="connsiteX19" fmla="*/ 2435123 w 5041501"/>
              <a:gd name="connsiteY19" fmla="*/ 631159 h 748012"/>
              <a:gd name="connsiteX20" fmla="*/ 2519550 w 5041501"/>
              <a:gd name="connsiteY20" fmla="*/ 748012 h 748012"/>
              <a:gd name="connsiteX21" fmla="*/ 2603977 w 5041501"/>
              <a:gd name="connsiteY21" fmla="*/ 631159 h 748012"/>
              <a:gd name="connsiteX22" fmla="*/ 2677946 w 5041501"/>
              <a:gd name="connsiteY22" fmla="*/ 602568 h 748012"/>
              <a:gd name="connsiteX23" fmla="*/ 4799569 w 5041501"/>
              <a:gd name="connsiteY23" fmla="*/ 602568 h 748012"/>
              <a:gd name="connsiteX24" fmla="*/ 4843084 w 5041501"/>
              <a:gd name="connsiteY24" fmla="*/ 559053 h 748012"/>
              <a:gd name="connsiteX25" fmla="*/ 4843084 w 5041501"/>
              <a:gd name="connsiteY25" fmla="*/ 545949 h 748012"/>
              <a:gd name="connsiteX26" fmla="*/ 4855357 w 5041501"/>
              <a:gd name="connsiteY26" fmla="*/ 551032 h 748012"/>
              <a:gd name="connsiteX27" fmla="*/ 4930095 w 5041501"/>
              <a:gd name="connsiteY27" fmla="*/ 551032 h 748012"/>
              <a:gd name="connsiteX28" fmla="*/ 4959138 w 5041501"/>
              <a:gd name="connsiteY28" fmla="*/ 521989 h 748012"/>
              <a:gd name="connsiteX29" fmla="*/ 4959138 w 5041501"/>
              <a:gd name="connsiteY29" fmla="*/ 512456 h 748012"/>
              <a:gd name="connsiteX30" fmla="*/ 4964207 w 5041501"/>
              <a:gd name="connsiteY30" fmla="*/ 468664 h 748012"/>
              <a:gd name="connsiteX31" fmla="*/ 5041501 w 5041501"/>
              <a:gd name="connsiteY31" fmla="*/ 379297 h 748012"/>
              <a:gd name="connsiteX32" fmla="*/ 4964207 w 5041501"/>
              <a:gd name="connsiteY32" fmla="*/ 289931 h 748012"/>
              <a:gd name="connsiteX33" fmla="*/ 4959138 w 5041501"/>
              <a:gd name="connsiteY33" fmla="*/ 246138 h 748012"/>
              <a:gd name="connsiteX34" fmla="*/ 4959138 w 5041501"/>
              <a:gd name="connsiteY34" fmla="*/ 236605 h 748012"/>
              <a:gd name="connsiteX35" fmla="*/ 4930095 w 5041501"/>
              <a:gd name="connsiteY35" fmla="*/ 207562 h 748012"/>
              <a:gd name="connsiteX36" fmla="*/ 4855357 w 5041501"/>
              <a:gd name="connsiteY36" fmla="*/ 207562 h 748012"/>
              <a:gd name="connsiteX37" fmla="*/ 4843084 w 5041501"/>
              <a:gd name="connsiteY37" fmla="*/ 212646 h 748012"/>
              <a:gd name="connsiteX38" fmla="*/ 4843084 w 5041501"/>
              <a:gd name="connsiteY38" fmla="*/ 199542 h 748012"/>
              <a:gd name="connsiteX39" fmla="*/ 4799569 w 5041501"/>
              <a:gd name="connsiteY39" fmla="*/ 156027 h 748012"/>
              <a:gd name="connsiteX40" fmla="*/ 2728074 w 5041501"/>
              <a:gd name="connsiteY40" fmla="*/ 156027 h 748012"/>
              <a:gd name="connsiteX41" fmla="*/ 2695601 w 5041501"/>
              <a:gd name="connsiteY41" fmla="*/ 152268 h 748012"/>
              <a:gd name="connsiteX42" fmla="*/ 2519550 w 5041501"/>
              <a:gd name="connsiteY42" fmla="*/ 0 h 748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041501" h="748012">
                <a:moveTo>
                  <a:pt x="2519550" y="0"/>
                </a:moveTo>
                <a:cubicBezTo>
                  <a:pt x="2519550" y="68450"/>
                  <a:pt x="2446957" y="127181"/>
                  <a:pt x="2343499" y="152268"/>
                </a:cubicBezTo>
                <a:lnTo>
                  <a:pt x="2311026" y="156027"/>
                </a:lnTo>
                <a:lnTo>
                  <a:pt x="239534" y="156027"/>
                </a:lnTo>
                <a:cubicBezTo>
                  <a:pt x="215501" y="156027"/>
                  <a:pt x="196019" y="175509"/>
                  <a:pt x="196019" y="199542"/>
                </a:cubicBezTo>
                <a:lnTo>
                  <a:pt x="196019" y="211022"/>
                </a:lnTo>
                <a:lnTo>
                  <a:pt x="187667" y="207562"/>
                </a:lnTo>
                <a:lnTo>
                  <a:pt x="112929" y="207562"/>
                </a:lnTo>
                <a:cubicBezTo>
                  <a:pt x="96889" y="207562"/>
                  <a:pt x="83886" y="220565"/>
                  <a:pt x="83886" y="236605"/>
                </a:cubicBezTo>
                <a:lnTo>
                  <a:pt x="83886" y="232976"/>
                </a:lnTo>
                <a:cubicBezTo>
                  <a:pt x="83886" y="313787"/>
                  <a:pt x="46328" y="379297"/>
                  <a:pt x="0" y="379297"/>
                </a:cubicBezTo>
                <a:cubicBezTo>
                  <a:pt x="46328" y="379297"/>
                  <a:pt x="83886" y="444808"/>
                  <a:pt x="83886" y="525619"/>
                </a:cubicBezTo>
                <a:lnTo>
                  <a:pt x="83886" y="521989"/>
                </a:lnTo>
                <a:cubicBezTo>
                  <a:pt x="83886" y="538029"/>
                  <a:pt x="96889" y="551032"/>
                  <a:pt x="112929" y="551032"/>
                </a:cubicBezTo>
                <a:lnTo>
                  <a:pt x="187667" y="551032"/>
                </a:lnTo>
                <a:lnTo>
                  <a:pt x="196019" y="547573"/>
                </a:lnTo>
                <a:lnTo>
                  <a:pt x="196019" y="559053"/>
                </a:lnTo>
                <a:cubicBezTo>
                  <a:pt x="196019" y="583086"/>
                  <a:pt x="215501" y="602568"/>
                  <a:pt x="239534" y="602568"/>
                </a:cubicBezTo>
                <a:lnTo>
                  <a:pt x="2361155" y="602568"/>
                </a:lnTo>
                <a:lnTo>
                  <a:pt x="2435123" y="631159"/>
                </a:lnTo>
                <a:cubicBezTo>
                  <a:pt x="2487287" y="661065"/>
                  <a:pt x="2519550" y="702378"/>
                  <a:pt x="2519550" y="748012"/>
                </a:cubicBezTo>
                <a:cubicBezTo>
                  <a:pt x="2519550" y="702378"/>
                  <a:pt x="2551814" y="661065"/>
                  <a:pt x="2603977" y="631159"/>
                </a:cubicBezTo>
                <a:lnTo>
                  <a:pt x="2677946" y="602568"/>
                </a:lnTo>
                <a:lnTo>
                  <a:pt x="4799569" y="602568"/>
                </a:lnTo>
                <a:cubicBezTo>
                  <a:pt x="4823602" y="602568"/>
                  <a:pt x="4843084" y="583086"/>
                  <a:pt x="4843084" y="559053"/>
                </a:cubicBezTo>
                <a:lnTo>
                  <a:pt x="4843084" y="545949"/>
                </a:lnTo>
                <a:lnTo>
                  <a:pt x="4855357" y="551032"/>
                </a:lnTo>
                <a:lnTo>
                  <a:pt x="4930095" y="551032"/>
                </a:lnTo>
                <a:cubicBezTo>
                  <a:pt x="4946135" y="551032"/>
                  <a:pt x="4959138" y="538029"/>
                  <a:pt x="4959138" y="521989"/>
                </a:cubicBezTo>
                <a:lnTo>
                  <a:pt x="4959138" y="512456"/>
                </a:lnTo>
                <a:lnTo>
                  <a:pt x="4964207" y="468664"/>
                </a:lnTo>
                <a:cubicBezTo>
                  <a:pt x="4976941" y="416147"/>
                  <a:pt x="5006754" y="379297"/>
                  <a:pt x="5041501" y="379297"/>
                </a:cubicBezTo>
                <a:cubicBezTo>
                  <a:pt x="5006754" y="379297"/>
                  <a:pt x="4976941" y="342448"/>
                  <a:pt x="4964207" y="289931"/>
                </a:cubicBezTo>
                <a:lnTo>
                  <a:pt x="4959138" y="246138"/>
                </a:lnTo>
                <a:lnTo>
                  <a:pt x="4959138" y="236605"/>
                </a:lnTo>
                <a:cubicBezTo>
                  <a:pt x="4959138" y="220565"/>
                  <a:pt x="4946135" y="207562"/>
                  <a:pt x="4930095" y="207562"/>
                </a:cubicBezTo>
                <a:lnTo>
                  <a:pt x="4855357" y="207562"/>
                </a:lnTo>
                <a:lnTo>
                  <a:pt x="4843084" y="212646"/>
                </a:lnTo>
                <a:lnTo>
                  <a:pt x="4843084" y="199542"/>
                </a:lnTo>
                <a:cubicBezTo>
                  <a:pt x="4843084" y="175509"/>
                  <a:pt x="4823602" y="156027"/>
                  <a:pt x="4799569" y="156027"/>
                </a:cubicBezTo>
                <a:lnTo>
                  <a:pt x="2728074" y="156027"/>
                </a:lnTo>
                <a:lnTo>
                  <a:pt x="2695601" y="152268"/>
                </a:lnTo>
                <a:cubicBezTo>
                  <a:pt x="2592144" y="127181"/>
                  <a:pt x="2519550" y="68450"/>
                  <a:pt x="2519550" y="0"/>
                </a:cubicBezTo>
                <a:close/>
              </a:path>
            </a:pathLst>
          </a:cu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14" name="任意多边形: 形状 113">
            <a:extLst>
              <a:ext uri="{FF2B5EF4-FFF2-40B4-BE49-F238E27FC236}">
                <a16:creationId xmlns:a16="http://schemas.microsoft.com/office/drawing/2014/main" id="{0601CB62-529F-44D0-B06D-1A68E1CD3203}"/>
              </a:ext>
            </a:extLst>
          </p:cNvPr>
          <p:cNvSpPr/>
          <p:nvPr/>
        </p:nvSpPr>
        <p:spPr>
          <a:xfrm flipH="1">
            <a:off x="6047834" y="4606929"/>
            <a:ext cx="274619" cy="116571"/>
          </a:xfrm>
          <a:custGeom>
            <a:avLst/>
            <a:gdLst>
              <a:gd name="connsiteX0" fmla="*/ 0 w 469210"/>
              <a:gd name="connsiteY0" fmla="*/ 0 h 199171"/>
              <a:gd name="connsiteX1" fmla="*/ 248831 w 469210"/>
              <a:gd name="connsiteY1" fmla="*/ 122544 h 199171"/>
              <a:gd name="connsiteX2" fmla="*/ 469210 w 469210"/>
              <a:gd name="connsiteY2" fmla="*/ 103077 h 199171"/>
              <a:gd name="connsiteX3" fmla="*/ 332191 w 469210"/>
              <a:gd name="connsiteY3" fmla="*/ 140514 h 199171"/>
              <a:gd name="connsiteX4" fmla="*/ 74624 w 469210"/>
              <a:gd name="connsiteY4" fmla="*/ 160230 h 199171"/>
              <a:gd name="connsiteX5" fmla="*/ 174207 w 469210"/>
              <a:gd name="connsiteY5" fmla="*/ 140014 h 199171"/>
              <a:gd name="connsiteX6" fmla="*/ 0 w 469210"/>
              <a:gd name="connsiteY6" fmla="*/ 0 h 19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210" h="199171">
                <a:moveTo>
                  <a:pt x="0" y="0"/>
                </a:moveTo>
                <a:cubicBezTo>
                  <a:pt x="89350" y="25207"/>
                  <a:pt x="176703" y="62894"/>
                  <a:pt x="248831" y="122544"/>
                </a:cubicBezTo>
                <a:cubicBezTo>
                  <a:pt x="319962" y="98334"/>
                  <a:pt x="395085" y="99333"/>
                  <a:pt x="469210" y="103077"/>
                </a:cubicBezTo>
                <a:cubicBezTo>
                  <a:pt x="432023" y="141262"/>
                  <a:pt x="380610" y="138267"/>
                  <a:pt x="332191" y="140514"/>
                </a:cubicBezTo>
                <a:cubicBezTo>
                  <a:pt x="273040" y="228865"/>
                  <a:pt x="154490" y="201910"/>
                  <a:pt x="74624" y="160230"/>
                </a:cubicBezTo>
                <a:cubicBezTo>
                  <a:pt x="99582" y="155239"/>
                  <a:pt x="149498" y="145006"/>
                  <a:pt x="174207" y="140014"/>
                </a:cubicBezTo>
                <a:cubicBezTo>
                  <a:pt x="128534" y="77869"/>
                  <a:pt x="44425" y="63892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90D77D1C-2162-4D27-BAB4-6AB75B4F9E41}"/>
              </a:ext>
            </a:extLst>
          </p:cNvPr>
          <p:cNvSpPr/>
          <p:nvPr/>
        </p:nvSpPr>
        <p:spPr>
          <a:xfrm flipH="1">
            <a:off x="6368251" y="4315158"/>
            <a:ext cx="274619" cy="117321"/>
          </a:xfrm>
          <a:custGeom>
            <a:avLst/>
            <a:gdLst>
              <a:gd name="connsiteX0" fmla="*/ 0 w 477196"/>
              <a:gd name="connsiteY0" fmla="*/ 0 h 203865"/>
              <a:gd name="connsiteX1" fmla="*/ 260062 w 477196"/>
              <a:gd name="connsiteY1" fmla="*/ 123292 h 203865"/>
              <a:gd name="connsiteX2" fmla="*/ 477197 w 477196"/>
              <a:gd name="connsiteY2" fmla="*/ 114058 h 203865"/>
              <a:gd name="connsiteX3" fmla="*/ 345918 w 477196"/>
              <a:gd name="connsiteY3" fmla="*/ 146004 h 203865"/>
              <a:gd name="connsiteX4" fmla="*/ 74624 w 477196"/>
              <a:gd name="connsiteY4" fmla="*/ 171461 h 203865"/>
              <a:gd name="connsiteX5" fmla="*/ 180946 w 477196"/>
              <a:gd name="connsiteY5" fmla="*/ 141262 h 203865"/>
              <a:gd name="connsiteX6" fmla="*/ 0 w 477196"/>
              <a:gd name="connsiteY6" fmla="*/ 0 h 20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196" h="203865">
                <a:moveTo>
                  <a:pt x="0" y="0"/>
                </a:moveTo>
                <a:cubicBezTo>
                  <a:pt x="89849" y="33693"/>
                  <a:pt x="179947" y="69383"/>
                  <a:pt x="260062" y="123292"/>
                </a:cubicBezTo>
                <a:cubicBezTo>
                  <a:pt x="331692" y="108567"/>
                  <a:pt x="404569" y="100331"/>
                  <a:pt x="477197" y="114058"/>
                </a:cubicBezTo>
                <a:cubicBezTo>
                  <a:pt x="438512" y="141762"/>
                  <a:pt x="392589" y="147751"/>
                  <a:pt x="345918" y="146004"/>
                </a:cubicBezTo>
                <a:cubicBezTo>
                  <a:pt x="279030" y="237600"/>
                  <a:pt x="164224" y="199914"/>
                  <a:pt x="74624" y="171461"/>
                </a:cubicBezTo>
                <a:cubicBezTo>
                  <a:pt x="110065" y="161728"/>
                  <a:pt x="145505" y="151745"/>
                  <a:pt x="180946" y="141262"/>
                </a:cubicBezTo>
                <a:cubicBezTo>
                  <a:pt x="123792" y="89599"/>
                  <a:pt x="47919" y="61896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3679F13-808C-4F75-86E5-30A9E50A6C6F}"/>
              </a:ext>
            </a:extLst>
          </p:cNvPr>
          <p:cNvSpPr/>
          <p:nvPr/>
        </p:nvSpPr>
        <p:spPr>
          <a:xfrm flipH="1">
            <a:off x="5421118" y="4551908"/>
            <a:ext cx="275661" cy="117809"/>
          </a:xfrm>
          <a:custGeom>
            <a:avLst/>
            <a:gdLst>
              <a:gd name="connsiteX0" fmla="*/ 0 w 471207"/>
              <a:gd name="connsiteY0" fmla="*/ 0 h 201379"/>
              <a:gd name="connsiteX1" fmla="*/ 251577 w 471207"/>
              <a:gd name="connsiteY1" fmla="*/ 123792 h 201379"/>
              <a:gd name="connsiteX2" fmla="*/ 471207 w 471207"/>
              <a:gd name="connsiteY2" fmla="*/ 110314 h 201379"/>
              <a:gd name="connsiteX3" fmla="*/ 337682 w 471207"/>
              <a:gd name="connsiteY3" fmla="*/ 146753 h 201379"/>
              <a:gd name="connsiteX4" fmla="*/ 72628 w 471207"/>
              <a:gd name="connsiteY4" fmla="*/ 169715 h 201379"/>
              <a:gd name="connsiteX5" fmla="*/ 173209 w 471207"/>
              <a:gd name="connsiteY5" fmla="*/ 134773 h 201379"/>
              <a:gd name="connsiteX6" fmla="*/ 0 w 471207"/>
              <a:gd name="connsiteY6" fmla="*/ 0 h 20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07" h="201379">
                <a:moveTo>
                  <a:pt x="0" y="0"/>
                </a:moveTo>
                <a:cubicBezTo>
                  <a:pt x="88851" y="29950"/>
                  <a:pt x="173458" y="71630"/>
                  <a:pt x="251577" y="123792"/>
                </a:cubicBezTo>
                <a:cubicBezTo>
                  <a:pt x="321959" y="97586"/>
                  <a:pt x="397831" y="100331"/>
                  <a:pt x="471207" y="110314"/>
                </a:cubicBezTo>
                <a:cubicBezTo>
                  <a:pt x="432273" y="139266"/>
                  <a:pt x="383604" y="141013"/>
                  <a:pt x="337682" y="146753"/>
                </a:cubicBezTo>
                <a:cubicBezTo>
                  <a:pt x="268299" y="227118"/>
                  <a:pt x="159232" y="204406"/>
                  <a:pt x="72628" y="169715"/>
                </a:cubicBezTo>
                <a:cubicBezTo>
                  <a:pt x="97836" y="160979"/>
                  <a:pt x="148251" y="143509"/>
                  <a:pt x="173209" y="134773"/>
                </a:cubicBezTo>
                <a:cubicBezTo>
                  <a:pt x="115805" y="89350"/>
                  <a:pt x="42928" y="61896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CD2284DC-97FD-4B13-AE8E-03D9F18CD69A}"/>
              </a:ext>
            </a:extLst>
          </p:cNvPr>
          <p:cNvSpPr/>
          <p:nvPr/>
        </p:nvSpPr>
        <p:spPr>
          <a:xfrm flipH="1">
            <a:off x="6854394" y="4496764"/>
            <a:ext cx="519790" cy="247577"/>
          </a:xfrm>
          <a:custGeom>
            <a:avLst/>
            <a:gdLst>
              <a:gd name="connsiteX0" fmla="*/ 0 w 535349"/>
              <a:gd name="connsiteY0" fmla="*/ 0 h 254988"/>
              <a:gd name="connsiteX1" fmla="*/ 316967 w 535349"/>
              <a:gd name="connsiteY1" fmla="*/ 166720 h 254988"/>
              <a:gd name="connsiteX2" fmla="*/ 525116 w 535349"/>
              <a:gd name="connsiteY2" fmla="*/ 146753 h 254988"/>
              <a:gd name="connsiteX3" fmla="*/ 535349 w 535349"/>
              <a:gd name="connsiteY3" fmla="*/ 174456 h 254988"/>
              <a:gd name="connsiteX4" fmla="*/ 394586 w 535349"/>
              <a:gd name="connsiteY4" fmla="*/ 178699 h 254988"/>
              <a:gd name="connsiteX5" fmla="*/ 409062 w 535349"/>
              <a:gd name="connsiteY5" fmla="*/ 222126 h 254988"/>
              <a:gd name="connsiteX6" fmla="*/ 90098 w 535349"/>
              <a:gd name="connsiteY6" fmla="*/ 215637 h 254988"/>
              <a:gd name="connsiteX7" fmla="*/ 200662 w 535349"/>
              <a:gd name="connsiteY7" fmla="*/ 199165 h 254988"/>
              <a:gd name="connsiteX8" fmla="*/ 0 w 535349"/>
              <a:gd name="connsiteY8" fmla="*/ 0 h 25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349" h="254988">
                <a:moveTo>
                  <a:pt x="0" y="0"/>
                </a:moveTo>
                <a:cubicBezTo>
                  <a:pt x="102577" y="62645"/>
                  <a:pt x="228366" y="81862"/>
                  <a:pt x="316967" y="166720"/>
                </a:cubicBezTo>
                <a:cubicBezTo>
                  <a:pt x="380360" y="130281"/>
                  <a:pt x="455234" y="130281"/>
                  <a:pt x="525116" y="146753"/>
                </a:cubicBezTo>
                <a:cubicBezTo>
                  <a:pt x="527612" y="153492"/>
                  <a:pt x="532853" y="167468"/>
                  <a:pt x="535349" y="174456"/>
                </a:cubicBezTo>
                <a:cubicBezTo>
                  <a:pt x="488677" y="181195"/>
                  <a:pt x="441257" y="178699"/>
                  <a:pt x="394586" y="178699"/>
                </a:cubicBezTo>
                <a:cubicBezTo>
                  <a:pt x="398080" y="189431"/>
                  <a:pt x="405318" y="211145"/>
                  <a:pt x="409062" y="222126"/>
                </a:cubicBezTo>
                <a:cubicBezTo>
                  <a:pt x="306983" y="277284"/>
                  <a:pt x="193175" y="254572"/>
                  <a:pt x="90098" y="215637"/>
                </a:cubicBezTo>
                <a:cubicBezTo>
                  <a:pt x="126287" y="207401"/>
                  <a:pt x="163225" y="201661"/>
                  <a:pt x="200662" y="199165"/>
                </a:cubicBezTo>
                <a:cubicBezTo>
                  <a:pt x="188183" y="89599"/>
                  <a:pt x="35440" y="98834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C5FBDF7C-5564-4B6F-B135-02D3380129B1}"/>
              </a:ext>
            </a:extLst>
          </p:cNvPr>
          <p:cNvSpPr/>
          <p:nvPr/>
        </p:nvSpPr>
        <p:spPr>
          <a:xfrm flipH="1">
            <a:off x="6642870" y="4878083"/>
            <a:ext cx="142046" cy="97575"/>
          </a:xfrm>
          <a:custGeom>
            <a:avLst/>
            <a:gdLst>
              <a:gd name="connsiteX0" fmla="*/ 0 w 286302"/>
              <a:gd name="connsiteY0" fmla="*/ 36938 h 196669"/>
              <a:gd name="connsiteX1" fmla="*/ 196170 w 286302"/>
              <a:gd name="connsiteY1" fmla="*/ 0 h 196669"/>
              <a:gd name="connsiteX2" fmla="*/ 284272 w 286302"/>
              <a:gd name="connsiteY2" fmla="*/ 196669 h 196669"/>
              <a:gd name="connsiteX3" fmla="*/ 157485 w 286302"/>
              <a:gd name="connsiteY3" fmla="*/ 37687 h 196669"/>
              <a:gd name="connsiteX4" fmla="*/ 14975 w 286302"/>
              <a:gd name="connsiteY4" fmla="*/ 148999 h 196669"/>
              <a:gd name="connsiteX5" fmla="*/ 54658 w 286302"/>
              <a:gd name="connsiteY5" fmla="*/ 72129 h 196669"/>
              <a:gd name="connsiteX6" fmla="*/ 0 w 286302"/>
              <a:gd name="connsiteY6" fmla="*/ 36938 h 19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02" h="196669">
                <a:moveTo>
                  <a:pt x="0" y="36938"/>
                </a:moveTo>
                <a:cubicBezTo>
                  <a:pt x="66139" y="28951"/>
                  <a:pt x="130031" y="8486"/>
                  <a:pt x="196170" y="0"/>
                </a:cubicBezTo>
                <a:cubicBezTo>
                  <a:pt x="259314" y="44924"/>
                  <a:pt x="295503" y="118800"/>
                  <a:pt x="284272" y="196669"/>
                </a:cubicBezTo>
                <a:cubicBezTo>
                  <a:pt x="246086" y="140514"/>
                  <a:pt x="208898" y="82861"/>
                  <a:pt x="157485" y="37687"/>
                </a:cubicBezTo>
                <a:cubicBezTo>
                  <a:pt x="110564" y="75623"/>
                  <a:pt x="70132" y="122544"/>
                  <a:pt x="14975" y="148999"/>
                </a:cubicBezTo>
                <a:cubicBezTo>
                  <a:pt x="24958" y="129782"/>
                  <a:pt x="44924" y="91346"/>
                  <a:pt x="54658" y="72129"/>
                </a:cubicBezTo>
                <a:cubicBezTo>
                  <a:pt x="36439" y="60398"/>
                  <a:pt x="18219" y="48668"/>
                  <a:pt x="0" y="36938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C92CC67B-C65E-4502-839F-1D17F28397B4}"/>
              </a:ext>
            </a:extLst>
          </p:cNvPr>
          <p:cNvSpPr/>
          <p:nvPr/>
        </p:nvSpPr>
        <p:spPr>
          <a:xfrm flipH="1">
            <a:off x="4183860" y="4761687"/>
            <a:ext cx="192947" cy="83810"/>
          </a:xfrm>
          <a:custGeom>
            <a:avLst/>
            <a:gdLst>
              <a:gd name="connsiteX0" fmla="*/ 0 w 407813"/>
              <a:gd name="connsiteY0" fmla="*/ 30948 h 177142"/>
              <a:gd name="connsiteX1" fmla="*/ 11980 w 407813"/>
              <a:gd name="connsiteY1" fmla="*/ 0 h 177142"/>
              <a:gd name="connsiteX2" fmla="*/ 215138 w 407813"/>
              <a:gd name="connsiteY2" fmla="*/ 106820 h 177142"/>
              <a:gd name="connsiteX3" fmla="*/ 407814 w 407813"/>
              <a:gd name="connsiteY3" fmla="*/ 98834 h 177142"/>
              <a:gd name="connsiteX4" fmla="*/ 287516 w 407813"/>
              <a:gd name="connsiteY4" fmla="*/ 136021 h 177142"/>
              <a:gd name="connsiteX5" fmla="*/ 49916 w 407813"/>
              <a:gd name="connsiteY5" fmla="*/ 153242 h 177142"/>
              <a:gd name="connsiteX6" fmla="*/ 140763 w 407813"/>
              <a:gd name="connsiteY6" fmla="*/ 120048 h 177142"/>
              <a:gd name="connsiteX7" fmla="*/ 0 w 407813"/>
              <a:gd name="connsiteY7" fmla="*/ 30948 h 17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7813" h="177142">
                <a:moveTo>
                  <a:pt x="0" y="30948"/>
                </a:moveTo>
                <a:cubicBezTo>
                  <a:pt x="2995" y="23211"/>
                  <a:pt x="8985" y="7737"/>
                  <a:pt x="11980" y="0"/>
                </a:cubicBezTo>
                <a:cubicBezTo>
                  <a:pt x="80864" y="33194"/>
                  <a:pt x="149998" y="66139"/>
                  <a:pt x="215138" y="106820"/>
                </a:cubicBezTo>
                <a:cubicBezTo>
                  <a:pt x="277783" y="88601"/>
                  <a:pt x="343672" y="84608"/>
                  <a:pt x="407814" y="98834"/>
                </a:cubicBezTo>
                <a:cubicBezTo>
                  <a:pt x="369628" y="116803"/>
                  <a:pt x="328697" y="127785"/>
                  <a:pt x="287516" y="136021"/>
                </a:cubicBezTo>
                <a:cubicBezTo>
                  <a:pt x="221378" y="201910"/>
                  <a:pt x="128534" y="173708"/>
                  <a:pt x="49916" y="153242"/>
                </a:cubicBezTo>
                <a:cubicBezTo>
                  <a:pt x="80115" y="142011"/>
                  <a:pt x="110564" y="131030"/>
                  <a:pt x="140763" y="120048"/>
                </a:cubicBezTo>
                <a:cubicBezTo>
                  <a:pt x="97586" y="84857"/>
                  <a:pt x="48668" y="57653"/>
                  <a:pt x="0" y="30948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D09C56BD-D2F5-487B-8386-C49E706AA045}"/>
              </a:ext>
            </a:extLst>
          </p:cNvPr>
          <p:cNvSpPr/>
          <p:nvPr/>
        </p:nvSpPr>
        <p:spPr>
          <a:xfrm flipH="1">
            <a:off x="7641650" y="4598159"/>
            <a:ext cx="366491" cy="161920"/>
          </a:xfrm>
          <a:custGeom>
            <a:avLst/>
            <a:gdLst>
              <a:gd name="connsiteX0" fmla="*/ 0 w 477446"/>
              <a:gd name="connsiteY0" fmla="*/ 0 h 210941"/>
              <a:gd name="connsiteX1" fmla="*/ 263557 w 477446"/>
              <a:gd name="connsiteY1" fmla="*/ 126038 h 210941"/>
              <a:gd name="connsiteX2" fmla="*/ 477446 w 477446"/>
              <a:gd name="connsiteY2" fmla="*/ 116803 h 210941"/>
              <a:gd name="connsiteX3" fmla="*/ 301992 w 477446"/>
              <a:gd name="connsiteY3" fmla="*/ 187684 h 210941"/>
              <a:gd name="connsiteX4" fmla="*/ 76621 w 477446"/>
              <a:gd name="connsiteY4" fmla="*/ 174456 h 210941"/>
              <a:gd name="connsiteX5" fmla="*/ 177202 w 477446"/>
              <a:gd name="connsiteY5" fmla="*/ 148500 h 210941"/>
              <a:gd name="connsiteX6" fmla="*/ 0 w 477446"/>
              <a:gd name="connsiteY6" fmla="*/ 0 h 21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446" h="210941">
                <a:moveTo>
                  <a:pt x="0" y="0"/>
                </a:moveTo>
                <a:cubicBezTo>
                  <a:pt x="89849" y="37437"/>
                  <a:pt x="180197" y="75124"/>
                  <a:pt x="263557" y="126038"/>
                </a:cubicBezTo>
                <a:cubicBezTo>
                  <a:pt x="334188" y="113309"/>
                  <a:pt x="406067" y="105572"/>
                  <a:pt x="477446" y="116803"/>
                </a:cubicBezTo>
                <a:cubicBezTo>
                  <a:pt x="426283" y="157485"/>
                  <a:pt x="354653" y="148999"/>
                  <a:pt x="301992" y="187684"/>
                </a:cubicBezTo>
                <a:cubicBezTo>
                  <a:pt x="233357" y="235604"/>
                  <a:pt x="147502" y="198416"/>
                  <a:pt x="76621" y="174456"/>
                </a:cubicBezTo>
                <a:cubicBezTo>
                  <a:pt x="101829" y="167967"/>
                  <a:pt x="151994" y="154989"/>
                  <a:pt x="177202" y="148500"/>
                </a:cubicBezTo>
                <a:cubicBezTo>
                  <a:pt x="130530" y="84358"/>
                  <a:pt x="40432" y="71130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D8D0E3DE-64E9-46C1-AB2F-FA4579AAC3A8}"/>
              </a:ext>
            </a:extLst>
          </p:cNvPr>
          <p:cNvSpPr/>
          <p:nvPr/>
        </p:nvSpPr>
        <p:spPr>
          <a:xfrm flipH="1">
            <a:off x="4969467" y="4712861"/>
            <a:ext cx="275663" cy="116737"/>
          </a:xfrm>
          <a:custGeom>
            <a:avLst/>
            <a:gdLst>
              <a:gd name="connsiteX0" fmla="*/ 0 w 472704"/>
              <a:gd name="connsiteY0" fmla="*/ 0 h 200180"/>
              <a:gd name="connsiteX1" fmla="*/ 259064 w 472704"/>
              <a:gd name="connsiteY1" fmla="*/ 124541 h 200180"/>
              <a:gd name="connsiteX2" fmla="*/ 472705 w 472704"/>
              <a:gd name="connsiteY2" fmla="*/ 109815 h 200180"/>
              <a:gd name="connsiteX3" fmla="*/ 302741 w 472704"/>
              <a:gd name="connsiteY3" fmla="*/ 175455 h 200180"/>
              <a:gd name="connsiteX4" fmla="*/ 88102 w 472704"/>
              <a:gd name="connsiteY4" fmla="*/ 181445 h 200180"/>
              <a:gd name="connsiteX5" fmla="*/ 163974 w 472704"/>
              <a:gd name="connsiteY5" fmla="*/ 119799 h 200180"/>
              <a:gd name="connsiteX6" fmla="*/ 0 w 472704"/>
              <a:gd name="connsiteY6" fmla="*/ 0 h 2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704" h="200180">
                <a:moveTo>
                  <a:pt x="0" y="0"/>
                </a:moveTo>
                <a:cubicBezTo>
                  <a:pt x="92844" y="25707"/>
                  <a:pt x="181944" y="66388"/>
                  <a:pt x="259064" y="124541"/>
                </a:cubicBezTo>
                <a:cubicBezTo>
                  <a:pt x="327200" y="98085"/>
                  <a:pt x="401325" y="103326"/>
                  <a:pt x="472705" y="109815"/>
                </a:cubicBezTo>
                <a:cubicBezTo>
                  <a:pt x="423038" y="153492"/>
                  <a:pt x="346168" y="123043"/>
                  <a:pt x="302741" y="175455"/>
                </a:cubicBezTo>
                <a:cubicBezTo>
                  <a:pt x="242841" y="228865"/>
                  <a:pt x="157984" y="178699"/>
                  <a:pt x="88102" y="181445"/>
                </a:cubicBezTo>
                <a:cubicBezTo>
                  <a:pt x="112311" y="160480"/>
                  <a:pt x="158483" y="157236"/>
                  <a:pt x="163974" y="119799"/>
                </a:cubicBezTo>
                <a:cubicBezTo>
                  <a:pt x="108567" y="80614"/>
                  <a:pt x="45673" y="51413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E40FDC3C-E4DD-4675-85D7-245707B85634}"/>
              </a:ext>
            </a:extLst>
          </p:cNvPr>
          <p:cNvSpPr/>
          <p:nvPr/>
        </p:nvSpPr>
        <p:spPr>
          <a:xfrm flipH="1">
            <a:off x="4578595" y="4895833"/>
            <a:ext cx="142046" cy="99458"/>
          </a:xfrm>
          <a:custGeom>
            <a:avLst/>
            <a:gdLst>
              <a:gd name="connsiteX0" fmla="*/ 0 w 270544"/>
              <a:gd name="connsiteY0" fmla="*/ 34442 h 189431"/>
              <a:gd name="connsiteX1" fmla="*/ 185438 w 270544"/>
              <a:gd name="connsiteY1" fmla="*/ 0 h 189431"/>
              <a:gd name="connsiteX2" fmla="*/ 270545 w 270544"/>
              <a:gd name="connsiteY2" fmla="*/ 189432 h 189431"/>
              <a:gd name="connsiteX3" fmla="*/ 125289 w 270544"/>
              <a:gd name="connsiteY3" fmla="*/ 38935 h 189431"/>
              <a:gd name="connsiteX4" fmla="*/ 7987 w 270544"/>
              <a:gd name="connsiteY4" fmla="*/ 152244 h 189431"/>
              <a:gd name="connsiteX5" fmla="*/ 36439 w 270544"/>
              <a:gd name="connsiteY5" fmla="*/ 65140 h 189431"/>
              <a:gd name="connsiteX6" fmla="*/ 0 w 270544"/>
              <a:gd name="connsiteY6" fmla="*/ 34442 h 1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44" h="189431">
                <a:moveTo>
                  <a:pt x="0" y="34442"/>
                </a:moveTo>
                <a:cubicBezTo>
                  <a:pt x="61397" y="21714"/>
                  <a:pt x="122294" y="1997"/>
                  <a:pt x="185438" y="0"/>
                </a:cubicBezTo>
                <a:cubicBezTo>
                  <a:pt x="245088" y="43677"/>
                  <a:pt x="265304" y="119299"/>
                  <a:pt x="270545" y="189432"/>
                </a:cubicBezTo>
                <a:cubicBezTo>
                  <a:pt x="221877" y="139266"/>
                  <a:pt x="190679" y="71380"/>
                  <a:pt x="125289" y="38935"/>
                </a:cubicBezTo>
                <a:cubicBezTo>
                  <a:pt x="88601" y="79117"/>
                  <a:pt x="50914" y="118551"/>
                  <a:pt x="7987" y="152244"/>
                </a:cubicBezTo>
                <a:cubicBezTo>
                  <a:pt x="16971" y="122794"/>
                  <a:pt x="26456" y="93842"/>
                  <a:pt x="36439" y="65140"/>
                </a:cubicBezTo>
                <a:cubicBezTo>
                  <a:pt x="27454" y="57403"/>
                  <a:pt x="9234" y="42179"/>
                  <a:pt x="0" y="3444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0DC5459-007D-4941-A864-19BF6BAF9A33}"/>
              </a:ext>
            </a:extLst>
          </p:cNvPr>
          <p:cNvGrpSpPr/>
          <p:nvPr/>
        </p:nvGrpSpPr>
        <p:grpSpPr>
          <a:xfrm flipH="1">
            <a:off x="8076564" y="3470180"/>
            <a:ext cx="909489" cy="179648"/>
            <a:chOff x="2731283" y="5385651"/>
            <a:chExt cx="909489" cy="179648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6163ABF-17C3-46BD-958D-1CAB46FDF38E}"/>
                </a:ext>
              </a:extLst>
            </p:cNvPr>
            <p:cNvCxnSpPr>
              <a:cxnSpLocks/>
            </p:cNvCxnSpPr>
            <p:nvPr/>
          </p:nvCxnSpPr>
          <p:spPr>
            <a:xfrm>
              <a:off x="2731283" y="5475475"/>
              <a:ext cx="58739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7D2CE82-90B4-41EA-9FEC-472BF7F72DAC}"/>
                </a:ext>
              </a:extLst>
            </p:cNvPr>
            <p:cNvGrpSpPr/>
            <p:nvPr/>
          </p:nvGrpSpPr>
          <p:grpSpPr>
            <a:xfrm>
              <a:off x="3371300" y="5385651"/>
              <a:ext cx="269472" cy="179648"/>
              <a:chOff x="3358750" y="1717040"/>
              <a:chExt cx="548637" cy="365758"/>
            </a:xfrm>
          </p:grpSpPr>
          <p:sp>
            <p:nvSpPr>
              <p:cNvPr id="43" name="菱形 42">
                <a:extLst>
                  <a:ext uri="{FF2B5EF4-FFF2-40B4-BE49-F238E27FC236}">
                    <a16:creationId xmlns:a16="http://schemas.microsoft.com/office/drawing/2014/main" id="{0A7D7D93-362E-4E0B-9BC6-3A9556F424FE}"/>
                  </a:ext>
                </a:extLst>
              </p:cNvPr>
              <p:cNvSpPr/>
              <p:nvPr/>
            </p:nvSpPr>
            <p:spPr>
              <a:xfrm>
                <a:off x="3358750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菱形 43">
                <a:extLst>
                  <a:ext uri="{FF2B5EF4-FFF2-40B4-BE49-F238E27FC236}">
                    <a16:creationId xmlns:a16="http://schemas.microsoft.com/office/drawing/2014/main" id="{00B25D89-25D9-4A14-B9FA-3687C6EDD77E}"/>
                  </a:ext>
                </a:extLst>
              </p:cNvPr>
              <p:cNvSpPr/>
              <p:nvPr/>
            </p:nvSpPr>
            <p:spPr>
              <a:xfrm>
                <a:off x="3541629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35835006-C9E9-47AA-9CCD-3DA330981228}"/>
                </a:ext>
              </a:extLst>
            </p:cNvPr>
            <p:cNvSpPr/>
            <p:nvPr/>
          </p:nvSpPr>
          <p:spPr>
            <a:xfrm>
              <a:off x="3463029" y="5430563"/>
              <a:ext cx="89824" cy="89824"/>
            </a:xfrm>
            <a:custGeom>
              <a:avLst/>
              <a:gdLst>
                <a:gd name="connsiteX0" fmla="*/ 44912 w 89824"/>
                <a:gd name="connsiteY0" fmla="*/ 0 h 89824"/>
                <a:gd name="connsiteX1" fmla="*/ 89824 w 89824"/>
                <a:gd name="connsiteY1" fmla="*/ 44912 h 89824"/>
                <a:gd name="connsiteX2" fmla="*/ 44912 w 89824"/>
                <a:gd name="connsiteY2" fmla="*/ 89824 h 89824"/>
                <a:gd name="connsiteX3" fmla="*/ 0 w 89824"/>
                <a:gd name="connsiteY3" fmla="*/ 44912 h 8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24" h="89824">
                  <a:moveTo>
                    <a:pt x="44912" y="0"/>
                  </a:moveTo>
                  <a:lnTo>
                    <a:pt x="89824" y="44912"/>
                  </a:lnTo>
                  <a:lnTo>
                    <a:pt x="44912" y="89824"/>
                  </a:lnTo>
                  <a:lnTo>
                    <a:pt x="0" y="44912"/>
                  </a:lnTo>
                  <a:close/>
                </a:path>
              </a:pathLst>
            </a:cu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6927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A6056CA-373D-4731-8561-7C6DF1A31AB5}"/>
              </a:ext>
            </a:extLst>
          </p:cNvPr>
          <p:cNvGrpSpPr/>
          <p:nvPr/>
        </p:nvGrpSpPr>
        <p:grpSpPr>
          <a:xfrm rot="5400000">
            <a:off x="4038728" y="-991867"/>
            <a:ext cx="4114543" cy="1235331"/>
            <a:chOff x="1768536" y="2312557"/>
            <a:chExt cx="3718560" cy="1116443"/>
          </a:xfrm>
        </p:grpSpPr>
        <p:sp>
          <p:nvSpPr>
            <p:cNvPr id="6" name="缺角矩形 5">
              <a:extLst>
                <a:ext uri="{FF2B5EF4-FFF2-40B4-BE49-F238E27FC236}">
                  <a16:creationId xmlns:a16="http://schemas.microsoft.com/office/drawing/2014/main" id="{D5A9E61C-1306-4D04-905F-014D730869D0}"/>
                </a:ext>
              </a:extLst>
            </p:cNvPr>
            <p:cNvSpPr/>
            <p:nvPr/>
          </p:nvSpPr>
          <p:spPr>
            <a:xfrm>
              <a:off x="1768536" y="2312557"/>
              <a:ext cx="3718560" cy="1116443"/>
            </a:xfrm>
            <a:prstGeom prst="plaqu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缺角矩形 6">
              <a:extLst>
                <a:ext uri="{FF2B5EF4-FFF2-40B4-BE49-F238E27FC236}">
                  <a16:creationId xmlns:a16="http://schemas.microsoft.com/office/drawing/2014/main" id="{4F61EE26-DE5A-4B83-A630-4A738A5D415E}"/>
                </a:ext>
              </a:extLst>
            </p:cNvPr>
            <p:cNvSpPr/>
            <p:nvPr/>
          </p:nvSpPr>
          <p:spPr>
            <a:xfrm>
              <a:off x="1813560" y="2357942"/>
              <a:ext cx="3627120" cy="1025672"/>
            </a:xfrm>
            <a:prstGeom prst="plaque">
              <a:avLst/>
            </a:prstGeom>
            <a:solidFill>
              <a:schemeClr val="accent1"/>
            </a:solidFill>
            <a:ln w="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1AC7194-38D1-4451-A088-EB0ADB4FE753}"/>
              </a:ext>
            </a:extLst>
          </p:cNvPr>
          <p:cNvSpPr txBox="1"/>
          <p:nvPr/>
        </p:nvSpPr>
        <p:spPr>
          <a:xfrm>
            <a:off x="3444590" y="2319945"/>
            <a:ext cx="5302815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6000" dirty="0">
                <a:solidFill>
                  <a:schemeClr val="accent1"/>
                </a:solidFill>
                <a:latin typeface="+mj-ea"/>
                <a:ea typeface="+mj-ea"/>
              </a:rPr>
              <a:t>研究内容展示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244AC5-5385-43B0-9E4E-EECBFD7CE522}"/>
              </a:ext>
            </a:extLst>
          </p:cNvPr>
          <p:cNvSpPr txBox="1"/>
          <p:nvPr/>
        </p:nvSpPr>
        <p:spPr>
          <a:xfrm>
            <a:off x="3829792" y="3290500"/>
            <a:ext cx="4517877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lang="en-US" altLang="zh-CN" dirty="0">
                <a:solidFill>
                  <a:schemeClr val="accent1"/>
                </a:solidFill>
                <a:latin typeface="+mn-ea"/>
              </a:rPr>
              <a:t>Research Content Display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C16317B-1DD0-403A-8E74-E32B5561C63A}"/>
              </a:ext>
            </a:extLst>
          </p:cNvPr>
          <p:cNvGrpSpPr/>
          <p:nvPr/>
        </p:nvGrpSpPr>
        <p:grpSpPr>
          <a:xfrm>
            <a:off x="9824920" y="1118909"/>
            <a:ext cx="2374129" cy="407908"/>
            <a:chOff x="8664212" y="2998449"/>
            <a:chExt cx="2374129" cy="407908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BD4BF65-D502-438F-9FD2-4A3A75AC0213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265CEE1-6ED0-4FAA-9FEB-160617236777}"/>
                </a:ext>
              </a:extLst>
            </p:cNvPr>
            <p:cNvCxnSpPr>
              <a:cxnSpLocks/>
            </p:cNvCxnSpPr>
            <p:nvPr/>
          </p:nvCxnSpPr>
          <p:spPr>
            <a:xfrm>
              <a:off x="8664212" y="2998449"/>
              <a:ext cx="158981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CB6F220-229E-42B7-BDDF-6A353D1AFEA9}"/>
                </a:ext>
              </a:extLst>
            </p:cNvPr>
            <p:cNvCxnSpPr>
              <a:cxnSpLocks/>
              <a:stCxn id="17" idx="0"/>
              <a:endCxn id="16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3DA1A580-18E5-4DBD-82F3-84C8BDF0A6D8}"/>
                </a:ext>
              </a:extLst>
            </p:cNvPr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C7118DC-AF00-436B-AD37-A2314E1DDDD5}"/>
                </a:ext>
              </a:extLst>
            </p:cNvPr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7" name="弧形 16">
              <a:extLst>
                <a:ext uri="{FF2B5EF4-FFF2-40B4-BE49-F238E27FC236}">
                  <a16:creationId xmlns:a16="http://schemas.microsoft.com/office/drawing/2014/main" id="{22984206-3424-4BBC-8265-450544F3B87A}"/>
                </a:ext>
              </a:extLst>
            </p:cNvPr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8" name="弧形 17">
              <a:extLst>
                <a:ext uri="{FF2B5EF4-FFF2-40B4-BE49-F238E27FC236}">
                  <a16:creationId xmlns:a16="http://schemas.microsoft.com/office/drawing/2014/main" id="{13C76D7C-688B-4B5E-9197-B30831D08F17}"/>
                </a:ext>
              </a:extLst>
            </p:cNvPr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670948B-2791-4F75-895E-72228C117A6C}"/>
              </a:ext>
            </a:extLst>
          </p:cNvPr>
          <p:cNvGrpSpPr/>
          <p:nvPr/>
        </p:nvGrpSpPr>
        <p:grpSpPr>
          <a:xfrm>
            <a:off x="-29260" y="1107736"/>
            <a:ext cx="2486206" cy="839708"/>
            <a:chOff x="2162311" y="2604590"/>
            <a:chExt cx="2486206" cy="839708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7C60D0F-F6A7-4D1C-B32E-045E5BBBF77D}"/>
                </a:ext>
              </a:extLst>
            </p:cNvPr>
            <p:cNvCxnSpPr>
              <a:cxnSpLocks/>
            </p:cNvCxnSpPr>
            <p:nvPr/>
          </p:nvCxnSpPr>
          <p:spPr>
            <a:xfrm>
              <a:off x="3195320" y="3012498"/>
              <a:ext cx="1341120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FE27433-3B99-404B-A832-1A9006784888}"/>
                </a:ext>
              </a:extLst>
            </p:cNvPr>
            <p:cNvCxnSpPr/>
            <p:nvPr/>
          </p:nvCxnSpPr>
          <p:spPr>
            <a:xfrm>
              <a:off x="2162311" y="2604590"/>
              <a:ext cx="1940638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32F5F14C-68D8-4947-AEA9-EBA867202410}"/>
                </a:ext>
              </a:extLst>
            </p:cNvPr>
            <p:cNvSpPr/>
            <p:nvPr/>
          </p:nvSpPr>
          <p:spPr>
            <a:xfrm flipH="1">
              <a:off x="4096135" y="2604591"/>
              <a:ext cx="203954" cy="407908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941DF77-EB29-4BB7-AFDF-8D58188CFF85}"/>
                </a:ext>
              </a:extLst>
            </p:cNvPr>
            <p:cNvCxnSpPr>
              <a:cxnSpLocks/>
            </p:cNvCxnSpPr>
            <p:nvPr/>
          </p:nvCxnSpPr>
          <p:spPr>
            <a:xfrm>
              <a:off x="4008120" y="3236018"/>
              <a:ext cx="548643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0FA865A-BC54-4219-822F-8E51F1BAACE4}"/>
                </a:ext>
              </a:extLst>
            </p:cNvPr>
            <p:cNvCxnSpPr>
              <a:cxnSpLocks/>
            </p:cNvCxnSpPr>
            <p:nvPr/>
          </p:nvCxnSpPr>
          <p:spPr>
            <a:xfrm>
              <a:off x="4008120" y="3444298"/>
              <a:ext cx="548643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025381A-2C73-4F2D-86D4-C333FA3AE0D4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V="1">
              <a:off x="3188210" y="2814377"/>
              <a:ext cx="656433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0EC97CB8-3996-4CD0-8A31-1896256E93A5}"/>
                </a:ext>
              </a:extLst>
            </p:cNvPr>
            <p:cNvSpPr/>
            <p:nvPr/>
          </p:nvSpPr>
          <p:spPr>
            <a:xfrm flipH="1">
              <a:off x="3649134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7E711401-7DC6-42B5-8938-BB8458423056}"/>
                </a:ext>
              </a:extLst>
            </p:cNvPr>
            <p:cNvSpPr/>
            <p:nvPr/>
          </p:nvSpPr>
          <p:spPr>
            <a:xfrm flipH="1">
              <a:off x="3754028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24B6BB9E-B0D9-47F2-9F10-245FE82890B6}"/>
                </a:ext>
              </a:extLst>
            </p:cNvPr>
            <p:cNvSpPr/>
            <p:nvPr/>
          </p:nvSpPr>
          <p:spPr>
            <a:xfrm flipH="1">
              <a:off x="3844643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AEFC2CDD-5FFB-48B6-997A-2D10061CA84A}"/>
                </a:ext>
              </a:extLst>
            </p:cNvPr>
            <p:cNvSpPr/>
            <p:nvPr/>
          </p:nvSpPr>
          <p:spPr>
            <a:xfrm flipH="1">
              <a:off x="3096122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9ACCA2D5-95E5-49D2-A2B4-DF0A616D7B90}"/>
                </a:ext>
              </a:extLst>
            </p:cNvPr>
            <p:cNvSpPr/>
            <p:nvPr/>
          </p:nvSpPr>
          <p:spPr>
            <a:xfrm flipH="1">
              <a:off x="3201370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1" name="弧形 30">
              <a:extLst>
                <a:ext uri="{FF2B5EF4-FFF2-40B4-BE49-F238E27FC236}">
                  <a16:creationId xmlns:a16="http://schemas.microsoft.com/office/drawing/2014/main" id="{EAC13EEE-5708-4F22-8E93-687DC5356BC0}"/>
                </a:ext>
              </a:extLst>
            </p:cNvPr>
            <p:cNvSpPr/>
            <p:nvPr/>
          </p:nvSpPr>
          <p:spPr>
            <a:xfrm flipH="1">
              <a:off x="3306646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4BE03D9C-C337-4F2F-9D19-312DD1A60CD7}"/>
                </a:ext>
              </a:extLst>
            </p:cNvPr>
            <p:cNvSpPr/>
            <p:nvPr/>
          </p:nvSpPr>
          <p:spPr>
            <a:xfrm flipH="1">
              <a:off x="4536440" y="3011863"/>
              <a:ext cx="112077" cy="224154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180373E-1CAA-4586-8C0A-76B532BDDEE3}"/>
                </a:ext>
              </a:extLst>
            </p:cNvPr>
            <p:cNvSpPr/>
            <p:nvPr/>
          </p:nvSpPr>
          <p:spPr>
            <a:xfrm flipH="1">
              <a:off x="4414202" y="3011863"/>
              <a:ext cx="112077" cy="224154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DD3139DF-7134-47EB-92D1-3FD1102A53A4}"/>
                </a:ext>
              </a:extLst>
            </p:cNvPr>
            <p:cNvSpPr/>
            <p:nvPr/>
          </p:nvSpPr>
          <p:spPr>
            <a:xfrm>
              <a:off x="3910012" y="3236017"/>
              <a:ext cx="103824" cy="207646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940E540-6107-4EE5-A557-2E5D6B30C13E}"/>
              </a:ext>
            </a:extLst>
          </p:cNvPr>
          <p:cNvGrpSpPr/>
          <p:nvPr/>
        </p:nvGrpSpPr>
        <p:grpSpPr>
          <a:xfrm flipH="1">
            <a:off x="9767754" y="1631711"/>
            <a:ext cx="2374129" cy="407908"/>
            <a:chOff x="8664212" y="2998449"/>
            <a:chExt cx="2374129" cy="407908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B8F03D5A-4D6F-4871-88D0-2DF446FE208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ED72B4B-B22B-48B0-BDF3-171BE457A526}"/>
                </a:ext>
              </a:extLst>
            </p:cNvPr>
            <p:cNvCxnSpPr>
              <a:cxnSpLocks/>
            </p:cNvCxnSpPr>
            <p:nvPr/>
          </p:nvCxnSpPr>
          <p:spPr>
            <a:xfrm>
              <a:off x="8664212" y="2998449"/>
              <a:ext cx="158981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F029B15-BFA1-4FC8-8D1F-570FA572F7A4}"/>
                </a:ext>
              </a:extLst>
            </p:cNvPr>
            <p:cNvCxnSpPr>
              <a:cxnSpLocks/>
              <a:stCxn id="41" idx="0"/>
              <a:endCxn id="40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2C7992D-273B-43AD-AC37-C695EF077D81}"/>
                </a:ext>
              </a:extLst>
            </p:cNvPr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BA212C5-77E1-41A6-A630-A6C33E2DE5FD}"/>
                </a:ext>
              </a:extLst>
            </p:cNvPr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1" name="弧形 40">
              <a:extLst>
                <a:ext uri="{FF2B5EF4-FFF2-40B4-BE49-F238E27FC236}">
                  <a16:creationId xmlns:a16="http://schemas.microsoft.com/office/drawing/2014/main" id="{7AF28B67-12F6-4F79-8E1C-42EFEBECA1B0}"/>
                </a:ext>
              </a:extLst>
            </p:cNvPr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2" name="弧形 41">
              <a:extLst>
                <a:ext uri="{FF2B5EF4-FFF2-40B4-BE49-F238E27FC236}">
                  <a16:creationId xmlns:a16="http://schemas.microsoft.com/office/drawing/2014/main" id="{50FB0652-E274-4180-BBAF-07D0B34E0097}"/>
                </a:ext>
              </a:extLst>
            </p:cNvPr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8D0804DD-7D8C-442B-8C7C-BC347E283125}"/>
              </a:ext>
            </a:extLst>
          </p:cNvPr>
          <p:cNvSpPr/>
          <p:nvPr/>
        </p:nvSpPr>
        <p:spPr>
          <a:xfrm flipH="1">
            <a:off x="6021508" y="5279990"/>
            <a:ext cx="226920" cy="96323"/>
          </a:xfrm>
          <a:custGeom>
            <a:avLst/>
            <a:gdLst>
              <a:gd name="connsiteX0" fmla="*/ 0 w 469210"/>
              <a:gd name="connsiteY0" fmla="*/ 0 h 199171"/>
              <a:gd name="connsiteX1" fmla="*/ 248831 w 469210"/>
              <a:gd name="connsiteY1" fmla="*/ 122544 h 199171"/>
              <a:gd name="connsiteX2" fmla="*/ 469210 w 469210"/>
              <a:gd name="connsiteY2" fmla="*/ 103077 h 199171"/>
              <a:gd name="connsiteX3" fmla="*/ 332191 w 469210"/>
              <a:gd name="connsiteY3" fmla="*/ 140514 h 199171"/>
              <a:gd name="connsiteX4" fmla="*/ 74624 w 469210"/>
              <a:gd name="connsiteY4" fmla="*/ 160230 h 199171"/>
              <a:gd name="connsiteX5" fmla="*/ 174207 w 469210"/>
              <a:gd name="connsiteY5" fmla="*/ 140014 h 199171"/>
              <a:gd name="connsiteX6" fmla="*/ 0 w 469210"/>
              <a:gd name="connsiteY6" fmla="*/ 0 h 19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210" h="199171">
                <a:moveTo>
                  <a:pt x="0" y="0"/>
                </a:moveTo>
                <a:cubicBezTo>
                  <a:pt x="89350" y="25207"/>
                  <a:pt x="176703" y="62894"/>
                  <a:pt x="248831" y="122544"/>
                </a:cubicBezTo>
                <a:cubicBezTo>
                  <a:pt x="319962" y="98334"/>
                  <a:pt x="395085" y="99333"/>
                  <a:pt x="469210" y="103077"/>
                </a:cubicBezTo>
                <a:cubicBezTo>
                  <a:pt x="432023" y="141262"/>
                  <a:pt x="380610" y="138267"/>
                  <a:pt x="332191" y="140514"/>
                </a:cubicBezTo>
                <a:cubicBezTo>
                  <a:pt x="273040" y="228865"/>
                  <a:pt x="154490" y="201910"/>
                  <a:pt x="74624" y="160230"/>
                </a:cubicBezTo>
                <a:cubicBezTo>
                  <a:pt x="99582" y="155239"/>
                  <a:pt x="149498" y="145006"/>
                  <a:pt x="174207" y="140014"/>
                </a:cubicBezTo>
                <a:cubicBezTo>
                  <a:pt x="128534" y="77869"/>
                  <a:pt x="44425" y="63892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AB8D9A61-34ED-4328-80C8-F6C63494BCFA}"/>
              </a:ext>
            </a:extLst>
          </p:cNvPr>
          <p:cNvSpPr/>
          <p:nvPr/>
        </p:nvSpPr>
        <p:spPr>
          <a:xfrm flipH="1">
            <a:off x="6653122" y="4482855"/>
            <a:ext cx="226920" cy="96943"/>
          </a:xfrm>
          <a:custGeom>
            <a:avLst/>
            <a:gdLst>
              <a:gd name="connsiteX0" fmla="*/ 0 w 477196"/>
              <a:gd name="connsiteY0" fmla="*/ 0 h 203865"/>
              <a:gd name="connsiteX1" fmla="*/ 260062 w 477196"/>
              <a:gd name="connsiteY1" fmla="*/ 123292 h 203865"/>
              <a:gd name="connsiteX2" fmla="*/ 477197 w 477196"/>
              <a:gd name="connsiteY2" fmla="*/ 114058 h 203865"/>
              <a:gd name="connsiteX3" fmla="*/ 345918 w 477196"/>
              <a:gd name="connsiteY3" fmla="*/ 146004 h 203865"/>
              <a:gd name="connsiteX4" fmla="*/ 74624 w 477196"/>
              <a:gd name="connsiteY4" fmla="*/ 171461 h 203865"/>
              <a:gd name="connsiteX5" fmla="*/ 180946 w 477196"/>
              <a:gd name="connsiteY5" fmla="*/ 141262 h 203865"/>
              <a:gd name="connsiteX6" fmla="*/ 0 w 477196"/>
              <a:gd name="connsiteY6" fmla="*/ 0 h 20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196" h="203865">
                <a:moveTo>
                  <a:pt x="0" y="0"/>
                </a:moveTo>
                <a:cubicBezTo>
                  <a:pt x="89849" y="33693"/>
                  <a:pt x="179947" y="69383"/>
                  <a:pt x="260062" y="123292"/>
                </a:cubicBezTo>
                <a:cubicBezTo>
                  <a:pt x="331692" y="108567"/>
                  <a:pt x="404569" y="100331"/>
                  <a:pt x="477197" y="114058"/>
                </a:cubicBezTo>
                <a:cubicBezTo>
                  <a:pt x="438512" y="141762"/>
                  <a:pt x="392589" y="147751"/>
                  <a:pt x="345918" y="146004"/>
                </a:cubicBezTo>
                <a:cubicBezTo>
                  <a:pt x="279030" y="237600"/>
                  <a:pt x="164224" y="199914"/>
                  <a:pt x="74624" y="171461"/>
                </a:cubicBezTo>
                <a:cubicBezTo>
                  <a:pt x="110065" y="161728"/>
                  <a:pt x="145505" y="151745"/>
                  <a:pt x="180946" y="141262"/>
                </a:cubicBezTo>
                <a:cubicBezTo>
                  <a:pt x="123792" y="89599"/>
                  <a:pt x="47919" y="61896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4952877C-58DC-4335-B283-CD5B840D7F95}"/>
              </a:ext>
            </a:extLst>
          </p:cNvPr>
          <p:cNvSpPr/>
          <p:nvPr/>
        </p:nvSpPr>
        <p:spPr>
          <a:xfrm flipH="1">
            <a:off x="5389032" y="4827519"/>
            <a:ext cx="227781" cy="97346"/>
          </a:xfrm>
          <a:custGeom>
            <a:avLst/>
            <a:gdLst>
              <a:gd name="connsiteX0" fmla="*/ 0 w 471207"/>
              <a:gd name="connsiteY0" fmla="*/ 0 h 201379"/>
              <a:gd name="connsiteX1" fmla="*/ 251577 w 471207"/>
              <a:gd name="connsiteY1" fmla="*/ 123792 h 201379"/>
              <a:gd name="connsiteX2" fmla="*/ 471207 w 471207"/>
              <a:gd name="connsiteY2" fmla="*/ 110314 h 201379"/>
              <a:gd name="connsiteX3" fmla="*/ 337682 w 471207"/>
              <a:gd name="connsiteY3" fmla="*/ 146753 h 201379"/>
              <a:gd name="connsiteX4" fmla="*/ 72628 w 471207"/>
              <a:gd name="connsiteY4" fmla="*/ 169715 h 201379"/>
              <a:gd name="connsiteX5" fmla="*/ 173209 w 471207"/>
              <a:gd name="connsiteY5" fmla="*/ 134773 h 201379"/>
              <a:gd name="connsiteX6" fmla="*/ 0 w 471207"/>
              <a:gd name="connsiteY6" fmla="*/ 0 h 20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07" h="201379">
                <a:moveTo>
                  <a:pt x="0" y="0"/>
                </a:moveTo>
                <a:cubicBezTo>
                  <a:pt x="88851" y="29950"/>
                  <a:pt x="173458" y="71630"/>
                  <a:pt x="251577" y="123792"/>
                </a:cubicBezTo>
                <a:cubicBezTo>
                  <a:pt x="321959" y="97586"/>
                  <a:pt x="397831" y="100331"/>
                  <a:pt x="471207" y="110314"/>
                </a:cubicBezTo>
                <a:cubicBezTo>
                  <a:pt x="432273" y="139266"/>
                  <a:pt x="383604" y="141013"/>
                  <a:pt x="337682" y="146753"/>
                </a:cubicBezTo>
                <a:cubicBezTo>
                  <a:pt x="268299" y="227118"/>
                  <a:pt x="159232" y="204406"/>
                  <a:pt x="72628" y="169715"/>
                </a:cubicBezTo>
                <a:cubicBezTo>
                  <a:pt x="97836" y="160979"/>
                  <a:pt x="148251" y="143509"/>
                  <a:pt x="173209" y="134773"/>
                </a:cubicBezTo>
                <a:cubicBezTo>
                  <a:pt x="115805" y="89350"/>
                  <a:pt x="42928" y="61896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DAB4EC96-65EF-4492-AD06-E388A4E31AA5}"/>
              </a:ext>
            </a:extLst>
          </p:cNvPr>
          <p:cNvSpPr/>
          <p:nvPr/>
        </p:nvSpPr>
        <p:spPr>
          <a:xfrm flipH="1">
            <a:off x="7907455" y="5344175"/>
            <a:ext cx="345478" cy="164552"/>
          </a:xfrm>
          <a:custGeom>
            <a:avLst/>
            <a:gdLst>
              <a:gd name="connsiteX0" fmla="*/ 0 w 535349"/>
              <a:gd name="connsiteY0" fmla="*/ 0 h 254988"/>
              <a:gd name="connsiteX1" fmla="*/ 316967 w 535349"/>
              <a:gd name="connsiteY1" fmla="*/ 166720 h 254988"/>
              <a:gd name="connsiteX2" fmla="*/ 525116 w 535349"/>
              <a:gd name="connsiteY2" fmla="*/ 146753 h 254988"/>
              <a:gd name="connsiteX3" fmla="*/ 535349 w 535349"/>
              <a:gd name="connsiteY3" fmla="*/ 174456 h 254988"/>
              <a:gd name="connsiteX4" fmla="*/ 394586 w 535349"/>
              <a:gd name="connsiteY4" fmla="*/ 178699 h 254988"/>
              <a:gd name="connsiteX5" fmla="*/ 409062 w 535349"/>
              <a:gd name="connsiteY5" fmla="*/ 222126 h 254988"/>
              <a:gd name="connsiteX6" fmla="*/ 90098 w 535349"/>
              <a:gd name="connsiteY6" fmla="*/ 215637 h 254988"/>
              <a:gd name="connsiteX7" fmla="*/ 200662 w 535349"/>
              <a:gd name="connsiteY7" fmla="*/ 199165 h 254988"/>
              <a:gd name="connsiteX8" fmla="*/ 0 w 535349"/>
              <a:gd name="connsiteY8" fmla="*/ 0 h 25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349" h="254988">
                <a:moveTo>
                  <a:pt x="0" y="0"/>
                </a:moveTo>
                <a:cubicBezTo>
                  <a:pt x="102577" y="62645"/>
                  <a:pt x="228366" y="81862"/>
                  <a:pt x="316967" y="166720"/>
                </a:cubicBezTo>
                <a:cubicBezTo>
                  <a:pt x="380360" y="130281"/>
                  <a:pt x="455234" y="130281"/>
                  <a:pt x="525116" y="146753"/>
                </a:cubicBezTo>
                <a:cubicBezTo>
                  <a:pt x="527612" y="153492"/>
                  <a:pt x="532853" y="167468"/>
                  <a:pt x="535349" y="174456"/>
                </a:cubicBezTo>
                <a:cubicBezTo>
                  <a:pt x="488677" y="181195"/>
                  <a:pt x="441257" y="178699"/>
                  <a:pt x="394586" y="178699"/>
                </a:cubicBezTo>
                <a:cubicBezTo>
                  <a:pt x="398080" y="189431"/>
                  <a:pt x="405318" y="211145"/>
                  <a:pt x="409062" y="222126"/>
                </a:cubicBezTo>
                <a:cubicBezTo>
                  <a:pt x="306983" y="277284"/>
                  <a:pt x="193175" y="254572"/>
                  <a:pt x="90098" y="215637"/>
                </a:cubicBezTo>
                <a:cubicBezTo>
                  <a:pt x="126287" y="207401"/>
                  <a:pt x="163225" y="201661"/>
                  <a:pt x="200662" y="199165"/>
                </a:cubicBezTo>
                <a:cubicBezTo>
                  <a:pt x="188183" y="89599"/>
                  <a:pt x="35440" y="98834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ACCAE456-AA66-4EFF-AD5B-3720B81CE08D}"/>
              </a:ext>
            </a:extLst>
          </p:cNvPr>
          <p:cNvSpPr/>
          <p:nvPr/>
        </p:nvSpPr>
        <p:spPr>
          <a:xfrm flipH="1">
            <a:off x="7284736" y="5335999"/>
            <a:ext cx="117374" cy="80627"/>
          </a:xfrm>
          <a:custGeom>
            <a:avLst/>
            <a:gdLst>
              <a:gd name="connsiteX0" fmla="*/ 0 w 286302"/>
              <a:gd name="connsiteY0" fmla="*/ 36938 h 196669"/>
              <a:gd name="connsiteX1" fmla="*/ 196170 w 286302"/>
              <a:gd name="connsiteY1" fmla="*/ 0 h 196669"/>
              <a:gd name="connsiteX2" fmla="*/ 284272 w 286302"/>
              <a:gd name="connsiteY2" fmla="*/ 196669 h 196669"/>
              <a:gd name="connsiteX3" fmla="*/ 157485 w 286302"/>
              <a:gd name="connsiteY3" fmla="*/ 37687 h 196669"/>
              <a:gd name="connsiteX4" fmla="*/ 14975 w 286302"/>
              <a:gd name="connsiteY4" fmla="*/ 148999 h 196669"/>
              <a:gd name="connsiteX5" fmla="*/ 54658 w 286302"/>
              <a:gd name="connsiteY5" fmla="*/ 72129 h 196669"/>
              <a:gd name="connsiteX6" fmla="*/ 0 w 286302"/>
              <a:gd name="connsiteY6" fmla="*/ 36938 h 19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02" h="196669">
                <a:moveTo>
                  <a:pt x="0" y="36938"/>
                </a:moveTo>
                <a:cubicBezTo>
                  <a:pt x="66139" y="28951"/>
                  <a:pt x="130031" y="8486"/>
                  <a:pt x="196170" y="0"/>
                </a:cubicBezTo>
                <a:cubicBezTo>
                  <a:pt x="259314" y="44924"/>
                  <a:pt x="295503" y="118800"/>
                  <a:pt x="284272" y="196669"/>
                </a:cubicBezTo>
                <a:cubicBezTo>
                  <a:pt x="246086" y="140514"/>
                  <a:pt x="208898" y="82861"/>
                  <a:pt x="157485" y="37687"/>
                </a:cubicBezTo>
                <a:cubicBezTo>
                  <a:pt x="110564" y="75623"/>
                  <a:pt x="70132" y="122544"/>
                  <a:pt x="14975" y="148999"/>
                </a:cubicBezTo>
                <a:cubicBezTo>
                  <a:pt x="24958" y="129782"/>
                  <a:pt x="44924" y="91346"/>
                  <a:pt x="54658" y="72129"/>
                </a:cubicBezTo>
                <a:cubicBezTo>
                  <a:pt x="36439" y="60398"/>
                  <a:pt x="18219" y="48668"/>
                  <a:pt x="0" y="369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1BAE3BD0-54B1-4F77-B0EA-AF6CF2689812}"/>
              </a:ext>
            </a:extLst>
          </p:cNvPr>
          <p:cNvSpPr/>
          <p:nvPr/>
        </p:nvSpPr>
        <p:spPr>
          <a:xfrm flipH="1">
            <a:off x="3670359" y="5245364"/>
            <a:ext cx="159433" cy="69253"/>
          </a:xfrm>
          <a:custGeom>
            <a:avLst/>
            <a:gdLst>
              <a:gd name="connsiteX0" fmla="*/ 0 w 407813"/>
              <a:gd name="connsiteY0" fmla="*/ 30948 h 177142"/>
              <a:gd name="connsiteX1" fmla="*/ 11980 w 407813"/>
              <a:gd name="connsiteY1" fmla="*/ 0 h 177142"/>
              <a:gd name="connsiteX2" fmla="*/ 215138 w 407813"/>
              <a:gd name="connsiteY2" fmla="*/ 106820 h 177142"/>
              <a:gd name="connsiteX3" fmla="*/ 407814 w 407813"/>
              <a:gd name="connsiteY3" fmla="*/ 98834 h 177142"/>
              <a:gd name="connsiteX4" fmla="*/ 287516 w 407813"/>
              <a:gd name="connsiteY4" fmla="*/ 136021 h 177142"/>
              <a:gd name="connsiteX5" fmla="*/ 49916 w 407813"/>
              <a:gd name="connsiteY5" fmla="*/ 153242 h 177142"/>
              <a:gd name="connsiteX6" fmla="*/ 140763 w 407813"/>
              <a:gd name="connsiteY6" fmla="*/ 120048 h 177142"/>
              <a:gd name="connsiteX7" fmla="*/ 0 w 407813"/>
              <a:gd name="connsiteY7" fmla="*/ 30948 h 17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7813" h="177142">
                <a:moveTo>
                  <a:pt x="0" y="30948"/>
                </a:moveTo>
                <a:cubicBezTo>
                  <a:pt x="2995" y="23211"/>
                  <a:pt x="8985" y="7737"/>
                  <a:pt x="11980" y="0"/>
                </a:cubicBezTo>
                <a:cubicBezTo>
                  <a:pt x="80864" y="33194"/>
                  <a:pt x="149998" y="66139"/>
                  <a:pt x="215138" y="106820"/>
                </a:cubicBezTo>
                <a:cubicBezTo>
                  <a:pt x="277783" y="88601"/>
                  <a:pt x="343672" y="84608"/>
                  <a:pt x="407814" y="98834"/>
                </a:cubicBezTo>
                <a:cubicBezTo>
                  <a:pt x="369628" y="116803"/>
                  <a:pt x="328697" y="127785"/>
                  <a:pt x="287516" y="136021"/>
                </a:cubicBezTo>
                <a:cubicBezTo>
                  <a:pt x="221378" y="201910"/>
                  <a:pt x="128534" y="173708"/>
                  <a:pt x="49916" y="153242"/>
                </a:cubicBezTo>
                <a:cubicBezTo>
                  <a:pt x="80115" y="142011"/>
                  <a:pt x="110564" y="131030"/>
                  <a:pt x="140763" y="120048"/>
                </a:cubicBezTo>
                <a:cubicBezTo>
                  <a:pt x="97586" y="84857"/>
                  <a:pt x="48668" y="57653"/>
                  <a:pt x="0" y="3094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0472B930-75C0-44CA-A390-9548E58CA0B0}"/>
              </a:ext>
            </a:extLst>
          </p:cNvPr>
          <p:cNvSpPr/>
          <p:nvPr/>
        </p:nvSpPr>
        <p:spPr>
          <a:xfrm flipH="1">
            <a:off x="7738212" y="4253713"/>
            <a:ext cx="302834" cy="133796"/>
          </a:xfrm>
          <a:custGeom>
            <a:avLst/>
            <a:gdLst>
              <a:gd name="connsiteX0" fmla="*/ 0 w 477446"/>
              <a:gd name="connsiteY0" fmla="*/ 0 h 210941"/>
              <a:gd name="connsiteX1" fmla="*/ 263557 w 477446"/>
              <a:gd name="connsiteY1" fmla="*/ 126038 h 210941"/>
              <a:gd name="connsiteX2" fmla="*/ 477446 w 477446"/>
              <a:gd name="connsiteY2" fmla="*/ 116803 h 210941"/>
              <a:gd name="connsiteX3" fmla="*/ 301992 w 477446"/>
              <a:gd name="connsiteY3" fmla="*/ 187684 h 210941"/>
              <a:gd name="connsiteX4" fmla="*/ 76621 w 477446"/>
              <a:gd name="connsiteY4" fmla="*/ 174456 h 210941"/>
              <a:gd name="connsiteX5" fmla="*/ 177202 w 477446"/>
              <a:gd name="connsiteY5" fmla="*/ 148500 h 210941"/>
              <a:gd name="connsiteX6" fmla="*/ 0 w 477446"/>
              <a:gd name="connsiteY6" fmla="*/ 0 h 21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446" h="210941">
                <a:moveTo>
                  <a:pt x="0" y="0"/>
                </a:moveTo>
                <a:cubicBezTo>
                  <a:pt x="89849" y="37437"/>
                  <a:pt x="180197" y="75124"/>
                  <a:pt x="263557" y="126038"/>
                </a:cubicBezTo>
                <a:cubicBezTo>
                  <a:pt x="334188" y="113309"/>
                  <a:pt x="406067" y="105572"/>
                  <a:pt x="477446" y="116803"/>
                </a:cubicBezTo>
                <a:cubicBezTo>
                  <a:pt x="426283" y="157485"/>
                  <a:pt x="354653" y="148999"/>
                  <a:pt x="301992" y="187684"/>
                </a:cubicBezTo>
                <a:cubicBezTo>
                  <a:pt x="233357" y="235604"/>
                  <a:pt x="147502" y="198416"/>
                  <a:pt x="76621" y="174456"/>
                </a:cubicBezTo>
                <a:cubicBezTo>
                  <a:pt x="101829" y="167967"/>
                  <a:pt x="151994" y="154989"/>
                  <a:pt x="177202" y="148500"/>
                </a:cubicBezTo>
                <a:cubicBezTo>
                  <a:pt x="130530" y="84358"/>
                  <a:pt x="40432" y="71130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02E834E3-9FE1-45AF-8BC2-B367DE884D79}"/>
              </a:ext>
            </a:extLst>
          </p:cNvPr>
          <p:cNvSpPr/>
          <p:nvPr/>
        </p:nvSpPr>
        <p:spPr>
          <a:xfrm flipH="1">
            <a:off x="4757418" y="5236941"/>
            <a:ext cx="227782" cy="96461"/>
          </a:xfrm>
          <a:custGeom>
            <a:avLst/>
            <a:gdLst>
              <a:gd name="connsiteX0" fmla="*/ 0 w 472704"/>
              <a:gd name="connsiteY0" fmla="*/ 0 h 200180"/>
              <a:gd name="connsiteX1" fmla="*/ 259064 w 472704"/>
              <a:gd name="connsiteY1" fmla="*/ 124541 h 200180"/>
              <a:gd name="connsiteX2" fmla="*/ 472705 w 472704"/>
              <a:gd name="connsiteY2" fmla="*/ 109815 h 200180"/>
              <a:gd name="connsiteX3" fmla="*/ 302741 w 472704"/>
              <a:gd name="connsiteY3" fmla="*/ 175455 h 200180"/>
              <a:gd name="connsiteX4" fmla="*/ 88102 w 472704"/>
              <a:gd name="connsiteY4" fmla="*/ 181445 h 200180"/>
              <a:gd name="connsiteX5" fmla="*/ 163974 w 472704"/>
              <a:gd name="connsiteY5" fmla="*/ 119799 h 200180"/>
              <a:gd name="connsiteX6" fmla="*/ 0 w 472704"/>
              <a:gd name="connsiteY6" fmla="*/ 0 h 2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704" h="200180">
                <a:moveTo>
                  <a:pt x="0" y="0"/>
                </a:moveTo>
                <a:cubicBezTo>
                  <a:pt x="92844" y="25707"/>
                  <a:pt x="181944" y="66388"/>
                  <a:pt x="259064" y="124541"/>
                </a:cubicBezTo>
                <a:cubicBezTo>
                  <a:pt x="327200" y="98085"/>
                  <a:pt x="401325" y="103326"/>
                  <a:pt x="472705" y="109815"/>
                </a:cubicBezTo>
                <a:cubicBezTo>
                  <a:pt x="423038" y="153492"/>
                  <a:pt x="346168" y="123043"/>
                  <a:pt x="302741" y="175455"/>
                </a:cubicBezTo>
                <a:cubicBezTo>
                  <a:pt x="242841" y="228865"/>
                  <a:pt x="157984" y="178699"/>
                  <a:pt x="88102" y="181445"/>
                </a:cubicBezTo>
                <a:cubicBezTo>
                  <a:pt x="112311" y="160480"/>
                  <a:pt x="158483" y="157236"/>
                  <a:pt x="163974" y="119799"/>
                </a:cubicBezTo>
                <a:cubicBezTo>
                  <a:pt x="108567" y="80614"/>
                  <a:pt x="45673" y="51413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FC95EB64-352B-4FCB-B109-B9B3CC77E4D7}"/>
              </a:ext>
            </a:extLst>
          </p:cNvPr>
          <p:cNvSpPr/>
          <p:nvPr/>
        </p:nvSpPr>
        <p:spPr>
          <a:xfrm flipH="1">
            <a:off x="4199937" y="5177702"/>
            <a:ext cx="117374" cy="82183"/>
          </a:xfrm>
          <a:custGeom>
            <a:avLst/>
            <a:gdLst>
              <a:gd name="connsiteX0" fmla="*/ 0 w 270544"/>
              <a:gd name="connsiteY0" fmla="*/ 34442 h 189431"/>
              <a:gd name="connsiteX1" fmla="*/ 185438 w 270544"/>
              <a:gd name="connsiteY1" fmla="*/ 0 h 189431"/>
              <a:gd name="connsiteX2" fmla="*/ 270545 w 270544"/>
              <a:gd name="connsiteY2" fmla="*/ 189432 h 189431"/>
              <a:gd name="connsiteX3" fmla="*/ 125289 w 270544"/>
              <a:gd name="connsiteY3" fmla="*/ 38935 h 189431"/>
              <a:gd name="connsiteX4" fmla="*/ 7987 w 270544"/>
              <a:gd name="connsiteY4" fmla="*/ 152244 h 189431"/>
              <a:gd name="connsiteX5" fmla="*/ 36439 w 270544"/>
              <a:gd name="connsiteY5" fmla="*/ 65140 h 189431"/>
              <a:gd name="connsiteX6" fmla="*/ 0 w 270544"/>
              <a:gd name="connsiteY6" fmla="*/ 34442 h 1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44" h="189431">
                <a:moveTo>
                  <a:pt x="0" y="34442"/>
                </a:moveTo>
                <a:cubicBezTo>
                  <a:pt x="61397" y="21714"/>
                  <a:pt x="122294" y="1997"/>
                  <a:pt x="185438" y="0"/>
                </a:cubicBezTo>
                <a:cubicBezTo>
                  <a:pt x="245088" y="43677"/>
                  <a:pt x="265304" y="119299"/>
                  <a:pt x="270545" y="189432"/>
                </a:cubicBezTo>
                <a:cubicBezTo>
                  <a:pt x="221877" y="139266"/>
                  <a:pt x="190679" y="71380"/>
                  <a:pt x="125289" y="38935"/>
                </a:cubicBezTo>
                <a:cubicBezTo>
                  <a:pt x="88601" y="79117"/>
                  <a:pt x="50914" y="118551"/>
                  <a:pt x="7987" y="152244"/>
                </a:cubicBezTo>
                <a:cubicBezTo>
                  <a:pt x="16971" y="122794"/>
                  <a:pt x="26456" y="93842"/>
                  <a:pt x="36439" y="65140"/>
                </a:cubicBezTo>
                <a:cubicBezTo>
                  <a:pt x="27454" y="57403"/>
                  <a:pt x="9234" y="42179"/>
                  <a:pt x="0" y="3444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08B6ACF6-142B-4502-89FF-7B2F45038EE3}"/>
              </a:ext>
            </a:extLst>
          </p:cNvPr>
          <p:cNvGrpSpPr/>
          <p:nvPr/>
        </p:nvGrpSpPr>
        <p:grpSpPr>
          <a:xfrm rot="11700000">
            <a:off x="8086544" y="2854989"/>
            <a:ext cx="385099" cy="404787"/>
            <a:chOff x="6126270" y="3945267"/>
            <a:chExt cx="1035730" cy="1088680"/>
          </a:xfrm>
          <a:solidFill>
            <a:srgbClr val="A60000"/>
          </a:solidFill>
        </p:grpSpPr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C9A665DD-96DF-43A2-8CF6-DB1EE977C227}"/>
                </a:ext>
              </a:extLst>
            </p:cNvPr>
            <p:cNvSpPr/>
            <p:nvPr/>
          </p:nvSpPr>
          <p:spPr>
            <a:xfrm>
              <a:off x="6651889" y="3945267"/>
              <a:ext cx="9377" cy="7999"/>
            </a:xfrm>
            <a:custGeom>
              <a:avLst/>
              <a:gdLst>
                <a:gd name="connsiteX0" fmla="*/ 510 w 9377"/>
                <a:gd name="connsiteY0" fmla="*/ 1650 h 7999"/>
                <a:gd name="connsiteX1" fmla="*/ 8921 w 9377"/>
                <a:gd name="connsiteY1" fmla="*/ 6308 h 7999"/>
                <a:gd name="connsiteX2" fmla="*/ 510 w 9377"/>
                <a:gd name="connsiteY2" fmla="*/ 1650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7" h="7999">
                  <a:moveTo>
                    <a:pt x="510" y="1650"/>
                  </a:moveTo>
                  <a:cubicBezTo>
                    <a:pt x="3325" y="-2371"/>
                    <a:pt x="11367" y="1650"/>
                    <a:pt x="8921" y="6308"/>
                  </a:cubicBezTo>
                  <a:cubicBezTo>
                    <a:pt x="6039" y="10396"/>
                    <a:pt x="-2104" y="6375"/>
                    <a:pt x="510" y="165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F9F6657B-85B1-4660-87A0-2907C9557C29}"/>
                </a:ext>
              </a:extLst>
            </p:cNvPr>
            <p:cNvSpPr/>
            <p:nvPr/>
          </p:nvSpPr>
          <p:spPr>
            <a:xfrm>
              <a:off x="6136677" y="3948760"/>
              <a:ext cx="948234" cy="1085187"/>
            </a:xfrm>
            <a:custGeom>
              <a:avLst/>
              <a:gdLst>
                <a:gd name="connsiteX0" fmla="*/ 497392 w 948234"/>
                <a:gd name="connsiteY0" fmla="*/ 0 h 1085187"/>
                <a:gd name="connsiteX1" fmla="*/ 502485 w 948234"/>
                <a:gd name="connsiteY1" fmla="*/ 2212 h 1085187"/>
                <a:gd name="connsiteX2" fmla="*/ 518101 w 948234"/>
                <a:gd name="connsiteY2" fmla="*/ 15348 h 1085187"/>
                <a:gd name="connsiteX3" fmla="*/ 644299 w 948234"/>
                <a:gd name="connsiteY3" fmla="*/ 20374 h 1085187"/>
                <a:gd name="connsiteX4" fmla="*/ 671107 w 948234"/>
                <a:gd name="connsiteY4" fmla="*/ 13471 h 1085187"/>
                <a:gd name="connsiteX5" fmla="*/ 681428 w 948234"/>
                <a:gd name="connsiteY5" fmla="*/ 25166 h 1085187"/>
                <a:gd name="connsiteX6" fmla="*/ 744494 w 948234"/>
                <a:gd name="connsiteY6" fmla="*/ 39542 h 1085187"/>
                <a:gd name="connsiteX7" fmla="*/ 831218 w 948234"/>
                <a:gd name="connsiteY7" fmla="*/ 64071 h 1085187"/>
                <a:gd name="connsiteX8" fmla="*/ 842075 w 948234"/>
                <a:gd name="connsiteY8" fmla="*/ 49226 h 1085187"/>
                <a:gd name="connsiteX9" fmla="*/ 871899 w 948234"/>
                <a:gd name="connsiteY9" fmla="*/ 83306 h 1085187"/>
                <a:gd name="connsiteX10" fmla="*/ 907956 w 948234"/>
                <a:gd name="connsiteY10" fmla="*/ 83440 h 1085187"/>
                <a:gd name="connsiteX11" fmla="*/ 929168 w 948234"/>
                <a:gd name="connsiteY11" fmla="*/ 124355 h 1085187"/>
                <a:gd name="connsiteX12" fmla="*/ 948235 w 948234"/>
                <a:gd name="connsiteY12" fmla="*/ 175257 h 1085187"/>
                <a:gd name="connsiteX13" fmla="*/ 933356 w 948234"/>
                <a:gd name="connsiteY13" fmla="*/ 198413 h 1085187"/>
                <a:gd name="connsiteX14" fmla="*/ 941365 w 948234"/>
                <a:gd name="connsiteY14" fmla="*/ 230314 h 1085187"/>
                <a:gd name="connsiteX15" fmla="*/ 913518 w 948234"/>
                <a:gd name="connsiteY15" fmla="*/ 317440 h 1085187"/>
                <a:gd name="connsiteX16" fmla="*/ 901857 w 948234"/>
                <a:gd name="connsiteY16" fmla="*/ 282322 h 1085187"/>
                <a:gd name="connsiteX17" fmla="*/ 876691 w 948234"/>
                <a:gd name="connsiteY17" fmla="*/ 297535 h 1085187"/>
                <a:gd name="connsiteX18" fmla="*/ 818853 w 948234"/>
                <a:gd name="connsiteY18" fmla="*/ 234335 h 1085187"/>
                <a:gd name="connsiteX19" fmla="*/ 736552 w 948234"/>
                <a:gd name="connsiteY19" fmla="*/ 174218 h 1085187"/>
                <a:gd name="connsiteX20" fmla="*/ 682434 w 948234"/>
                <a:gd name="connsiteY20" fmla="*/ 159441 h 1085187"/>
                <a:gd name="connsiteX21" fmla="*/ 625098 w 948234"/>
                <a:gd name="connsiteY21" fmla="*/ 149924 h 1085187"/>
                <a:gd name="connsiteX22" fmla="*/ 590214 w 948234"/>
                <a:gd name="connsiteY22" fmla="*/ 134878 h 1085187"/>
                <a:gd name="connsiteX23" fmla="*/ 567562 w 948234"/>
                <a:gd name="connsiteY23" fmla="*/ 145299 h 1085187"/>
                <a:gd name="connsiteX24" fmla="*/ 573627 w 948234"/>
                <a:gd name="connsiteY24" fmla="*/ 135481 h 1085187"/>
                <a:gd name="connsiteX25" fmla="*/ 517397 w 948234"/>
                <a:gd name="connsiteY25" fmla="*/ 149388 h 1085187"/>
                <a:gd name="connsiteX26" fmla="*/ 523999 w 948234"/>
                <a:gd name="connsiteY26" fmla="*/ 135380 h 1085187"/>
                <a:gd name="connsiteX27" fmla="*/ 435867 w 948234"/>
                <a:gd name="connsiteY27" fmla="*/ 167416 h 1085187"/>
                <a:gd name="connsiteX28" fmla="*/ 455605 w 948234"/>
                <a:gd name="connsiteY28" fmla="*/ 143456 h 1085187"/>
                <a:gd name="connsiteX29" fmla="*/ 391467 w 948234"/>
                <a:gd name="connsiteY29" fmla="*/ 180954 h 1085187"/>
                <a:gd name="connsiteX30" fmla="*/ 380810 w 948234"/>
                <a:gd name="connsiteY30" fmla="*/ 194626 h 1085187"/>
                <a:gd name="connsiteX31" fmla="*/ 371897 w 948234"/>
                <a:gd name="connsiteY31" fmla="*/ 177536 h 1085187"/>
                <a:gd name="connsiteX32" fmla="*/ 369082 w 948234"/>
                <a:gd name="connsiteY32" fmla="*/ 197943 h 1085187"/>
                <a:gd name="connsiteX33" fmla="*/ 364659 w 948234"/>
                <a:gd name="connsiteY33" fmla="*/ 189097 h 1085187"/>
                <a:gd name="connsiteX34" fmla="*/ 294087 w 948234"/>
                <a:gd name="connsiteY34" fmla="*/ 230180 h 1085187"/>
                <a:gd name="connsiteX35" fmla="*/ 283162 w 948234"/>
                <a:gd name="connsiteY35" fmla="*/ 266036 h 1085187"/>
                <a:gd name="connsiteX36" fmla="*/ 268317 w 948234"/>
                <a:gd name="connsiteY36" fmla="*/ 246835 h 1085187"/>
                <a:gd name="connsiteX37" fmla="*/ 210613 w 948234"/>
                <a:gd name="connsiteY37" fmla="*/ 316535 h 1085187"/>
                <a:gd name="connsiteX38" fmla="*/ 199723 w 948234"/>
                <a:gd name="connsiteY38" fmla="*/ 357551 h 1085187"/>
                <a:gd name="connsiteX39" fmla="*/ 207999 w 948234"/>
                <a:gd name="connsiteY39" fmla="*/ 327191 h 1085187"/>
                <a:gd name="connsiteX40" fmla="*/ 178042 w 948234"/>
                <a:gd name="connsiteY40" fmla="*/ 368543 h 1085187"/>
                <a:gd name="connsiteX41" fmla="*/ 189770 w 948234"/>
                <a:gd name="connsiteY41" fmla="*/ 408219 h 1085187"/>
                <a:gd name="connsiteX42" fmla="*/ 180823 w 948234"/>
                <a:gd name="connsiteY42" fmla="*/ 405906 h 1085187"/>
                <a:gd name="connsiteX43" fmla="*/ 150329 w 948234"/>
                <a:gd name="connsiteY43" fmla="*/ 426482 h 1085187"/>
                <a:gd name="connsiteX44" fmla="*/ 166548 w 948234"/>
                <a:gd name="connsiteY44" fmla="*/ 425309 h 1085187"/>
                <a:gd name="connsiteX45" fmla="*/ 159477 w 948234"/>
                <a:gd name="connsiteY45" fmla="*/ 466425 h 1085187"/>
                <a:gd name="connsiteX46" fmla="*/ 151736 w 948234"/>
                <a:gd name="connsiteY46" fmla="*/ 550234 h 1085187"/>
                <a:gd name="connsiteX47" fmla="*/ 131965 w 948234"/>
                <a:gd name="connsiteY47" fmla="*/ 572384 h 1085187"/>
                <a:gd name="connsiteX48" fmla="*/ 154115 w 948234"/>
                <a:gd name="connsiteY48" fmla="*/ 602777 h 1085187"/>
                <a:gd name="connsiteX49" fmla="*/ 132837 w 948234"/>
                <a:gd name="connsiteY49" fmla="*/ 585888 h 1085187"/>
                <a:gd name="connsiteX50" fmla="*/ 145101 w 948234"/>
                <a:gd name="connsiteY50" fmla="*/ 604922 h 1085187"/>
                <a:gd name="connsiteX51" fmla="*/ 153043 w 948234"/>
                <a:gd name="connsiteY51" fmla="*/ 627106 h 1085187"/>
                <a:gd name="connsiteX52" fmla="*/ 137427 w 948234"/>
                <a:gd name="connsiteY52" fmla="*/ 619398 h 1085187"/>
                <a:gd name="connsiteX53" fmla="*/ 162191 w 948234"/>
                <a:gd name="connsiteY53" fmla="*/ 738191 h 1085187"/>
                <a:gd name="connsiteX54" fmla="*/ 232160 w 948234"/>
                <a:gd name="connsiteY54" fmla="*/ 847802 h 1085187"/>
                <a:gd name="connsiteX55" fmla="*/ 347334 w 948234"/>
                <a:gd name="connsiteY55" fmla="*/ 940357 h 1085187"/>
                <a:gd name="connsiteX56" fmla="*/ 440458 w 948234"/>
                <a:gd name="connsiteY56" fmla="*/ 978726 h 1085187"/>
                <a:gd name="connsiteX57" fmla="*/ 426183 w 948234"/>
                <a:gd name="connsiteY57" fmla="*/ 984154 h 1085187"/>
                <a:gd name="connsiteX58" fmla="*/ 489818 w 948234"/>
                <a:gd name="connsiteY58" fmla="*/ 997893 h 1085187"/>
                <a:gd name="connsiteX59" fmla="*/ 522893 w 948234"/>
                <a:gd name="connsiteY59" fmla="*/ 981105 h 1085187"/>
                <a:gd name="connsiteX60" fmla="*/ 515923 w 948234"/>
                <a:gd name="connsiteY60" fmla="*/ 1000072 h 1085187"/>
                <a:gd name="connsiteX61" fmla="*/ 655559 w 948234"/>
                <a:gd name="connsiteY61" fmla="*/ 1000340 h 1085187"/>
                <a:gd name="connsiteX62" fmla="*/ 752771 w 948234"/>
                <a:gd name="connsiteY62" fmla="*/ 973532 h 1085187"/>
                <a:gd name="connsiteX63" fmla="*/ 645271 w 948234"/>
                <a:gd name="connsiteY63" fmla="*/ 1016827 h 1085187"/>
                <a:gd name="connsiteX64" fmla="*/ 524233 w 948234"/>
                <a:gd name="connsiteY64" fmla="*/ 1024701 h 1085187"/>
                <a:gd name="connsiteX65" fmla="*/ 399811 w 948234"/>
                <a:gd name="connsiteY65" fmla="*/ 1001613 h 1085187"/>
                <a:gd name="connsiteX66" fmla="*/ 367138 w 948234"/>
                <a:gd name="connsiteY66" fmla="*/ 1000541 h 1085187"/>
                <a:gd name="connsiteX67" fmla="*/ 372064 w 948234"/>
                <a:gd name="connsiteY67" fmla="*/ 988578 h 1085187"/>
                <a:gd name="connsiteX68" fmla="*/ 312014 w 948234"/>
                <a:gd name="connsiteY68" fmla="*/ 961234 h 1085187"/>
                <a:gd name="connsiteX69" fmla="*/ 354338 w 948234"/>
                <a:gd name="connsiteY69" fmla="*/ 991895 h 1085187"/>
                <a:gd name="connsiteX70" fmla="*/ 290400 w 948234"/>
                <a:gd name="connsiteY70" fmla="*/ 957480 h 1085187"/>
                <a:gd name="connsiteX71" fmla="*/ 310305 w 948234"/>
                <a:gd name="connsiteY71" fmla="*/ 953191 h 1085187"/>
                <a:gd name="connsiteX72" fmla="*/ 265804 w 948234"/>
                <a:gd name="connsiteY72" fmla="*/ 929902 h 1085187"/>
                <a:gd name="connsiteX73" fmla="*/ 274517 w 948234"/>
                <a:gd name="connsiteY73" fmla="*/ 943875 h 1085187"/>
                <a:gd name="connsiteX74" fmla="*/ 234573 w 948234"/>
                <a:gd name="connsiteY74" fmla="*/ 918039 h 1085187"/>
                <a:gd name="connsiteX75" fmla="*/ 244894 w 948234"/>
                <a:gd name="connsiteY75" fmla="*/ 934359 h 1085187"/>
                <a:gd name="connsiteX76" fmla="*/ 216343 w 948234"/>
                <a:gd name="connsiteY76" fmla="*/ 930438 h 1085187"/>
                <a:gd name="connsiteX77" fmla="*/ 274316 w 948234"/>
                <a:gd name="connsiteY77" fmla="*/ 956174 h 1085187"/>
                <a:gd name="connsiteX78" fmla="*/ 327898 w 948234"/>
                <a:gd name="connsiteY78" fmla="*/ 995749 h 1085187"/>
                <a:gd name="connsiteX79" fmla="*/ 267044 w 948234"/>
                <a:gd name="connsiteY79" fmla="*/ 978994 h 1085187"/>
                <a:gd name="connsiteX80" fmla="*/ 280448 w 948234"/>
                <a:gd name="connsiteY80" fmla="*/ 976213 h 1085187"/>
                <a:gd name="connsiteX81" fmla="*/ 244190 w 948234"/>
                <a:gd name="connsiteY81" fmla="*/ 970114 h 1085187"/>
                <a:gd name="connsiteX82" fmla="*/ 280012 w 948234"/>
                <a:gd name="connsiteY82" fmla="*/ 990153 h 1085187"/>
                <a:gd name="connsiteX83" fmla="*/ 389825 w 948234"/>
                <a:gd name="connsiteY83" fmla="*/ 1041155 h 1085187"/>
                <a:gd name="connsiteX84" fmla="*/ 379872 w 948234"/>
                <a:gd name="connsiteY84" fmla="*/ 1048728 h 1085187"/>
                <a:gd name="connsiteX85" fmla="*/ 477855 w 948234"/>
                <a:gd name="connsiteY85" fmla="*/ 1078753 h 1085187"/>
                <a:gd name="connsiteX86" fmla="*/ 404502 w 948234"/>
                <a:gd name="connsiteY86" fmla="*/ 1066991 h 1085187"/>
                <a:gd name="connsiteX87" fmla="*/ 294623 w 948234"/>
                <a:gd name="connsiteY87" fmla="*/ 1025439 h 1085187"/>
                <a:gd name="connsiteX88" fmla="*/ 250959 w 948234"/>
                <a:gd name="connsiteY88" fmla="*/ 1005333 h 1085187"/>
                <a:gd name="connsiteX89" fmla="*/ 417705 w 948234"/>
                <a:gd name="connsiteY89" fmla="*/ 1085187 h 1085187"/>
                <a:gd name="connsiteX90" fmla="*/ 325988 w 948234"/>
                <a:gd name="connsiteY90" fmla="*/ 1065550 h 1085187"/>
                <a:gd name="connsiteX91" fmla="*/ 263056 w 948234"/>
                <a:gd name="connsiteY91" fmla="*/ 1036765 h 1085187"/>
                <a:gd name="connsiteX92" fmla="*/ 202135 w 948234"/>
                <a:gd name="connsiteY92" fmla="*/ 996017 h 1085187"/>
                <a:gd name="connsiteX93" fmla="*/ 177774 w 948234"/>
                <a:gd name="connsiteY93" fmla="*/ 982881 h 1085187"/>
                <a:gd name="connsiteX94" fmla="*/ 124794 w 948234"/>
                <a:gd name="connsiteY94" fmla="*/ 924942 h 1085187"/>
                <a:gd name="connsiteX95" fmla="*/ 114004 w 948234"/>
                <a:gd name="connsiteY95" fmla="*/ 899274 h 1085187"/>
                <a:gd name="connsiteX96" fmla="*/ 116819 w 948234"/>
                <a:gd name="connsiteY96" fmla="*/ 919782 h 1085187"/>
                <a:gd name="connsiteX97" fmla="*/ 55764 w 948234"/>
                <a:gd name="connsiteY97" fmla="*/ 819486 h 1085187"/>
                <a:gd name="connsiteX98" fmla="*/ 1444 w 948234"/>
                <a:gd name="connsiteY98" fmla="*/ 644263 h 1085187"/>
                <a:gd name="connsiteX99" fmla="*/ 9218 w 948234"/>
                <a:gd name="connsiteY99" fmla="*/ 474099 h 1085187"/>
                <a:gd name="connsiteX100" fmla="*/ 40148 w 948234"/>
                <a:gd name="connsiteY100" fmla="*/ 366164 h 1085187"/>
                <a:gd name="connsiteX101" fmla="*/ 28520 w 948234"/>
                <a:gd name="connsiteY101" fmla="*/ 366532 h 1085187"/>
                <a:gd name="connsiteX102" fmla="*/ 51675 w 948234"/>
                <a:gd name="connsiteY102" fmla="*/ 335669 h 1085187"/>
                <a:gd name="connsiteX103" fmla="*/ 55998 w 948234"/>
                <a:gd name="connsiteY103" fmla="*/ 289861 h 1085187"/>
                <a:gd name="connsiteX104" fmla="*/ 88536 w 948234"/>
                <a:gd name="connsiteY104" fmla="*/ 265701 h 1085187"/>
                <a:gd name="connsiteX105" fmla="*/ 118494 w 948234"/>
                <a:gd name="connsiteY105" fmla="*/ 222808 h 1085187"/>
                <a:gd name="connsiteX106" fmla="*/ 105224 w 948234"/>
                <a:gd name="connsiteY106" fmla="*/ 212487 h 1085187"/>
                <a:gd name="connsiteX107" fmla="*/ 161387 w 948234"/>
                <a:gd name="connsiteY107" fmla="*/ 162892 h 1085187"/>
                <a:gd name="connsiteX108" fmla="*/ 194495 w 948234"/>
                <a:gd name="connsiteY108" fmla="*/ 135916 h 1085187"/>
                <a:gd name="connsiteX109" fmla="*/ 202370 w 948234"/>
                <a:gd name="connsiteY109" fmla="*/ 114939 h 1085187"/>
                <a:gd name="connsiteX110" fmla="*/ 243721 w 948234"/>
                <a:gd name="connsiteY110" fmla="*/ 100731 h 1085187"/>
                <a:gd name="connsiteX111" fmla="*/ 240739 w 948234"/>
                <a:gd name="connsiteY111" fmla="*/ 115743 h 1085187"/>
                <a:gd name="connsiteX112" fmla="*/ 251663 w 948234"/>
                <a:gd name="connsiteY112" fmla="*/ 91482 h 1085187"/>
                <a:gd name="connsiteX113" fmla="*/ 272607 w 948234"/>
                <a:gd name="connsiteY113" fmla="*/ 74861 h 1085187"/>
                <a:gd name="connsiteX114" fmla="*/ 257360 w 948234"/>
                <a:gd name="connsiteY114" fmla="*/ 75666 h 1085187"/>
                <a:gd name="connsiteX115" fmla="*/ 275891 w 948234"/>
                <a:gd name="connsiteY115" fmla="*/ 65378 h 1085187"/>
                <a:gd name="connsiteX116" fmla="*/ 314494 w 948234"/>
                <a:gd name="connsiteY116" fmla="*/ 71745 h 1085187"/>
                <a:gd name="connsiteX117" fmla="*/ 370892 w 948234"/>
                <a:gd name="connsiteY117" fmla="*/ 45540 h 1085187"/>
                <a:gd name="connsiteX118" fmla="*/ 333494 w 948234"/>
                <a:gd name="connsiteY118" fmla="*/ 48657 h 1085187"/>
                <a:gd name="connsiteX119" fmla="*/ 384664 w 948234"/>
                <a:gd name="connsiteY119" fmla="*/ 37531 h 1085187"/>
                <a:gd name="connsiteX120" fmla="*/ 464719 w 948234"/>
                <a:gd name="connsiteY120" fmla="*/ 22050 h 1085187"/>
                <a:gd name="connsiteX121" fmla="*/ 445619 w 948234"/>
                <a:gd name="connsiteY121" fmla="*/ 13873 h 1085187"/>
                <a:gd name="connsiteX122" fmla="*/ 475945 w 948234"/>
                <a:gd name="connsiteY122" fmla="*/ 9617 h 1085187"/>
                <a:gd name="connsiteX123" fmla="*/ 470684 w 948234"/>
                <a:gd name="connsiteY123" fmla="*/ 24965 h 1085187"/>
                <a:gd name="connsiteX124" fmla="*/ 499670 w 948234"/>
                <a:gd name="connsiteY124" fmla="*/ 20676 h 1085187"/>
                <a:gd name="connsiteX125" fmla="*/ 497392 w 948234"/>
                <a:gd name="connsiteY125" fmla="*/ 0 h 1085187"/>
                <a:gd name="connsiteX126" fmla="*/ 270362 w 948234"/>
                <a:gd name="connsiteY126" fmla="*/ 81597 h 1085187"/>
                <a:gd name="connsiteX127" fmla="*/ 270630 w 948234"/>
                <a:gd name="connsiteY127" fmla="*/ 91449 h 1085187"/>
                <a:gd name="connsiteX128" fmla="*/ 296969 w 948234"/>
                <a:gd name="connsiteY128" fmla="*/ 82032 h 1085187"/>
                <a:gd name="connsiteX129" fmla="*/ 270362 w 948234"/>
                <a:gd name="connsiteY129" fmla="*/ 81597 h 1085187"/>
                <a:gd name="connsiteX130" fmla="*/ 210312 w 948234"/>
                <a:gd name="connsiteY130" fmla="*/ 114571 h 1085187"/>
                <a:gd name="connsiteX131" fmla="*/ 212222 w 948234"/>
                <a:gd name="connsiteY131" fmla="*/ 118893 h 1085187"/>
                <a:gd name="connsiteX132" fmla="*/ 210312 w 948234"/>
                <a:gd name="connsiteY132" fmla="*/ 114571 h 1085187"/>
                <a:gd name="connsiteX133" fmla="*/ 226396 w 948234"/>
                <a:gd name="connsiteY133" fmla="*/ 115241 h 1085187"/>
                <a:gd name="connsiteX134" fmla="*/ 233601 w 948234"/>
                <a:gd name="connsiteY134" fmla="*/ 120468 h 1085187"/>
                <a:gd name="connsiteX135" fmla="*/ 226396 w 948234"/>
                <a:gd name="connsiteY135" fmla="*/ 115241 h 1085187"/>
                <a:gd name="connsiteX136" fmla="*/ 530667 w 948234"/>
                <a:gd name="connsiteY136" fmla="*/ 134107 h 1085187"/>
                <a:gd name="connsiteX137" fmla="*/ 527919 w 948234"/>
                <a:gd name="connsiteY137" fmla="*/ 137894 h 1085187"/>
                <a:gd name="connsiteX138" fmla="*/ 530667 w 948234"/>
                <a:gd name="connsiteY138" fmla="*/ 134107 h 1085187"/>
                <a:gd name="connsiteX139" fmla="*/ 470416 w 948234"/>
                <a:gd name="connsiteY139" fmla="*/ 142317 h 1085187"/>
                <a:gd name="connsiteX140" fmla="*/ 470416 w 948234"/>
                <a:gd name="connsiteY140" fmla="*/ 142317 h 1085187"/>
                <a:gd name="connsiteX141" fmla="*/ 238091 w 948234"/>
                <a:gd name="connsiteY141" fmla="*/ 195397 h 1085187"/>
                <a:gd name="connsiteX142" fmla="*/ 262721 w 948234"/>
                <a:gd name="connsiteY142" fmla="*/ 169426 h 1085187"/>
                <a:gd name="connsiteX143" fmla="*/ 238091 w 948234"/>
                <a:gd name="connsiteY143" fmla="*/ 195397 h 1085187"/>
                <a:gd name="connsiteX144" fmla="*/ 202370 w 948234"/>
                <a:gd name="connsiteY144" fmla="*/ 188427 h 1085187"/>
                <a:gd name="connsiteX145" fmla="*/ 202370 w 948234"/>
                <a:gd name="connsiteY145" fmla="*/ 188427 h 1085187"/>
                <a:gd name="connsiteX146" fmla="*/ 121946 w 948234"/>
                <a:gd name="connsiteY146" fmla="*/ 198480 h 1085187"/>
                <a:gd name="connsiteX147" fmla="*/ 121946 w 948234"/>
                <a:gd name="connsiteY147" fmla="*/ 198480 h 1085187"/>
                <a:gd name="connsiteX148" fmla="*/ 135350 w 948234"/>
                <a:gd name="connsiteY148" fmla="*/ 198480 h 1085187"/>
                <a:gd name="connsiteX149" fmla="*/ 135350 w 948234"/>
                <a:gd name="connsiteY149" fmla="*/ 198480 h 1085187"/>
                <a:gd name="connsiteX150" fmla="*/ 191244 w 948234"/>
                <a:gd name="connsiteY150" fmla="*/ 197776 h 1085187"/>
                <a:gd name="connsiteX151" fmla="*/ 180722 w 948234"/>
                <a:gd name="connsiteY151" fmla="*/ 225154 h 1085187"/>
                <a:gd name="connsiteX152" fmla="*/ 198751 w 948234"/>
                <a:gd name="connsiteY152" fmla="*/ 201495 h 1085187"/>
                <a:gd name="connsiteX153" fmla="*/ 191244 w 948234"/>
                <a:gd name="connsiteY153" fmla="*/ 197776 h 1085187"/>
                <a:gd name="connsiteX154" fmla="*/ 214534 w 948234"/>
                <a:gd name="connsiteY154" fmla="*/ 210744 h 1085187"/>
                <a:gd name="connsiteX155" fmla="*/ 209440 w 948234"/>
                <a:gd name="connsiteY155" fmla="*/ 238691 h 1085187"/>
                <a:gd name="connsiteX156" fmla="*/ 180186 w 948234"/>
                <a:gd name="connsiteY156" fmla="*/ 246399 h 1085187"/>
                <a:gd name="connsiteX157" fmla="*/ 146844 w 948234"/>
                <a:gd name="connsiteY157" fmla="*/ 296932 h 1085187"/>
                <a:gd name="connsiteX158" fmla="*/ 137830 w 948234"/>
                <a:gd name="connsiteY158" fmla="*/ 329303 h 1085187"/>
                <a:gd name="connsiteX159" fmla="*/ 140376 w 948234"/>
                <a:gd name="connsiteY159" fmla="*/ 373234 h 1085187"/>
                <a:gd name="connsiteX160" fmla="*/ 171038 w 948234"/>
                <a:gd name="connsiteY160" fmla="*/ 330107 h 1085187"/>
                <a:gd name="connsiteX161" fmla="*/ 151535 w 948234"/>
                <a:gd name="connsiteY161" fmla="*/ 332955 h 1085187"/>
                <a:gd name="connsiteX162" fmla="*/ 174121 w 948234"/>
                <a:gd name="connsiteY162" fmla="*/ 312246 h 1085187"/>
                <a:gd name="connsiteX163" fmla="*/ 214735 w 948234"/>
                <a:gd name="connsiteY163" fmla="*/ 247873 h 1085187"/>
                <a:gd name="connsiteX164" fmla="*/ 214266 w 948234"/>
                <a:gd name="connsiteY164" fmla="*/ 263757 h 1085187"/>
                <a:gd name="connsiteX165" fmla="*/ 245464 w 948234"/>
                <a:gd name="connsiteY165" fmla="*/ 200423 h 1085187"/>
                <a:gd name="connsiteX166" fmla="*/ 214534 w 948234"/>
                <a:gd name="connsiteY166" fmla="*/ 210744 h 1085187"/>
                <a:gd name="connsiteX167" fmla="*/ 155389 w 948234"/>
                <a:gd name="connsiteY167" fmla="*/ 245226 h 1085187"/>
                <a:gd name="connsiteX168" fmla="*/ 155288 w 948234"/>
                <a:gd name="connsiteY168" fmla="*/ 252029 h 1085187"/>
                <a:gd name="connsiteX169" fmla="*/ 155389 w 948234"/>
                <a:gd name="connsiteY169" fmla="*/ 245226 h 1085187"/>
                <a:gd name="connsiteX170" fmla="*/ 62432 w 948234"/>
                <a:gd name="connsiteY170" fmla="*/ 295625 h 1085187"/>
                <a:gd name="connsiteX171" fmla="*/ 67291 w 948234"/>
                <a:gd name="connsiteY171" fmla="*/ 300484 h 1085187"/>
                <a:gd name="connsiteX172" fmla="*/ 62432 w 948234"/>
                <a:gd name="connsiteY172" fmla="*/ 295625 h 1085187"/>
                <a:gd name="connsiteX173" fmla="*/ 108408 w 948234"/>
                <a:gd name="connsiteY173" fmla="*/ 333759 h 1085187"/>
                <a:gd name="connsiteX174" fmla="*/ 108408 w 948234"/>
                <a:gd name="connsiteY174" fmla="*/ 333759 h 1085187"/>
                <a:gd name="connsiteX175" fmla="*/ 138433 w 948234"/>
                <a:gd name="connsiteY175" fmla="*/ 379936 h 1085187"/>
                <a:gd name="connsiteX176" fmla="*/ 137897 w 948234"/>
                <a:gd name="connsiteY176" fmla="*/ 387911 h 1085187"/>
                <a:gd name="connsiteX177" fmla="*/ 138433 w 948234"/>
                <a:gd name="connsiteY177" fmla="*/ 379936 h 1085187"/>
                <a:gd name="connsiteX178" fmla="*/ 165174 w 948234"/>
                <a:gd name="connsiteY178" fmla="*/ 402689 h 1085187"/>
                <a:gd name="connsiteX179" fmla="*/ 175595 w 948234"/>
                <a:gd name="connsiteY179" fmla="*/ 401986 h 1085187"/>
                <a:gd name="connsiteX180" fmla="*/ 170870 w 948234"/>
                <a:gd name="connsiteY180" fmla="*/ 384694 h 1085187"/>
                <a:gd name="connsiteX181" fmla="*/ 165174 w 948234"/>
                <a:gd name="connsiteY181" fmla="*/ 402689 h 1085187"/>
                <a:gd name="connsiteX182" fmla="*/ 116350 w 948234"/>
                <a:gd name="connsiteY182" fmla="*/ 437339 h 1085187"/>
                <a:gd name="connsiteX183" fmla="*/ 125833 w 948234"/>
                <a:gd name="connsiteY183" fmla="*/ 412307 h 1085187"/>
                <a:gd name="connsiteX184" fmla="*/ 114239 w 948234"/>
                <a:gd name="connsiteY184" fmla="*/ 425845 h 1085187"/>
                <a:gd name="connsiteX185" fmla="*/ 123219 w 948234"/>
                <a:gd name="connsiteY185" fmla="*/ 393441 h 1085187"/>
                <a:gd name="connsiteX186" fmla="*/ 116350 w 948234"/>
                <a:gd name="connsiteY186" fmla="*/ 437339 h 1085187"/>
                <a:gd name="connsiteX187" fmla="*/ 103348 w 948234"/>
                <a:gd name="connsiteY187" fmla="*/ 427219 h 1085187"/>
                <a:gd name="connsiteX188" fmla="*/ 94032 w 948234"/>
                <a:gd name="connsiteY188" fmla="*/ 455769 h 1085187"/>
                <a:gd name="connsiteX189" fmla="*/ 110016 w 948234"/>
                <a:gd name="connsiteY189" fmla="*/ 464314 h 1085187"/>
                <a:gd name="connsiteX190" fmla="*/ 103348 w 948234"/>
                <a:gd name="connsiteY190" fmla="*/ 427219 h 1085187"/>
                <a:gd name="connsiteX191" fmla="*/ 152540 w 948234"/>
                <a:gd name="connsiteY191" fmla="*/ 437640 h 1085187"/>
                <a:gd name="connsiteX192" fmla="*/ 159377 w 948234"/>
                <a:gd name="connsiteY192" fmla="*/ 442064 h 1085187"/>
                <a:gd name="connsiteX193" fmla="*/ 152540 w 948234"/>
                <a:gd name="connsiteY193" fmla="*/ 437640 h 1085187"/>
                <a:gd name="connsiteX194" fmla="*/ 95406 w 948234"/>
                <a:gd name="connsiteY194" fmla="*/ 465688 h 1085187"/>
                <a:gd name="connsiteX195" fmla="*/ 85889 w 948234"/>
                <a:gd name="connsiteY195" fmla="*/ 499299 h 1085187"/>
                <a:gd name="connsiteX196" fmla="*/ 99494 w 948234"/>
                <a:gd name="connsiteY196" fmla="*/ 499198 h 1085187"/>
                <a:gd name="connsiteX197" fmla="*/ 104085 w 948234"/>
                <a:gd name="connsiteY197" fmla="*/ 473496 h 1085187"/>
                <a:gd name="connsiteX198" fmla="*/ 95406 w 948234"/>
                <a:gd name="connsiteY198" fmla="*/ 465688 h 1085187"/>
                <a:gd name="connsiteX199" fmla="*/ 38171 w 948234"/>
                <a:gd name="connsiteY199" fmla="*/ 479963 h 1085187"/>
                <a:gd name="connsiteX200" fmla="*/ 38171 w 948234"/>
                <a:gd name="connsiteY200" fmla="*/ 479963 h 1085187"/>
                <a:gd name="connsiteX201" fmla="*/ 37903 w 948234"/>
                <a:gd name="connsiteY201" fmla="*/ 500572 h 1085187"/>
                <a:gd name="connsiteX202" fmla="*/ 37367 w 948234"/>
                <a:gd name="connsiteY202" fmla="*/ 508547 h 1085187"/>
                <a:gd name="connsiteX203" fmla="*/ 37903 w 948234"/>
                <a:gd name="connsiteY203" fmla="*/ 500572 h 1085187"/>
                <a:gd name="connsiteX204" fmla="*/ 85152 w 948234"/>
                <a:gd name="connsiteY204" fmla="*/ 511630 h 1085187"/>
                <a:gd name="connsiteX205" fmla="*/ 86894 w 948234"/>
                <a:gd name="connsiteY205" fmla="*/ 522286 h 1085187"/>
                <a:gd name="connsiteX206" fmla="*/ 85152 w 948234"/>
                <a:gd name="connsiteY206" fmla="*/ 511630 h 1085187"/>
                <a:gd name="connsiteX207" fmla="*/ 132803 w 948234"/>
                <a:gd name="connsiteY207" fmla="*/ 530195 h 1085187"/>
                <a:gd name="connsiteX208" fmla="*/ 137662 w 948234"/>
                <a:gd name="connsiteY208" fmla="*/ 535054 h 1085187"/>
                <a:gd name="connsiteX209" fmla="*/ 132803 w 948234"/>
                <a:gd name="connsiteY209" fmla="*/ 530195 h 1085187"/>
                <a:gd name="connsiteX210" fmla="*/ 142420 w 948234"/>
                <a:gd name="connsiteY210" fmla="*/ 534853 h 1085187"/>
                <a:gd name="connsiteX211" fmla="*/ 147313 w 948234"/>
                <a:gd name="connsiteY211" fmla="*/ 541287 h 1085187"/>
                <a:gd name="connsiteX212" fmla="*/ 142420 w 948234"/>
                <a:gd name="connsiteY212" fmla="*/ 534853 h 1085187"/>
                <a:gd name="connsiteX213" fmla="*/ 81767 w 948234"/>
                <a:gd name="connsiteY213" fmla="*/ 533814 h 1085187"/>
                <a:gd name="connsiteX214" fmla="*/ 83208 w 948234"/>
                <a:gd name="connsiteY214" fmla="*/ 584649 h 1085187"/>
                <a:gd name="connsiteX215" fmla="*/ 85889 w 948234"/>
                <a:gd name="connsiteY215" fmla="*/ 550167 h 1085187"/>
                <a:gd name="connsiteX216" fmla="*/ 97182 w 948234"/>
                <a:gd name="connsiteY216" fmla="*/ 554959 h 1085187"/>
                <a:gd name="connsiteX217" fmla="*/ 81767 w 948234"/>
                <a:gd name="connsiteY217" fmla="*/ 533814 h 1085187"/>
                <a:gd name="connsiteX218" fmla="*/ 28151 w 948234"/>
                <a:gd name="connsiteY218" fmla="*/ 561460 h 1085187"/>
                <a:gd name="connsiteX219" fmla="*/ 28151 w 948234"/>
                <a:gd name="connsiteY219" fmla="*/ 571647 h 1085187"/>
                <a:gd name="connsiteX220" fmla="*/ 28151 w 948234"/>
                <a:gd name="connsiteY220" fmla="*/ 561460 h 1085187"/>
                <a:gd name="connsiteX221" fmla="*/ 77076 w 948234"/>
                <a:gd name="connsiteY221" fmla="*/ 604688 h 1085187"/>
                <a:gd name="connsiteX222" fmla="*/ 87866 w 948234"/>
                <a:gd name="connsiteY222" fmla="*/ 622682 h 1085187"/>
                <a:gd name="connsiteX223" fmla="*/ 77076 w 948234"/>
                <a:gd name="connsiteY223" fmla="*/ 604688 h 1085187"/>
                <a:gd name="connsiteX224" fmla="*/ 76607 w 948234"/>
                <a:gd name="connsiteY224" fmla="*/ 633607 h 1085187"/>
                <a:gd name="connsiteX225" fmla="*/ 90949 w 948234"/>
                <a:gd name="connsiteY225" fmla="*/ 655388 h 1085187"/>
                <a:gd name="connsiteX226" fmla="*/ 88235 w 948234"/>
                <a:gd name="connsiteY226" fmla="*/ 633808 h 1085187"/>
                <a:gd name="connsiteX227" fmla="*/ 76607 w 948234"/>
                <a:gd name="connsiteY227" fmla="*/ 633607 h 1085187"/>
                <a:gd name="connsiteX228" fmla="*/ 90011 w 948234"/>
                <a:gd name="connsiteY228" fmla="*/ 693858 h 1085187"/>
                <a:gd name="connsiteX229" fmla="*/ 100634 w 948234"/>
                <a:gd name="connsiteY229" fmla="*/ 696371 h 1085187"/>
                <a:gd name="connsiteX230" fmla="*/ 92290 w 948234"/>
                <a:gd name="connsiteY230" fmla="*/ 665073 h 1085187"/>
                <a:gd name="connsiteX231" fmla="*/ 90011 w 948234"/>
                <a:gd name="connsiteY231" fmla="*/ 693858 h 1085187"/>
                <a:gd name="connsiteX232" fmla="*/ 101806 w 948234"/>
                <a:gd name="connsiteY232" fmla="*/ 722040 h 1085187"/>
                <a:gd name="connsiteX233" fmla="*/ 101806 w 948234"/>
                <a:gd name="connsiteY233" fmla="*/ 722040 h 1085187"/>
                <a:gd name="connsiteX234" fmla="*/ 80360 w 948234"/>
                <a:gd name="connsiteY234" fmla="*/ 721671 h 1085187"/>
                <a:gd name="connsiteX235" fmla="*/ 101706 w 948234"/>
                <a:gd name="connsiteY235" fmla="*/ 770696 h 1085187"/>
                <a:gd name="connsiteX236" fmla="*/ 169061 w 948234"/>
                <a:gd name="connsiteY236" fmla="*/ 874878 h 1085187"/>
                <a:gd name="connsiteX237" fmla="*/ 106598 w 948234"/>
                <a:gd name="connsiteY237" fmla="*/ 768920 h 1085187"/>
                <a:gd name="connsiteX238" fmla="*/ 80360 w 948234"/>
                <a:gd name="connsiteY238" fmla="*/ 721671 h 1085187"/>
                <a:gd name="connsiteX239" fmla="*/ 113736 w 948234"/>
                <a:gd name="connsiteY239" fmla="*/ 739130 h 1085187"/>
                <a:gd name="connsiteX240" fmla="*/ 119868 w 948234"/>
                <a:gd name="connsiteY240" fmla="*/ 751729 h 1085187"/>
                <a:gd name="connsiteX241" fmla="*/ 113736 w 948234"/>
                <a:gd name="connsiteY241" fmla="*/ 739130 h 1085187"/>
                <a:gd name="connsiteX242" fmla="*/ 119332 w 948234"/>
                <a:gd name="connsiteY242" fmla="*/ 756320 h 1085187"/>
                <a:gd name="connsiteX243" fmla="*/ 114138 w 948234"/>
                <a:gd name="connsiteY243" fmla="*/ 771333 h 1085187"/>
                <a:gd name="connsiteX244" fmla="*/ 135920 w 948234"/>
                <a:gd name="connsiteY244" fmla="*/ 778504 h 1085187"/>
                <a:gd name="connsiteX245" fmla="*/ 119332 w 948234"/>
                <a:gd name="connsiteY245" fmla="*/ 756320 h 1085187"/>
                <a:gd name="connsiteX246" fmla="*/ 140410 w 948234"/>
                <a:gd name="connsiteY246" fmla="*/ 771467 h 1085187"/>
                <a:gd name="connsiteX247" fmla="*/ 147246 w 948234"/>
                <a:gd name="connsiteY247" fmla="*/ 775890 h 1085187"/>
                <a:gd name="connsiteX248" fmla="*/ 140410 w 948234"/>
                <a:gd name="connsiteY248" fmla="*/ 771467 h 1085187"/>
                <a:gd name="connsiteX249" fmla="*/ 123286 w 948234"/>
                <a:gd name="connsiteY249" fmla="*/ 788188 h 1085187"/>
                <a:gd name="connsiteX250" fmla="*/ 166983 w 948234"/>
                <a:gd name="connsiteY250" fmla="*/ 853432 h 1085187"/>
                <a:gd name="connsiteX251" fmla="*/ 216846 w 948234"/>
                <a:gd name="connsiteY251" fmla="*/ 901351 h 1085187"/>
                <a:gd name="connsiteX252" fmla="*/ 164939 w 948234"/>
                <a:gd name="connsiteY252" fmla="*/ 837481 h 1085187"/>
                <a:gd name="connsiteX253" fmla="*/ 123286 w 948234"/>
                <a:gd name="connsiteY253" fmla="*/ 788188 h 1085187"/>
                <a:gd name="connsiteX254" fmla="*/ 150429 w 948234"/>
                <a:gd name="connsiteY254" fmla="*/ 788858 h 1085187"/>
                <a:gd name="connsiteX255" fmla="*/ 157131 w 948234"/>
                <a:gd name="connsiteY255" fmla="*/ 795560 h 1085187"/>
                <a:gd name="connsiteX256" fmla="*/ 150429 w 948234"/>
                <a:gd name="connsiteY256" fmla="*/ 788858 h 1085187"/>
                <a:gd name="connsiteX257" fmla="*/ 166983 w 948234"/>
                <a:gd name="connsiteY257" fmla="*/ 822569 h 1085187"/>
                <a:gd name="connsiteX258" fmla="*/ 173015 w 948234"/>
                <a:gd name="connsiteY258" fmla="*/ 829941 h 1085187"/>
                <a:gd name="connsiteX259" fmla="*/ 166983 w 948234"/>
                <a:gd name="connsiteY259" fmla="*/ 822569 h 1085187"/>
                <a:gd name="connsiteX260" fmla="*/ 177539 w 948234"/>
                <a:gd name="connsiteY260" fmla="*/ 833561 h 1085187"/>
                <a:gd name="connsiteX261" fmla="*/ 191043 w 948234"/>
                <a:gd name="connsiteY261" fmla="*/ 846864 h 1085187"/>
                <a:gd name="connsiteX262" fmla="*/ 190541 w 948234"/>
                <a:gd name="connsiteY262" fmla="*/ 831986 h 1085187"/>
                <a:gd name="connsiteX263" fmla="*/ 177539 w 948234"/>
                <a:gd name="connsiteY263" fmla="*/ 833561 h 1085187"/>
                <a:gd name="connsiteX264" fmla="*/ 136154 w 948234"/>
                <a:gd name="connsiteY264" fmla="*/ 855242 h 1085187"/>
                <a:gd name="connsiteX265" fmla="*/ 141013 w 948234"/>
                <a:gd name="connsiteY265" fmla="*/ 860100 h 1085187"/>
                <a:gd name="connsiteX266" fmla="*/ 136154 w 948234"/>
                <a:gd name="connsiteY266" fmla="*/ 855242 h 1085187"/>
                <a:gd name="connsiteX267" fmla="*/ 141315 w 948234"/>
                <a:gd name="connsiteY267" fmla="*/ 863385 h 1085187"/>
                <a:gd name="connsiteX268" fmla="*/ 174724 w 948234"/>
                <a:gd name="connsiteY268" fmla="*/ 902926 h 1085187"/>
                <a:gd name="connsiteX269" fmla="*/ 141315 w 948234"/>
                <a:gd name="connsiteY269" fmla="*/ 863385 h 1085187"/>
                <a:gd name="connsiteX270" fmla="*/ 172713 w 948234"/>
                <a:gd name="connsiteY270" fmla="*/ 879603 h 1085187"/>
                <a:gd name="connsiteX271" fmla="*/ 189770 w 948234"/>
                <a:gd name="connsiteY271" fmla="*/ 897866 h 1085187"/>
                <a:gd name="connsiteX272" fmla="*/ 172713 w 948234"/>
                <a:gd name="connsiteY272" fmla="*/ 879603 h 1085187"/>
                <a:gd name="connsiteX273" fmla="*/ 144364 w 948234"/>
                <a:gd name="connsiteY273" fmla="*/ 890259 h 1085187"/>
                <a:gd name="connsiteX274" fmla="*/ 171842 w 948234"/>
                <a:gd name="connsiteY274" fmla="*/ 919648 h 1085187"/>
                <a:gd name="connsiteX275" fmla="*/ 144364 w 948234"/>
                <a:gd name="connsiteY275" fmla="*/ 890259 h 1085187"/>
                <a:gd name="connsiteX276" fmla="*/ 222844 w 948234"/>
                <a:gd name="connsiteY276" fmla="*/ 906813 h 1085187"/>
                <a:gd name="connsiteX277" fmla="*/ 227737 w 948234"/>
                <a:gd name="connsiteY277" fmla="*/ 913247 h 1085187"/>
                <a:gd name="connsiteX278" fmla="*/ 222844 w 948234"/>
                <a:gd name="connsiteY278" fmla="*/ 906813 h 1085187"/>
                <a:gd name="connsiteX279" fmla="*/ 262889 w 948234"/>
                <a:gd name="connsiteY279" fmla="*/ 912745 h 1085187"/>
                <a:gd name="connsiteX280" fmla="*/ 269758 w 948234"/>
                <a:gd name="connsiteY280" fmla="*/ 919480 h 1085187"/>
                <a:gd name="connsiteX281" fmla="*/ 262889 w 948234"/>
                <a:gd name="connsiteY281" fmla="*/ 912745 h 1085187"/>
                <a:gd name="connsiteX282" fmla="*/ 204816 w 948234"/>
                <a:gd name="connsiteY282" fmla="*/ 916062 h 1085187"/>
                <a:gd name="connsiteX283" fmla="*/ 215975 w 948234"/>
                <a:gd name="connsiteY283" fmla="*/ 919112 h 1085187"/>
                <a:gd name="connsiteX284" fmla="*/ 204816 w 948234"/>
                <a:gd name="connsiteY284" fmla="*/ 916062 h 1085187"/>
                <a:gd name="connsiteX285" fmla="*/ 202973 w 948234"/>
                <a:gd name="connsiteY285" fmla="*/ 930672 h 1085187"/>
                <a:gd name="connsiteX286" fmla="*/ 209675 w 948234"/>
                <a:gd name="connsiteY286" fmla="*/ 937374 h 1085187"/>
                <a:gd name="connsiteX287" fmla="*/ 202973 w 948234"/>
                <a:gd name="connsiteY287" fmla="*/ 930672 h 1085187"/>
                <a:gd name="connsiteX288" fmla="*/ 222911 w 948234"/>
                <a:gd name="connsiteY288" fmla="*/ 950343 h 1085187"/>
                <a:gd name="connsiteX289" fmla="*/ 229747 w 948234"/>
                <a:gd name="connsiteY289" fmla="*/ 954766 h 1085187"/>
                <a:gd name="connsiteX290" fmla="*/ 222911 w 948234"/>
                <a:gd name="connsiteY290" fmla="*/ 950343 h 1085187"/>
                <a:gd name="connsiteX291" fmla="*/ 209910 w 948234"/>
                <a:gd name="connsiteY291" fmla="*/ 957782 h 1085187"/>
                <a:gd name="connsiteX292" fmla="*/ 219426 w 948234"/>
                <a:gd name="connsiteY292" fmla="*/ 967299 h 1085187"/>
                <a:gd name="connsiteX293" fmla="*/ 209910 w 948234"/>
                <a:gd name="connsiteY293" fmla="*/ 957782 h 1085187"/>
                <a:gd name="connsiteX294" fmla="*/ 203308 w 948234"/>
                <a:gd name="connsiteY294" fmla="*/ 968371 h 1085187"/>
                <a:gd name="connsiteX295" fmla="*/ 227167 w 948234"/>
                <a:gd name="connsiteY295" fmla="*/ 989282 h 1085187"/>
                <a:gd name="connsiteX296" fmla="*/ 203308 w 948234"/>
                <a:gd name="connsiteY296" fmla="*/ 968371 h 1085187"/>
                <a:gd name="connsiteX297" fmla="*/ 231289 w 948234"/>
                <a:gd name="connsiteY297" fmla="*/ 975207 h 1085187"/>
                <a:gd name="connsiteX298" fmla="*/ 266307 w 948234"/>
                <a:gd name="connsiteY298" fmla="*/ 1003255 h 1085187"/>
                <a:gd name="connsiteX299" fmla="*/ 231289 w 948234"/>
                <a:gd name="connsiteY299" fmla="*/ 975207 h 1085187"/>
                <a:gd name="connsiteX300" fmla="*/ 271233 w 948234"/>
                <a:gd name="connsiteY300" fmla="*/ 1003590 h 1085187"/>
                <a:gd name="connsiteX301" fmla="*/ 279878 w 948234"/>
                <a:gd name="connsiteY301" fmla="*/ 1010828 h 1085187"/>
                <a:gd name="connsiteX302" fmla="*/ 271233 w 948234"/>
                <a:gd name="connsiteY302" fmla="*/ 1003590 h 1085187"/>
                <a:gd name="connsiteX303" fmla="*/ 466529 w 948234"/>
                <a:gd name="connsiteY303" fmla="*/ 1012973 h 1085187"/>
                <a:gd name="connsiteX304" fmla="*/ 476649 w 948234"/>
                <a:gd name="connsiteY304" fmla="*/ 1012973 h 1085187"/>
                <a:gd name="connsiteX305" fmla="*/ 466529 w 948234"/>
                <a:gd name="connsiteY305" fmla="*/ 1012973 h 1085187"/>
                <a:gd name="connsiteX306" fmla="*/ 329942 w 948234"/>
                <a:gd name="connsiteY306" fmla="*/ 1026578 h 1085187"/>
                <a:gd name="connsiteX307" fmla="*/ 360671 w 948234"/>
                <a:gd name="connsiteY307" fmla="*/ 1035592 h 1085187"/>
                <a:gd name="connsiteX308" fmla="*/ 329942 w 948234"/>
                <a:gd name="connsiteY308" fmla="*/ 1026578 h 108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948234" h="1085187">
                  <a:moveTo>
                    <a:pt x="497392" y="0"/>
                  </a:moveTo>
                  <a:cubicBezTo>
                    <a:pt x="498665" y="536"/>
                    <a:pt x="501212" y="1642"/>
                    <a:pt x="502485" y="2212"/>
                  </a:cubicBezTo>
                  <a:cubicBezTo>
                    <a:pt x="506774" y="7439"/>
                    <a:pt x="510930" y="13940"/>
                    <a:pt x="518101" y="15348"/>
                  </a:cubicBezTo>
                  <a:cubicBezTo>
                    <a:pt x="559988" y="21714"/>
                    <a:pt x="602345" y="15147"/>
                    <a:pt x="644299" y="20374"/>
                  </a:cubicBezTo>
                  <a:cubicBezTo>
                    <a:pt x="653950" y="22418"/>
                    <a:pt x="662629" y="17191"/>
                    <a:pt x="671107" y="13471"/>
                  </a:cubicBezTo>
                  <a:cubicBezTo>
                    <a:pt x="674559" y="17325"/>
                    <a:pt x="677943" y="21245"/>
                    <a:pt x="681428" y="25166"/>
                  </a:cubicBezTo>
                  <a:cubicBezTo>
                    <a:pt x="703646" y="23893"/>
                    <a:pt x="722947" y="36761"/>
                    <a:pt x="744494" y="39542"/>
                  </a:cubicBezTo>
                  <a:cubicBezTo>
                    <a:pt x="774285" y="44200"/>
                    <a:pt x="802768" y="54420"/>
                    <a:pt x="831218" y="64071"/>
                  </a:cubicBezTo>
                  <a:cubicBezTo>
                    <a:pt x="834804" y="59112"/>
                    <a:pt x="838389" y="54152"/>
                    <a:pt x="842075" y="49226"/>
                  </a:cubicBezTo>
                  <a:cubicBezTo>
                    <a:pt x="852028" y="60519"/>
                    <a:pt x="861779" y="72080"/>
                    <a:pt x="871899" y="83306"/>
                  </a:cubicBezTo>
                  <a:cubicBezTo>
                    <a:pt x="883728" y="81094"/>
                    <a:pt x="896395" y="78681"/>
                    <a:pt x="907956" y="83440"/>
                  </a:cubicBezTo>
                  <a:cubicBezTo>
                    <a:pt x="923907" y="90578"/>
                    <a:pt x="922935" y="110449"/>
                    <a:pt x="929168" y="124355"/>
                  </a:cubicBezTo>
                  <a:cubicBezTo>
                    <a:pt x="934730" y="141546"/>
                    <a:pt x="940025" y="159038"/>
                    <a:pt x="948235" y="175257"/>
                  </a:cubicBezTo>
                  <a:cubicBezTo>
                    <a:pt x="943309" y="182998"/>
                    <a:pt x="938282" y="190672"/>
                    <a:pt x="933356" y="198413"/>
                  </a:cubicBezTo>
                  <a:cubicBezTo>
                    <a:pt x="937042" y="208734"/>
                    <a:pt x="941935" y="219122"/>
                    <a:pt x="941365" y="230314"/>
                  </a:cubicBezTo>
                  <a:cubicBezTo>
                    <a:pt x="938953" y="260540"/>
                    <a:pt x="935836" y="294486"/>
                    <a:pt x="913518" y="317440"/>
                  </a:cubicBezTo>
                  <a:cubicBezTo>
                    <a:pt x="909229" y="305846"/>
                    <a:pt x="905577" y="294050"/>
                    <a:pt x="901857" y="282322"/>
                  </a:cubicBezTo>
                  <a:cubicBezTo>
                    <a:pt x="894585" y="288487"/>
                    <a:pt x="887984" y="301824"/>
                    <a:pt x="876691" y="297535"/>
                  </a:cubicBezTo>
                  <a:cubicBezTo>
                    <a:pt x="855111" y="278602"/>
                    <a:pt x="839797" y="253905"/>
                    <a:pt x="818853" y="234335"/>
                  </a:cubicBezTo>
                  <a:cubicBezTo>
                    <a:pt x="795128" y="209437"/>
                    <a:pt x="763461" y="194961"/>
                    <a:pt x="736552" y="174218"/>
                  </a:cubicBezTo>
                  <a:cubicBezTo>
                    <a:pt x="716647" y="179547"/>
                    <a:pt x="700362" y="164970"/>
                    <a:pt x="682434" y="159441"/>
                  </a:cubicBezTo>
                  <a:cubicBezTo>
                    <a:pt x="663299" y="156693"/>
                    <a:pt x="643562" y="155989"/>
                    <a:pt x="625098" y="149924"/>
                  </a:cubicBezTo>
                  <a:cubicBezTo>
                    <a:pt x="613035" y="146037"/>
                    <a:pt x="603049" y="136419"/>
                    <a:pt x="590214" y="134878"/>
                  </a:cubicBezTo>
                  <a:cubicBezTo>
                    <a:pt x="582239" y="137223"/>
                    <a:pt x="575135" y="142082"/>
                    <a:pt x="567562" y="145299"/>
                  </a:cubicBezTo>
                  <a:cubicBezTo>
                    <a:pt x="569572" y="141982"/>
                    <a:pt x="571583" y="138731"/>
                    <a:pt x="573627" y="135481"/>
                  </a:cubicBezTo>
                  <a:cubicBezTo>
                    <a:pt x="553655" y="134576"/>
                    <a:pt x="535694" y="143054"/>
                    <a:pt x="517397" y="149388"/>
                  </a:cubicBezTo>
                  <a:cubicBezTo>
                    <a:pt x="519575" y="144663"/>
                    <a:pt x="521787" y="140038"/>
                    <a:pt x="523999" y="135380"/>
                  </a:cubicBezTo>
                  <a:cubicBezTo>
                    <a:pt x="496018" y="149723"/>
                    <a:pt x="465926" y="158770"/>
                    <a:pt x="435867" y="167416"/>
                  </a:cubicBezTo>
                  <a:cubicBezTo>
                    <a:pt x="443206" y="160077"/>
                    <a:pt x="450344" y="152470"/>
                    <a:pt x="455605" y="143456"/>
                  </a:cubicBezTo>
                  <a:cubicBezTo>
                    <a:pt x="429903" y="148215"/>
                    <a:pt x="414521" y="171102"/>
                    <a:pt x="391467" y="180954"/>
                  </a:cubicBezTo>
                  <a:cubicBezTo>
                    <a:pt x="386641" y="184271"/>
                    <a:pt x="384262" y="190035"/>
                    <a:pt x="380810" y="194626"/>
                  </a:cubicBezTo>
                  <a:cubicBezTo>
                    <a:pt x="377727" y="188963"/>
                    <a:pt x="374745" y="183266"/>
                    <a:pt x="371897" y="177536"/>
                  </a:cubicBezTo>
                  <a:cubicBezTo>
                    <a:pt x="370925" y="184338"/>
                    <a:pt x="370121" y="191174"/>
                    <a:pt x="369082" y="197943"/>
                  </a:cubicBezTo>
                  <a:cubicBezTo>
                    <a:pt x="367976" y="195732"/>
                    <a:pt x="365764" y="191309"/>
                    <a:pt x="364659" y="189097"/>
                  </a:cubicBezTo>
                  <a:cubicBezTo>
                    <a:pt x="338521" y="197642"/>
                    <a:pt x="315768" y="213693"/>
                    <a:pt x="294087" y="230180"/>
                  </a:cubicBezTo>
                  <a:cubicBezTo>
                    <a:pt x="282224" y="238155"/>
                    <a:pt x="284804" y="253537"/>
                    <a:pt x="283162" y="266036"/>
                  </a:cubicBezTo>
                  <a:cubicBezTo>
                    <a:pt x="278102" y="259702"/>
                    <a:pt x="273277" y="253201"/>
                    <a:pt x="268317" y="246835"/>
                  </a:cubicBezTo>
                  <a:cubicBezTo>
                    <a:pt x="245933" y="267376"/>
                    <a:pt x="230016" y="293413"/>
                    <a:pt x="210613" y="316535"/>
                  </a:cubicBezTo>
                  <a:cubicBezTo>
                    <a:pt x="214735" y="331548"/>
                    <a:pt x="212423" y="347297"/>
                    <a:pt x="199723" y="357551"/>
                  </a:cubicBezTo>
                  <a:cubicBezTo>
                    <a:pt x="202303" y="347365"/>
                    <a:pt x="205386" y="337345"/>
                    <a:pt x="207999" y="327191"/>
                  </a:cubicBezTo>
                  <a:cubicBezTo>
                    <a:pt x="196539" y="339858"/>
                    <a:pt x="187290" y="354234"/>
                    <a:pt x="178042" y="368543"/>
                  </a:cubicBezTo>
                  <a:cubicBezTo>
                    <a:pt x="182934" y="381444"/>
                    <a:pt x="186888" y="394681"/>
                    <a:pt x="189770" y="408219"/>
                  </a:cubicBezTo>
                  <a:cubicBezTo>
                    <a:pt x="186754" y="407381"/>
                    <a:pt x="183805" y="406677"/>
                    <a:pt x="180823" y="405906"/>
                  </a:cubicBezTo>
                  <a:cubicBezTo>
                    <a:pt x="171541" y="414016"/>
                    <a:pt x="160315" y="419344"/>
                    <a:pt x="150329" y="426482"/>
                  </a:cubicBezTo>
                  <a:cubicBezTo>
                    <a:pt x="155724" y="426180"/>
                    <a:pt x="161153" y="425811"/>
                    <a:pt x="166548" y="425309"/>
                  </a:cubicBezTo>
                  <a:cubicBezTo>
                    <a:pt x="167922" y="439316"/>
                    <a:pt x="169262" y="454898"/>
                    <a:pt x="159477" y="466425"/>
                  </a:cubicBezTo>
                  <a:cubicBezTo>
                    <a:pt x="138533" y="490352"/>
                    <a:pt x="147514" y="522454"/>
                    <a:pt x="151736" y="550234"/>
                  </a:cubicBezTo>
                  <a:cubicBezTo>
                    <a:pt x="141482" y="553317"/>
                    <a:pt x="121108" y="553752"/>
                    <a:pt x="131965" y="572384"/>
                  </a:cubicBezTo>
                  <a:cubicBezTo>
                    <a:pt x="138969" y="582772"/>
                    <a:pt x="149156" y="590915"/>
                    <a:pt x="154115" y="602777"/>
                  </a:cubicBezTo>
                  <a:cubicBezTo>
                    <a:pt x="146978" y="597181"/>
                    <a:pt x="140041" y="591351"/>
                    <a:pt x="132837" y="585888"/>
                  </a:cubicBezTo>
                  <a:cubicBezTo>
                    <a:pt x="133172" y="594467"/>
                    <a:pt x="134713" y="604285"/>
                    <a:pt x="145101" y="604922"/>
                  </a:cubicBezTo>
                  <a:cubicBezTo>
                    <a:pt x="148050" y="612194"/>
                    <a:pt x="150664" y="619600"/>
                    <a:pt x="153043" y="627106"/>
                  </a:cubicBezTo>
                  <a:cubicBezTo>
                    <a:pt x="147816" y="624559"/>
                    <a:pt x="142655" y="621945"/>
                    <a:pt x="137427" y="619398"/>
                  </a:cubicBezTo>
                  <a:cubicBezTo>
                    <a:pt x="140209" y="659878"/>
                    <a:pt x="151200" y="699286"/>
                    <a:pt x="162191" y="738191"/>
                  </a:cubicBezTo>
                  <a:cubicBezTo>
                    <a:pt x="183504" y="775823"/>
                    <a:pt x="204447" y="814359"/>
                    <a:pt x="232160" y="847802"/>
                  </a:cubicBezTo>
                  <a:cubicBezTo>
                    <a:pt x="267346" y="882452"/>
                    <a:pt x="307960" y="910835"/>
                    <a:pt x="347334" y="940357"/>
                  </a:cubicBezTo>
                  <a:cubicBezTo>
                    <a:pt x="375884" y="958385"/>
                    <a:pt x="408724" y="967902"/>
                    <a:pt x="440458" y="978726"/>
                  </a:cubicBezTo>
                  <a:cubicBezTo>
                    <a:pt x="435700" y="980569"/>
                    <a:pt x="430941" y="982311"/>
                    <a:pt x="426183" y="984154"/>
                  </a:cubicBezTo>
                  <a:cubicBezTo>
                    <a:pt x="447294" y="989147"/>
                    <a:pt x="468338" y="994677"/>
                    <a:pt x="489818" y="997893"/>
                  </a:cubicBezTo>
                  <a:cubicBezTo>
                    <a:pt x="502753" y="997123"/>
                    <a:pt x="513141" y="988712"/>
                    <a:pt x="522893" y="981105"/>
                  </a:cubicBezTo>
                  <a:cubicBezTo>
                    <a:pt x="520514" y="987405"/>
                    <a:pt x="518134" y="993705"/>
                    <a:pt x="515923" y="1000072"/>
                  </a:cubicBezTo>
                  <a:cubicBezTo>
                    <a:pt x="561865" y="1008114"/>
                    <a:pt x="609751" y="1010895"/>
                    <a:pt x="655559" y="1000340"/>
                  </a:cubicBezTo>
                  <a:cubicBezTo>
                    <a:pt x="688532" y="993571"/>
                    <a:pt x="719462" y="978860"/>
                    <a:pt x="752771" y="973532"/>
                  </a:cubicBezTo>
                  <a:cubicBezTo>
                    <a:pt x="724623" y="1001848"/>
                    <a:pt x="683338" y="1011030"/>
                    <a:pt x="645271" y="1016827"/>
                  </a:cubicBezTo>
                  <a:cubicBezTo>
                    <a:pt x="605160" y="1022155"/>
                    <a:pt x="564747" y="1026947"/>
                    <a:pt x="524233" y="1024701"/>
                  </a:cubicBezTo>
                  <a:cubicBezTo>
                    <a:pt x="481407" y="1029326"/>
                    <a:pt x="439419" y="1016659"/>
                    <a:pt x="399811" y="1001613"/>
                  </a:cubicBezTo>
                  <a:cubicBezTo>
                    <a:pt x="389423" y="997290"/>
                    <a:pt x="377862" y="999301"/>
                    <a:pt x="367138" y="1000541"/>
                  </a:cubicBezTo>
                  <a:cubicBezTo>
                    <a:pt x="368780" y="996553"/>
                    <a:pt x="370422" y="992532"/>
                    <a:pt x="372064" y="988578"/>
                  </a:cubicBezTo>
                  <a:cubicBezTo>
                    <a:pt x="352126" y="979262"/>
                    <a:pt x="332556" y="969108"/>
                    <a:pt x="312014" y="961234"/>
                  </a:cubicBezTo>
                  <a:cubicBezTo>
                    <a:pt x="326089" y="971421"/>
                    <a:pt x="341202" y="980368"/>
                    <a:pt x="354338" y="991895"/>
                  </a:cubicBezTo>
                  <a:cubicBezTo>
                    <a:pt x="331350" y="984255"/>
                    <a:pt x="308496" y="973833"/>
                    <a:pt x="290400" y="957480"/>
                  </a:cubicBezTo>
                  <a:lnTo>
                    <a:pt x="310305" y="953191"/>
                  </a:lnTo>
                  <a:cubicBezTo>
                    <a:pt x="296399" y="943809"/>
                    <a:pt x="281587" y="935666"/>
                    <a:pt x="265804" y="929902"/>
                  </a:cubicBezTo>
                  <a:cubicBezTo>
                    <a:pt x="268653" y="934560"/>
                    <a:pt x="271601" y="939184"/>
                    <a:pt x="274517" y="943875"/>
                  </a:cubicBezTo>
                  <a:cubicBezTo>
                    <a:pt x="260711" y="936001"/>
                    <a:pt x="248144" y="926216"/>
                    <a:pt x="234573" y="918039"/>
                  </a:cubicBezTo>
                  <a:cubicBezTo>
                    <a:pt x="237890" y="923501"/>
                    <a:pt x="241375" y="928930"/>
                    <a:pt x="244894" y="934359"/>
                  </a:cubicBezTo>
                  <a:cubicBezTo>
                    <a:pt x="235478" y="932985"/>
                    <a:pt x="225693" y="930974"/>
                    <a:pt x="216343" y="930438"/>
                  </a:cubicBezTo>
                  <a:cubicBezTo>
                    <a:pt x="235176" y="940089"/>
                    <a:pt x="257259" y="943038"/>
                    <a:pt x="274316" y="956174"/>
                  </a:cubicBezTo>
                  <a:cubicBezTo>
                    <a:pt x="292378" y="969075"/>
                    <a:pt x="312417" y="979564"/>
                    <a:pt x="327898" y="995749"/>
                  </a:cubicBezTo>
                  <a:cubicBezTo>
                    <a:pt x="307155" y="991996"/>
                    <a:pt x="287217" y="984858"/>
                    <a:pt x="267044" y="978994"/>
                  </a:cubicBezTo>
                  <a:cubicBezTo>
                    <a:pt x="271501" y="978022"/>
                    <a:pt x="275958" y="977117"/>
                    <a:pt x="280448" y="976213"/>
                  </a:cubicBezTo>
                  <a:cubicBezTo>
                    <a:pt x="269725" y="968472"/>
                    <a:pt x="256790" y="967131"/>
                    <a:pt x="244190" y="970114"/>
                  </a:cubicBezTo>
                  <a:cubicBezTo>
                    <a:pt x="255684" y="977285"/>
                    <a:pt x="266206" y="987539"/>
                    <a:pt x="280012" y="990153"/>
                  </a:cubicBezTo>
                  <a:cubicBezTo>
                    <a:pt x="319923" y="999536"/>
                    <a:pt x="350685" y="1029661"/>
                    <a:pt x="389825" y="1041155"/>
                  </a:cubicBezTo>
                  <a:cubicBezTo>
                    <a:pt x="386507" y="1043668"/>
                    <a:pt x="383190" y="1046148"/>
                    <a:pt x="379872" y="1048728"/>
                  </a:cubicBezTo>
                  <a:cubicBezTo>
                    <a:pt x="410567" y="1065081"/>
                    <a:pt x="446758" y="1063741"/>
                    <a:pt x="477855" y="1078753"/>
                  </a:cubicBezTo>
                  <a:cubicBezTo>
                    <a:pt x="452857" y="1082573"/>
                    <a:pt x="428495" y="1072319"/>
                    <a:pt x="404502" y="1066991"/>
                  </a:cubicBezTo>
                  <a:cubicBezTo>
                    <a:pt x="366435" y="1056938"/>
                    <a:pt x="333092" y="1033984"/>
                    <a:pt x="294623" y="1025439"/>
                  </a:cubicBezTo>
                  <a:cubicBezTo>
                    <a:pt x="279309" y="1020479"/>
                    <a:pt x="265871" y="1011231"/>
                    <a:pt x="250959" y="1005333"/>
                  </a:cubicBezTo>
                  <a:cubicBezTo>
                    <a:pt x="298979" y="1046014"/>
                    <a:pt x="360202" y="1062970"/>
                    <a:pt x="417705" y="1085187"/>
                  </a:cubicBezTo>
                  <a:cubicBezTo>
                    <a:pt x="386675" y="1081769"/>
                    <a:pt x="354773" y="1078452"/>
                    <a:pt x="325988" y="1065550"/>
                  </a:cubicBezTo>
                  <a:cubicBezTo>
                    <a:pt x="304743" y="1056536"/>
                    <a:pt x="284101" y="1046181"/>
                    <a:pt x="263056" y="1036765"/>
                  </a:cubicBezTo>
                  <a:cubicBezTo>
                    <a:pt x="240504" y="1026645"/>
                    <a:pt x="225659" y="1004394"/>
                    <a:pt x="202135" y="996017"/>
                  </a:cubicBezTo>
                  <a:cubicBezTo>
                    <a:pt x="193825" y="991862"/>
                    <a:pt x="182766" y="991594"/>
                    <a:pt x="177774" y="982881"/>
                  </a:cubicBezTo>
                  <a:cubicBezTo>
                    <a:pt x="163498" y="960865"/>
                    <a:pt x="148084" y="938145"/>
                    <a:pt x="124794" y="924942"/>
                  </a:cubicBezTo>
                  <a:cubicBezTo>
                    <a:pt x="122180" y="915995"/>
                    <a:pt x="118628" y="907350"/>
                    <a:pt x="114004" y="899274"/>
                  </a:cubicBezTo>
                  <a:cubicBezTo>
                    <a:pt x="114808" y="906110"/>
                    <a:pt x="115881" y="912912"/>
                    <a:pt x="116819" y="919782"/>
                  </a:cubicBezTo>
                  <a:cubicBezTo>
                    <a:pt x="90514" y="890293"/>
                    <a:pt x="71915" y="855275"/>
                    <a:pt x="55764" y="819486"/>
                  </a:cubicBezTo>
                  <a:cubicBezTo>
                    <a:pt x="25002" y="766005"/>
                    <a:pt x="8414" y="705285"/>
                    <a:pt x="1444" y="644263"/>
                  </a:cubicBezTo>
                  <a:cubicBezTo>
                    <a:pt x="5264" y="587631"/>
                    <a:pt x="-8307" y="529223"/>
                    <a:pt x="9218" y="474099"/>
                  </a:cubicBezTo>
                  <a:cubicBezTo>
                    <a:pt x="23393" y="439048"/>
                    <a:pt x="17629" y="398266"/>
                    <a:pt x="40148" y="366164"/>
                  </a:cubicBezTo>
                  <a:cubicBezTo>
                    <a:pt x="36261" y="366264"/>
                    <a:pt x="32374" y="366398"/>
                    <a:pt x="28520" y="366532"/>
                  </a:cubicBezTo>
                  <a:cubicBezTo>
                    <a:pt x="37769" y="357551"/>
                    <a:pt x="48090" y="348638"/>
                    <a:pt x="51675" y="335669"/>
                  </a:cubicBezTo>
                  <a:cubicBezTo>
                    <a:pt x="57674" y="321026"/>
                    <a:pt x="52111" y="304840"/>
                    <a:pt x="55998" y="289861"/>
                  </a:cubicBezTo>
                  <a:cubicBezTo>
                    <a:pt x="63136" y="277094"/>
                    <a:pt x="80427" y="277261"/>
                    <a:pt x="88536" y="265701"/>
                  </a:cubicBezTo>
                  <a:cubicBezTo>
                    <a:pt x="99494" y="252095"/>
                    <a:pt x="111156" y="238792"/>
                    <a:pt x="118494" y="222808"/>
                  </a:cubicBezTo>
                  <a:cubicBezTo>
                    <a:pt x="114071" y="219323"/>
                    <a:pt x="109681" y="215905"/>
                    <a:pt x="105224" y="212487"/>
                  </a:cubicBezTo>
                  <a:cubicBezTo>
                    <a:pt x="119667" y="190839"/>
                    <a:pt x="144129" y="181390"/>
                    <a:pt x="161387" y="162892"/>
                  </a:cubicBezTo>
                  <a:cubicBezTo>
                    <a:pt x="171809" y="153141"/>
                    <a:pt x="183403" y="144830"/>
                    <a:pt x="194495" y="135916"/>
                  </a:cubicBezTo>
                  <a:cubicBezTo>
                    <a:pt x="195735" y="128544"/>
                    <a:pt x="196908" y="120569"/>
                    <a:pt x="202370" y="114939"/>
                  </a:cubicBezTo>
                  <a:cubicBezTo>
                    <a:pt x="215271" y="107936"/>
                    <a:pt x="229949" y="105456"/>
                    <a:pt x="243721" y="100731"/>
                  </a:cubicBezTo>
                  <a:cubicBezTo>
                    <a:pt x="242649" y="105724"/>
                    <a:pt x="241644" y="110684"/>
                    <a:pt x="240739" y="115743"/>
                  </a:cubicBezTo>
                  <a:cubicBezTo>
                    <a:pt x="252266" y="112594"/>
                    <a:pt x="253238" y="101502"/>
                    <a:pt x="251663" y="91482"/>
                  </a:cubicBezTo>
                  <a:cubicBezTo>
                    <a:pt x="258633" y="85886"/>
                    <a:pt x="265603" y="80357"/>
                    <a:pt x="272607" y="74861"/>
                  </a:cubicBezTo>
                  <a:cubicBezTo>
                    <a:pt x="267513" y="75096"/>
                    <a:pt x="262420" y="75397"/>
                    <a:pt x="257360" y="75666"/>
                  </a:cubicBezTo>
                  <a:cubicBezTo>
                    <a:pt x="263358" y="71946"/>
                    <a:pt x="269155" y="67657"/>
                    <a:pt x="275891" y="65378"/>
                  </a:cubicBezTo>
                  <a:cubicBezTo>
                    <a:pt x="289194" y="63501"/>
                    <a:pt x="301492" y="71242"/>
                    <a:pt x="314494" y="71745"/>
                  </a:cubicBezTo>
                  <a:cubicBezTo>
                    <a:pt x="334165" y="65210"/>
                    <a:pt x="351858" y="53683"/>
                    <a:pt x="370892" y="45540"/>
                  </a:cubicBezTo>
                  <a:cubicBezTo>
                    <a:pt x="358392" y="46579"/>
                    <a:pt x="345994" y="48187"/>
                    <a:pt x="333494" y="48657"/>
                  </a:cubicBezTo>
                  <a:cubicBezTo>
                    <a:pt x="348842" y="38738"/>
                    <a:pt x="367339" y="40246"/>
                    <a:pt x="384664" y="37531"/>
                  </a:cubicBezTo>
                  <a:cubicBezTo>
                    <a:pt x="411170" y="31566"/>
                    <a:pt x="437878" y="26372"/>
                    <a:pt x="464719" y="22050"/>
                  </a:cubicBezTo>
                  <a:cubicBezTo>
                    <a:pt x="459927" y="20006"/>
                    <a:pt x="450411" y="15917"/>
                    <a:pt x="445619" y="13873"/>
                  </a:cubicBezTo>
                  <a:cubicBezTo>
                    <a:pt x="455705" y="12332"/>
                    <a:pt x="465792" y="10891"/>
                    <a:pt x="475945" y="9617"/>
                  </a:cubicBezTo>
                  <a:cubicBezTo>
                    <a:pt x="474102" y="14677"/>
                    <a:pt x="472427" y="19838"/>
                    <a:pt x="470684" y="24965"/>
                  </a:cubicBezTo>
                  <a:cubicBezTo>
                    <a:pt x="480201" y="23390"/>
                    <a:pt x="490086" y="22418"/>
                    <a:pt x="499670" y="20676"/>
                  </a:cubicBezTo>
                  <a:cubicBezTo>
                    <a:pt x="498933" y="13773"/>
                    <a:pt x="498095" y="6870"/>
                    <a:pt x="497392" y="0"/>
                  </a:cubicBezTo>
                  <a:moveTo>
                    <a:pt x="270362" y="81597"/>
                  </a:moveTo>
                  <a:cubicBezTo>
                    <a:pt x="270429" y="84077"/>
                    <a:pt x="270563" y="89002"/>
                    <a:pt x="270630" y="91449"/>
                  </a:cubicBezTo>
                  <a:cubicBezTo>
                    <a:pt x="279543" y="88734"/>
                    <a:pt x="288356" y="85618"/>
                    <a:pt x="296969" y="82032"/>
                  </a:cubicBezTo>
                  <a:cubicBezTo>
                    <a:pt x="288088" y="81865"/>
                    <a:pt x="279208" y="81597"/>
                    <a:pt x="270362" y="81597"/>
                  </a:cubicBezTo>
                  <a:moveTo>
                    <a:pt x="210312" y="114571"/>
                  </a:moveTo>
                  <a:cubicBezTo>
                    <a:pt x="210814" y="115643"/>
                    <a:pt x="211753" y="117821"/>
                    <a:pt x="212222" y="118893"/>
                  </a:cubicBezTo>
                  <a:cubicBezTo>
                    <a:pt x="220934" y="120938"/>
                    <a:pt x="215070" y="107232"/>
                    <a:pt x="210312" y="114571"/>
                  </a:cubicBezTo>
                  <a:moveTo>
                    <a:pt x="226396" y="115241"/>
                  </a:moveTo>
                  <a:cubicBezTo>
                    <a:pt x="222811" y="119597"/>
                    <a:pt x="230418" y="124858"/>
                    <a:pt x="233601" y="120468"/>
                  </a:cubicBezTo>
                  <a:cubicBezTo>
                    <a:pt x="237019" y="116079"/>
                    <a:pt x="229513" y="110784"/>
                    <a:pt x="226396" y="115241"/>
                  </a:cubicBezTo>
                  <a:moveTo>
                    <a:pt x="530667" y="134107"/>
                  </a:moveTo>
                  <a:cubicBezTo>
                    <a:pt x="529963" y="135045"/>
                    <a:pt x="528623" y="136955"/>
                    <a:pt x="527919" y="137894"/>
                  </a:cubicBezTo>
                  <a:cubicBezTo>
                    <a:pt x="530768" y="148416"/>
                    <a:pt x="541893" y="132297"/>
                    <a:pt x="530667" y="134107"/>
                  </a:cubicBezTo>
                  <a:moveTo>
                    <a:pt x="470416" y="142317"/>
                  </a:moveTo>
                  <a:cubicBezTo>
                    <a:pt x="467568" y="155654"/>
                    <a:pt x="483787" y="139569"/>
                    <a:pt x="470416" y="142317"/>
                  </a:cubicBezTo>
                  <a:moveTo>
                    <a:pt x="238091" y="195397"/>
                  </a:moveTo>
                  <a:cubicBezTo>
                    <a:pt x="250926" y="192146"/>
                    <a:pt x="258164" y="180987"/>
                    <a:pt x="262721" y="169426"/>
                  </a:cubicBezTo>
                  <a:cubicBezTo>
                    <a:pt x="251965" y="175257"/>
                    <a:pt x="241945" y="183300"/>
                    <a:pt x="238091" y="195397"/>
                  </a:cubicBezTo>
                  <a:moveTo>
                    <a:pt x="202370" y="188427"/>
                  </a:moveTo>
                  <a:cubicBezTo>
                    <a:pt x="199320" y="201831"/>
                    <a:pt x="215774" y="185344"/>
                    <a:pt x="202370" y="188427"/>
                  </a:cubicBezTo>
                  <a:moveTo>
                    <a:pt x="121946" y="198480"/>
                  </a:moveTo>
                  <a:cubicBezTo>
                    <a:pt x="118896" y="211884"/>
                    <a:pt x="135350" y="195397"/>
                    <a:pt x="121946" y="198480"/>
                  </a:cubicBezTo>
                  <a:moveTo>
                    <a:pt x="135350" y="198480"/>
                  </a:moveTo>
                  <a:cubicBezTo>
                    <a:pt x="132300" y="211884"/>
                    <a:pt x="148754" y="195397"/>
                    <a:pt x="135350" y="198480"/>
                  </a:cubicBezTo>
                  <a:moveTo>
                    <a:pt x="191244" y="197776"/>
                  </a:moveTo>
                  <a:cubicBezTo>
                    <a:pt x="187458" y="206790"/>
                    <a:pt x="183872" y="215871"/>
                    <a:pt x="180722" y="225154"/>
                  </a:cubicBezTo>
                  <a:cubicBezTo>
                    <a:pt x="186754" y="217279"/>
                    <a:pt x="192685" y="209337"/>
                    <a:pt x="198751" y="201495"/>
                  </a:cubicBezTo>
                  <a:cubicBezTo>
                    <a:pt x="196874" y="200557"/>
                    <a:pt x="193121" y="198681"/>
                    <a:pt x="191244" y="197776"/>
                  </a:cubicBezTo>
                  <a:moveTo>
                    <a:pt x="214534" y="210744"/>
                  </a:moveTo>
                  <a:cubicBezTo>
                    <a:pt x="206726" y="217882"/>
                    <a:pt x="208703" y="229309"/>
                    <a:pt x="209440" y="238691"/>
                  </a:cubicBezTo>
                  <a:cubicBezTo>
                    <a:pt x="199421" y="238323"/>
                    <a:pt x="186486" y="236547"/>
                    <a:pt x="180186" y="246399"/>
                  </a:cubicBezTo>
                  <a:cubicBezTo>
                    <a:pt x="169228" y="263288"/>
                    <a:pt x="158974" y="280747"/>
                    <a:pt x="146844" y="296932"/>
                  </a:cubicBezTo>
                  <a:cubicBezTo>
                    <a:pt x="139807" y="306114"/>
                    <a:pt x="137327" y="317909"/>
                    <a:pt x="137830" y="329303"/>
                  </a:cubicBezTo>
                  <a:cubicBezTo>
                    <a:pt x="138466" y="343946"/>
                    <a:pt x="136087" y="358925"/>
                    <a:pt x="140376" y="373234"/>
                  </a:cubicBezTo>
                  <a:cubicBezTo>
                    <a:pt x="144264" y="355139"/>
                    <a:pt x="159108" y="343042"/>
                    <a:pt x="171038" y="330107"/>
                  </a:cubicBezTo>
                  <a:cubicBezTo>
                    <a:pt x="164537" y="331012"/>
                    <a:pt x="158036" y="331983"/>
                    <a:pt x="151535" y="332955"/>
                  </a:cubicBezTo>
                  <a:cubicBezTo>
                    <a:pt x="156327" y="323137"/>
                    <a:pt x="166581" y="319115"/>
                    <a:pt x="174121" y="312246"/>
                  </a:cubicBezTo>
                  <a:cubicBezTo>
                    <a:pt x="185950" y="289694"/>
                    <a:pt x="204079" y="271196"/>
                    <a:pt x="214735" y="247873"/>
                  </a:cubicBezTo>
                  <a:cubicBezTo>
                    <a:pt x="214567" y="253134"/>
                    <a:pt x="214400" y="258429"/>
                    <a:pt x="214266" y="263757"/>
                  </a:cubicBezTo>
                  <a:cubicBezTo>
                    <a:pt x="229345" y="245293"/>
                    <a:pt x="235712" y="221769"/>
                    <a:pt x="245464" y="200423"/>
                  </a:cubicBezTo>
                  <a:cubicBezTo>
                    <a:pt x="235076" y="203607"/>
                    <a:pt x="223649" y="204645"/>
                    <a:pt x="214534" y="210744"/>
                  </a:cubicBezTo>
                  <a:moveTo>
                    <a:pt x="155389" y="245226"/>
                  </a:moveTo>
                  <a:cubicBezTo>
                    <a:pt x="150966" y="247505"/>
                    <a:pt x="150932" y="249750"/>
                    <a:pt x="155288" y="252029"/>
                  </a:cubicBezTo>
                  <a:cubicBezTo>
                    <a:pt x="159712" y="249716"/>
                    <a:pt x="159745" y="247438"/>
                    <a:pt x="155389" y="245226"/>
                  </a:cubicBezTo>
                  <a:moveTo>
                    <a:pt x="62432" y="295625"/>
                  </a:moveTo>
                  <a:cubicBezTo>
                    <a:pt x="60991" y="300283"/>
                    <a:pt x="62600" y="301891"/>
                    <a:pt x="67291" y="300484"/>
                  </a:cubicBezTo>
                  <a:cubicBezTo>
                    <a:pt x="68766" y="295759"/>
                    <a:pt x="67124" y="294117"/>
                    <a:pt x="62432" y="295625"/>
                  </a:cubicBezTo>
                  <a:moveTo>
                    <a:pt x="108408" y="333759"/>
                  </a:moveTo>
                  <a:cubicBezTo>
                    <a:pt x="100701" y="345253"/>
                    <a:pt x="121577" y="336373"/>
                    <a:pt x="108408" y="333759"/>
                  </a:cubicBezTo>
                  <a:moveTo>
                    <a:pt x="138433" y="379936"/>
                  </a:moveTo>
                  <a:cubicBezTo>
                    <a:pt x="133674" y="379668"/>
                    <a:pt x="132770" y="387844"/>
                    <a:pt x="137897" y="387911"/>
                  </a:cubicBezTo>
                  <a:cubicBezTo>
                    <a:pt x="142622" y="388113"/>
                    <a:pt x="143526" y="379936"/>
                    <a:pt x="138433" y="379936"/>
                  </a:cubicBezTo>
                  <a:moveTo>
                    <a:pt x="165174" y="402689"/>
                  </a:moveTo>
                  <a:cubicBezTo>
                    <a:pt x="167788" y="402522"/>
                    <a:pt x="172982" y="402153"/>
                    <a:pt x="175595" y="401986"/>
                  </a:cubicBezTo>
                  <a:cubicBezTo>
                    <a:pt x="174054" y="396188"/>
                    <a:pt x="172479" y="390425"/>
                    <a:pt x="170870" y="384694"/>
                  </a:cubicBezTo>
                  <a:cubicBezTo>
                    <a:pt x="168960" y="390659"/>
                    <a:pt x="167084" y="396658"/>
                    <a:pt x="165174" y="402689"/>
                  </a:cubicBezTo>
                  <a:moveTo>
                    <a:pt x="116350" y="437339"/>
                  </a:moveTo>
                  <a:cubicBezTo>
                    <a:pt x="119768" y="429095"/>
                    <a:pt x="122951" y="420751"/>
                    <a:pt x="125833" y="412307"/>
                  </a:cubicBezTo>
                  <a:cubicBezTo>
                    <a:pt x="121946" y="416764"/>
                    <a:pt x="118092" y="421321"/>
                    <a:pt x="114239" y="425845"/>
                  </a:cubicBezTo>
                  <a:cubicBezTo>
                    <a:pt x="117321" y="415054"/>
                    <a:pt x="120605" y="404331"/>
                    <a:pt x="123219" y="393441"/>
                  </a:cubicBezTo>
                  <a:cubicBezTo>
                    <a:pt x="112496" y="405705"/>
                    <a:pt x="104420" y="422929"/>
                    <a:pt x="116350" y="437339"/>
                  </a:cubicBezTo>
                  <a:moveTo>
                    <a:pt x="103348" y="427219"/>
                  </a:moveTo>
                  <a:cubicBezTo>
                    <a:pt x="99963" y="436635"/>
                    <a:pt x="96914" y="446185"/>
                    <a:pt x="94032" y="455769"/>
                  </a:cubicBezTo>
                  <a:cubicBezTo>
                    <a:pt x="99293" y="458718"/>
                    <a:pt x="104621" y="461499"/>
                    <a:pt x="110016" y="464314"/>
                  </a:cubicBezTo>
                  <a:cubicBezTo>
                    <a:pt x="109179" y="451748"/>
                    <a:pt x="106230" y="439416"/>
                    <a:pt x="103348" y="427219"/>
                  </a:cubicBezTo>
                  <a:moveTo>
                    <a:pt x="152540" y="437640"/>
                  </a:moveTo>
                  <a:cubicBezTo>
                    <a:pt x="149625" y="441729"/>
                    <a:pt x="156696" y="446051"/>
                    <a:pt x="159377" y="442064"/>
                  </a:cubicBezTo>
                  <a:cubicBezTo>
                    <a:pt x="162091" y="438009"/>
                    <a:pt x="155154" y="433753"/>
                    <a:pt x="152540" y="437640"/>
                  </a:cubicBezTo>
                  <a:moveTo>
                    <a:pt x="95406" y="465688"/>
                  </a:moveTo>
                  <a:cubicBezTo>
                    <a:pt x="91653" y="476713"/>
                    <a:pt x="87933" y="487805"/>
                    <a:pt x="85889" y="499299"/>
                  </a:cubicBezTo>
                  <a:cubicBezTo>
                    <a:pt x="90413" y="499265"/>
                    <a:pt x="94970" y="499232"/>
                    <a:pt x="99494" y="499198"/>
                  </a:cubicBezTo>
                  <a:cubicBezTo>
                    <a:pt x="100634" y="490553"/>
                    <a:pt x="102309" y="482008"/>
                    <a:pt x="104085" y="473496"/>
                  </a:cubicBezTo>
                  <a:cubicBezTo>
                    <a:pt x="101203" y="470849"/>
                    <a:pt x="98288" y="468268"/>
                    <a:pt x="95406" y="465688"/>
                  </a:cubicBezTo>
                  <a:moveTo>
                    <a:pt x="38171" y="479963"/>
                  </a:moveTo>
                  <a:cubicBezTo>
                    <a:pt x="35122" y="493367"/>
                    <a:pt x="51575" y="476880"/>
                    <a:pt x="38171" y="479963"/>
                  </a:cubicBezTo>
                  <a:moveTo>
                    <a:pt x="37903" y="500572"/>
                  </a:moveTo>
                  <a:cubicBezTo>
                    <a:pt x="33144" y="500304"/>
                    <a:pt x="32240" y="508480"/>
                    <a:pt x="37367" y="508547"/>
                  </a:cubicBezTo>
                  <a:cubicBezTo>
                    <a:pt x="42092" y="508748"/>
                    <a:pt x="42996" y="500572"/>
                    <a:pt x="37903" y="500572"/>
                  </a:cubicBezTo>
                  <a:moveTo>
                    <a:pt x="85152" y="511630"/>
                  </a:moveTo>
                  <a:cubicBezTo>
                    <a:pt x="79422" y="513138"/>
                    <a:pt x="80259" y="523962"/>
                    <a:pt x="86894" y="522286"/>
                  </a:cubicBezTo>
                  <a:cubicBezTo>
                    <a:pt x="92792" y="520913"/>
                    <a:pt x="91351" y="510323"/>
                    <a:pt x="85152" y="511630"/>
                  </a:cubicBezTo>
                  <a:moveTo>
                    <a:pt x="132803" y="530195"/>
                  </a:moveTo>
                  <a:cubicBezTo>
                    <a:pt x="131362" y="534853"/>
                    <a:pt x="132971" y="536461"/>
                    <a:pt x="137662" y="535054"/>
                  </a:cubicBezTo>
                  <a:cubicBezTo>
                    <a:pt x="139103" y="530329"/>
                    <a:pt x="137495" y="528687"/>
                    <a:pt x="132803" y="530195"/>
                  </a:cubicBezTo>
                  <a:moveTo>
                    <a:pt x="142420" y="534853"/>
                  </a:moveTo>
                  <a:cubicBezTo>
                    <a:pt x="138600" y="537735"/>
                    <a:pt x="143493" y="544336"/>
                    <a:pt x="147313" y="541287"/>
                  </a:cubicBezTo>
                  <a:cubicBezTo>
                    <a:pt x="151133" y="538304"/>
                    <a:pt x="146241" y="531736"/>
                    <a:pt x="142420" y="534853"/>
                  </a:cubicBezTo>
                  <a:moveTo>
                    <a:pt x="81767" y="533814"/>
                  </a:moveTo>
                  <a:cubicBezTo>
                    <a:pt x="78182" y="550703"/>
                    <a:pt x="79254" y="567961"/>
                    <a:pt x="83208" y="584649"/>
                  </a:cubicBezTo>
                  <a:cubicBezTo>
                    <a:pt x="84649" y="573054"/>
                    <a:pt x="85554" y="561728"/>
                    <a:pt x="85889" y="550167"/>
                  </a:cubicBezTo>
                  <a:cubicBezTo>
                    <a:pt x="89642" y="551742"/>
                    <a:pt x="93429" y="553317"/>
                    <a:pt x="97182" y="554959"/>
                  </a:cubicBezTo>
                  <a:cubicBezTo>
                    <a:pt x="92558" y="547553"/>
                    <a:pt x="87330" y="540516"/>
                    <a:pt x="81767" y="533814"/>
                  </a:cubicBezTo>
                  <a:moveTo>
                    <a:pt x="28151" y="561460"/>
                  </a:moveTo>
                  <a:cubicBezTo>
                    <a:pt x="22354" y="561661"/>
                    <a:pt x="22354" y="571412"/>
                    <a:pt x="28151" y="571647"/>
                  </a:cubicBezTo>
                  <a:cubicBezTo>
                    <a:pt x="33882" y="571580"/>
                    <a:pt x="33882" y="561460"/>
                    <a:pt x="28151" y="561460"/>
                  </a:cubicBezTo>
                  <a:moveTo>
                    <a:pt x="77076" y="604688"/>
                  </a:moveTo>
                  <a:cubicBezTo>
                    <a:pt x="79422" y="611322"/>
                    <a:pt x="83007" y="617488"/>
                    <a:pt x="87866" y="622682"/>
                  </a:cubicBezTo>
                  <a:cubicBezTo>
                    <a:pt x="84850" y="616315"/>
                    <a:pt x="81265" y="610284"/>
                    <a:pt x="77076" y="604688"/>
                  </a:cubicBezTo>
                  <a:moveTo>
                    <a:pt x="76607" y="633607"/>
                  </a:moveTo>
                  <a:cubicBezTo>
                    <a:pt x="81265" y="640912"/>
                    <a:pt x="85822" y="648351"/>
                    <a:pt x="90949" y="655388"/>
                  </a:cubicBezTo>
                  <a:cubicBezTo>
                    <a:pt x="90178" y="648150"/>
                    <a:pt x="89274" y="640979"/>
                    <a:pt x="88235" y="633808"/>
                  </a:cubicBezTo>
                  <a:cubicBezTo>
                    <a:pt x="85319" y="633774"/>
                    <a:pt x="79522" y="633674"/>
                    <a:pt x="76607" y="633607"/>
                  </a:cubicBezTo>
                  <a:moveTo>
                    <a:pt x="90011" y="693858"/>
                  </a:moveTo>
                  <a:cubicBezTo>
                    <a:pt x="93529" y="694662"/>
                    <a:pt x="97081" y="695499"/>
                    <a:pt x="100634" y="696371"/>
                  </a:cubicBezTo>
                  <a:cubicBezTo>
                    <a:pt x="98254" y="685815"/>
                    <a:pt x="95439" y="675360"/>
                    <a:pt x="92290" y="665073"/>
                  </a:cubicBezTo>
                  <a:cubicBezTo>
                    <a:pt x="91284" y="674589"/>
                    <a:pt x="90614" y="684207"/>
                    <a:pt x="90011" y="693858"/>
                  </a:cubicBezTo>
                  <a:moveTo>
                    <a:pt x="101806" y="722040"/>
                  </a:moveTo>
                  <a:cubicBezTo>
                    <a:pt x="98958" y="735376"/>
                    <a:pt x="115177" y="719292"/>
                    <a:pt x="101806" y="722040"/>
                  </a:cubicBezTo>
                  <a:moveTo>
                    <a:pt x="80360" y="721671"/>
                  </a:moveTo>
                  <a:cubicBezTo>
                    <a:pt x="85319" y="738928"/>
                    <a:pt x="95842" y="753773"/>
                    <a:pt x="101706" y="770696"/>
                  </a:cubicBezTo>
                  <a:cubicBezTo>
                    <a:pt x="115948" y="810003"/>
                    <a:pt x="142085" y="843446"/>
                    <a:pt x="169061" y="874878"/>
                  </a:cubicBezTo>
                  <a:cubicBezTo>
                    <a:pt x="148452" y="839458"/>
                    <a:pt x="123990" y="806116"/>
                    <a:pt x="106598" y="768920"/>
                  </a:cubicBezTo>
                  <a:cubicBezTo>
                    <a:pt x="98723" y="752768"/>
                    <a:pt x="97350" y="731590"/>
                    <a:pt x="80360" y="721671"/>
                  </a:cubicBezTo>
                  <a:moveTo>
                    <a:pt x="113736" y="739130"/>
                  </a:moveTo>
                  <a:cubicBezTo>
                    <a:pt x="110687" y="743184"/>
                    <a:pt x="114172" y="752902"/>
                    <a:pt x="119868" y="751729"/>
                  </a:cubicBezTo>
                  <a:cubicBezTo>
                    <a:pt x="122918" y="747641"/>
                    <a:pt x="119399" y="737823"/>
                    <a:pt x="113736" y="739130"/>
                  </a:cubicBezTo>
                  <a:moveTo>
                    <a:pt x="119332" y="756320"/>
                  </a:moveTo>
                  <a:cubicBezTo>
                    <a:pt x="117523" y="761246"/>
                    <a:pt x="115747" y="766273"/>
                    <a:pt x="114138" y="771333"/>
                  </a:cubicBezTo>
                  <a:cubicBezTo>
                    <a:pt x="121343" y="773879"/>
                    <a:pt x="128581" y="776292"/>
                    <a:pt x="135920" y="778504"/>
                  </a:cubicBezTo>
                  <a:cubicBezTo>
                    <a:pt x="130658" y="770863"/>
                    <a:pt x="125062" y="763525"/>
                    <a:pt x="119332" y="756320"/>
                  </a:cubicBezTo>
                  <a:moveTo>
                    <a:pt x="140410" y="771467"/>
                  </a:moveTo>
                  <a:cubicBezTo>
                    <a:pt x="137662" y="775454"/>
                    <a:pt x="144599" y="779710"/>
                    <a:pt x="147246" y="775890"/>
                  </a:cubicBezTo>
                  <a:cubicBezTo>
                    <a:pt x="150128" y="771701"/>
                    <a:pt x="143091" y="767412"/>
                    <a:pt x="140410" y="771467"/>
                  </a:cubicBezTo>
                  <a:moveTo>
                    <a:pt x="123286" y="788188"/>
                  </a:moveTo>
                  <a:cubicBezTo>
                    <a:pt x="140477" y="808060"/>
                    <a:pt x="154350" y="830377"/>
                    <a:pt x="166983" y="853432"/>
                  </a:cubicBezTo>
                  <a:cubicBezTo>
                    <a:pt x="181393" y="871460"/>
                    <a:pt x="198918" y="886875"/>
                    <a:pt x="216846" y="901351"/>
                  </a:cubicBezTo>
                  <a:cubicBezTo>
                    <a:pt x="201767" y="878297"/>
                    <a:pt x="177975" y="861877"/>
                    <a:pt x="164939" y="837481"/>
                  </a:cubicBezTo>
                  <a:cubicBezTo>
                    <a:pt x="157064" y="816571"/>
                    <a:pt x="143761" y="797973"/>
                    <a:pt x="123286" y="788188"/>
                  </a:cubicBezTo>
                  <a:moveTo>
                    <a:pt x="150429" y="788858"/>
                  </a:moveTo>
                  <a:cubicBezTo>
                    <a:pt x="146978" y="792645"/>
                    <a:pt x="153311" y="798945"/>
                    <a:pt x="157131" y="795560"/>
                  </a:cubicBezTo>
                  <a:cubicBezTo>
                    <a:pt x="160717" y="791673"/>
                    <a:pt x="154283" y="785239"/>
                    <a:pt x="150429" y="788858"/>
                  </a:cubicBezTo>
                  <a:moveTo>
                    <a:pt x="166983" y="822569"/>
                  </a:moveTo>
                  <a:cubicBezTo>
                    <a:pt x="163264" y="826021"/>
                    <a:pt x="168826" y="833159"/>
                    <a:pt x="173015" y="829941"/>
                  </a:cubicBezTo>
                  <a:cubicBezTo>
                    <a:pt x="176701" y="826423"/>
                    <a:pt x="171172" y="819285"/>
                    <a:pt x="166983" y="822569"/>
                  </a:cubicBezTo>
                  <a:moveTo>
                    <a:pt x="177539" y="833561"/>
                  </a:moveTo>
                  <a:cubicBezTo>
                    <a:pt x="181962" y="838051"/>
                    <a:pt x="186453" y="842474"/>
                    <a:pt x="191043" y="846864"/>
                  </a:cubicBezTo>
                  <a:cubicBezTo>
                    <a:pt x="190909" y="841871"/>
                    <a:pt x="190742" y="836912"/>
                    <a:pt x="190541" y="831986"/>
                  </a:cubicBezTo>
                  <a:cubicBezTo>
                    <a:pt x="186185" y="832455"/>
                    <a:pt x="181862" y="832957"/>
                    <a:pt x="177539" y="833561"/>
                  </a:cubicBezTo>
                  <a:moveTo>
                    <a:pt x="136154" y="855242"/>
                  </a:moveTo>
                  <a:cubicBezTo>
                    <a:pt x="134713" y="859899"/>
                    <a:pt x="136322" y="861508"/>
                    <a:pt x="141013" y="860100"/>
                  </a:cubicBezTo>
                  <a:cubicBezTo>
                    <a:pt x="142454" y="855342"/>
                    <a:pt x="140846" y="853734"/>
                    <a:pt x="136154" y="855242"/>
                  </a:cubicBezTo>
                  <a:moveTo>
                    <a:pt x="141315" y="863385"/>
                  </a:moveTo>
                  <a:cubicBezTo>
                    <a:pt x="148787" y="879302"/>
                    <a:pt x="162158" y="890997"/>
                    <a:pt x="174724" y="902926"/>
                  </a:cubicBezTo>
                  <a:cubicBezTo>
                    <a:pt x="166011" y="887914"/>
                    <a:pt x="154015" y="875080"/>
                    <a:pt x="141315" y="863385"/>
                  </a:cubicBezTo>
                  <a:moveTo>
                    <a:pt x="172713" y="879603"/>
                  </a:moveTo>
                  <a:cubicBezTo>
                    <a:pt x="178310" y="885702"/>
                    <a:pt x="184006" y="891801"/>
                    <a:pt x="189770" y="897866"/>
                  </a:cubicBezTo>
                  <a:cubicBezTo>
                    <a:pt x="184476" y="891399"/>
                    <a:pt x="178779" y="885300"/>
                    <a:pt x="172713" y="879603"/>
                  </a:cubicBezTo>
                  <a:moveTo>
                    <a:pt x="144364" y="890259"/>
                  </a:moveTo>
                  <a:cubicBezTo>
                    <a:pt x="150831" y="902256"/>
                    <a:pt x="161086" y="911438"/>
                    <a:pt x="171842" y="919648"/>
                  </a:cubicBezTo>
                  <a:cubicBezTo>
                    <a:pt x="163498" y="909126"/>
                    <a:pt x="154216" y="899307"/>
                    <a:pt x="144364" y="890259"/>
                  </a:cubicBezTo>
                  <a:moveTo>
                    <a:pt x="222844" y="906813"/>
                  </a:moveTo>
                  <a:cubicBezTo>
                    <a:pt x="218991" y="909695"/>
                    <a:pt x="223917" y="916297"/>
                    <a:pt x="227737" y="913247"/>
                  </a:cubicBezTo>
                  <a:cubicBezTo>
                    <a:pt x="231557" y="910265"/>
                    <a:pt x="226665" y="903697"/>
                    <a:pt x="222844" y="906813"/>
                  </a:cubicBezTo>
                  <a:moveTo>
                    <a:pt x="262889" y="912745"/>
                  </a:moveTo>
                  <a:cubicBezTo>
                    <a:pt x="255885" y="916230"/>
                    <a:pt x="265670" y="924875"/>
                    <a:pt x="269758" y="919480"/>
                  </a:cubicBezTo>
                  <a:cubicBezTo>
                    <a:pt x="272841" y="915425"/>
                    <a:pt x="266675" y="910801"/>
                    <a:pt x="262889" y="912745"/>
                  </a:cubicBezTo>
                  <a:moveTo>
                    <a:pt x="204816" y="916062"/>
                  </a:moveTo>
                  <a:cubicBezTo>
                    <a:pt x="202738" y="921792"/>
                    <a:pt x="215137" y="925378"/>
                    <a:pt x="215975" y="919112"/>
                  </a:cubicBezTo>
                  <a:cubicBezTo>
                    <a:pt x="214701" y="914789"/>
                    <a:pt x="207999" y="912678"/>
                    <a:pt x="204816" y="916062"/>
                  </a:cubicBezTo>
                  <a:moveTo>
                    <a:pt x="202973" y="930672"/>
                  </a:moveTo>
                  <a:cubicBezTo>
                    <a:pt x="199387" y="934493"/>
                    <a:pt x="205821" y="940926"/>
                    <a:pt x="209675" y="937374"/>
                  </a:cubicBezTo>
                  <a:cubicBezTo>
                    <a:pt x="213093" y="933521"/>
                    <a:pt x="206760" y="927221"/>
                    <a:pt x="202973" y="930672"/>
                  </a:cubicBezTo>
                  <a:moveTo>
                    <a:pt x="222911" y="950343"/>
                  </a:moveTo>
                  <a:cubicBezTo>
                    <a:pt x="219996" y="954431"/>
                    <a:pt x="227067" y="958754"/>
                    <a:pt x="229747" y="954766"/>
                  </a:cubicBezTo>
                  <a:cubicBezTo>
                    <a:pt x="232462" y="950712"/>
                    <a:pt x="225525" y="946456"/>
                    <a:pt x="222911" y="950343"/>
                  </a:cubicBezTo>
                  <a:moveTo>
                    <a:pt x="209910" y="957782"/>
                  </a:moveTo>
                  <a:cubicBezTo>
                    <a:pt x="207128" y="962675"/>
                    <a:pt x="214500" y="970047"/>
                    <a:pt x="219426" y="967299"/>
                  </a:cubicBezTo>
                  <a:cubicBezTo>
                    <a:pt x="221806" y="962474"/>
                    <a:pt x="214701" y="955369"/>
                    <a:pt x="209910" y="957782"/>
                  </a:cubicBezTo>
                  <a:moveTo>
                    <a:pt x="203308" y="968371"/>
                  </a:moveTo>
                  <a:cubicBezTo>
                    <a:pt x="209038" y="977586"/>
                    <a:pt x="217349" y="984691"/>
                    <a:pt x="227167" y="989282"/>
                  </a:cubicBezTo>
                  <a:cubicBezTo>
                    <a:pt x="220633" y="980837"/>
                    <a:pt x="212322" y="974001"/>
                    <a:pt x="203308" y="968371"/>
                  </a:cubicBezTo>
                  <a:moveTo>
                    <a:pt x="231289" y="975207"/>
                  </a:moveTo>
                  <a:cubicBezTo>
                    <a:pt x="241845" y="985796"/>
                    <a:pt x="252869" y="996352"/>
                    <a:pt x="266307" y="1003255"/>
                  </a:cubicBezTo>
                  <a:cubicBezTo>
                    <a:pt x="256455" y="991795"/>
                    <a:pt x="243755" y="983417"/>
                    <a:pt x="231289" y="975207"/>
                  </a:cubicBezTo>
                  <a:moveTo>
                    <a:pt x="271233" y="1003590"/>
                  </a:moveTo>
                  <a:cubicBezTo>
                    <a:pt x="268317" y="1008114"/>
                    <a:pt x="275824" y="1014246"/>
                    <a:pt x="279878" y="1010828"/>
                  </a:cubicBezTo>
                  <a:cubicBezTo>
                    <a:pt x="282760" y="1006238"/>
                    <a:pt x="275254" y="1000105"/>
                    <a:pt x="271233" y="1003590"/>
                  </a:cubicBezTo>
                  <a:moveTo>
                    <a:pt x="466529" y="1012973"/>
                  </a:moveTo>
                  <a:cubicBezTo>
                    <a:pt x="465390" y="1018971"/>
                    <a:pt x="477755" y="1018971"/>
                    <a:pt x="476649" y="1012973"/>
                  </a:cubicBezTo>
                  <a:cubicBezTo>
                    <a:pt x="474672" y="1009388"/>
                    <a:pt x="468473" y="1009388"/>
                    <a:pt x="466529" y="1012973"/>
                  </a:cubicBezTo>
                  <a:moveTo>
                    <a:pt x="329942" y="1026578"/>
                  </a:moveTo>
                  <a:cubicBezTo>
                    <a:pt x="339828" y="1030633"/>
                    <a:pt x="350115" y="1033749"/>
                    <a:pt x="360671" y="1035592"/>
                  </a:cubicBezTo>
                  <a:cubicBezTo>
                    <a:pt x="351121" y="1030532"/>
                    <a:pt x="341269" y="1021384"/>
                    <a:pt x="329942" y="102657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FEC38A31-C82D-4654-B383-F6268A5EEAF2}"/>
                </a:ext>
              </a:extLst>
            </p:cNvPr>
            <p:cNvSpPr/>
            <p:nvPr/>
          </p:nvSpPr>
          <p:spPr>
            <a:xfrm>
              <a:off x="6712083" y="3947898"/>
              <a:ext cx="10169" cy="8869"/>
            </a:xfrm>
            <a:custGeom>
              <a:avLst/>
              <a:gdLst>
                <a:gd name="connsiteX0" fmla="*/ 668 w 10169"/>
                <a:gd name="connsiteY0" fmla="*/ 1901 h 8869"/>
                <a:gd name="connsiteX1" fmla="*/ 9514 w 10169"/>
                <a:gd name="connsiteY1" fmla="*/ 6995 h 8869"/>
                <a:gd name="connsiteX2" fmla="*/ 668 w 10169"/>
                <a:gd name="connsiteY2" fmla="*/ 1901 h 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9" h="8869">
                  <a:moveTo>
                    <a:pt x="668" y="1901"/>
                  </a:moveTo>
                  <a:cubicBezTo>
                    <a:pt x="3784" y="-2690"/>
                    <a:pt x="12631" y="1834"/>
                    <a:pt x="9514" y="6995"/>
                  </a:cubicBezTo>
                  <a:cubicBezTo>
                    <a:pt x="6364" y="11552"/>
                    <a:pt x="-2482" y="6995"/>
                    <a:pt x="668" y="190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C304FED1-3CE1-4D3F-8AD1-D169EA6AB6C1}"/>
                </a:ext>
              </a:extLst>
            </p:cNvPr>
            <p:cNvSpPr/>
            <p:nvPr/>
          </p:nvSpPr>
          <p:spPr>
            <a:xfrm>
              <a:off x="6762513" y="3953918"/>
              <a:ext cx="6365" cy="6713"/>
            </a:xfrm>
            <a:custGeom>
              <a:avLst/>
              <a:gdLst>
                <a:gd name="connsiteX0" fmla="*/ 0 w 6365"/>
                <a:gd name="connsiteY0" fmla="*/ 2181 h 6713"/>
                <a:gd name="connsiteX1" fmla="*/ 1910 w 6365"/>
                <a:gd name="connsiteY1" fmla="*/ 6504 h 6713"/>
                <a:gd name="connsiteX2" fmla="*/ 0 w 6365"/>
                <a:gd name="connsiteY2" fmla="*/ 2181 h 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5" h="6713">
                  <a:moveTo>
                    <a:pt x="0" y="2181"/>
                  </a:moveTo>
                  <a:cubicBezTo>
                    <a:pt x="4725" y="-5158"/>
                    <a:pt x="10589" y="8548"/>
                    <a:pt x="1910" y="6504"/>
                  </a:cubicBezTo>
                  <a:cubicBezTo>
                    <a:pt x="1441" y="5431"/>
                    <a:pt x="503" y="3253"/>
                    <a:pt x="0" y="218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44FF5C06-7027-4640-97BF-A742D00404D8}"/>
                </a:ext>
              </a:extLst>
            </p:cNvPr>
            <p:cNvSpPr/>
            <p:nvPr/>
          </p:nvSpPr>
          <p:spPr>
            <a:xfrm>
              <a:off x="6781659" y="3959008"/>
              <a:ext cx="5893" cy="5893"/>
            </a:xfrm>
            <a:custGeom>
              <a:avLst/>
              <a:gdLst>
                <a:gd name="connsiteX0" fmla="*/ 524 w 5893"/>
                <a:gd name="connsiteY0" fmla="*/ 542 h 5893"/>
                <a:gd name="connsiteX1" fmla="*/ 5383 w 5893"/>
                <a:gd name="connsiteY1" fmla="*/ 5401 h 5893"/>
                <a:gd name="connsiteX2" fmla="*/ 524 w 5893"/>
                <a:gd name="connsiteY2" fmla="*/ 54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3" h="5893">
                  <a:moveTo>
                    <a:pt x="524" y="542"/>
                  </a:moveTo>
                  <a:cubicBezTo>
                    <a:pt x="5215" y="-966"/>
                    <a:pt x="6824" y="676"/>
                    <a:pt x="5383" y="5401"/>
                  </a:cubicBezTo>
                  <a:cubicBezTo>
                    <a:pt x="692" y="6809"/>
                    <a:pt x="-950" y="5200"/>
                    <a:pt x="524" y="54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2253609D-ECAB-4C41-BBC3-37969120808E}"/>
                </a:ext>
              </a:extLst>
            </p:cNvPr>
            <p:cNvSpPr/>
            <p:nvPr/>
          </p:nvSpPr>
          <p:spPr>
            <a:xfrm>
              <a:off x="6512913" y="3975946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CA6D6020-E50E-4622-A44F-28544F40892B}"/>
                </a:ext>
              </a:extLst>
            </p:cNvPr>
            <p:cNvSpPr/>
            <p:nvPr/>
          </p:nvSpPr>
          <p:spPr>
            <a:xfrm>
              <a:off x="6381208" y="4029037"/>
              <a:ext cx="8985" cy="8047"/>
            </a:xfrm>
            <a:custGeom>
              <a:avLst/>
              <a:gdLst>
                <a:gd name="connsiteX0" fmla="*/ 4720 w 8985"/>
                <a:gd name="connsiteY0" fmla="*/ 80 h 8047"/>
                <a:gd name="connsiteX1" fmla="*/ 4318 w 8985"/>
                <a:gd name="connsiteY1" fmla="*/ 7989 h 8047"/>
                <a:gd name="connsiteX2" fmla="*/ 4720 w 8985"/>
                <a:gd name="connsiteY2" fmla="*/ 80 h 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85" h="8047">
                  <a:moveTo>
                    <a:pt x="4720" y="80"/>
                  </a:moveTo>
                  <a:cubicBezTo>
                    <a:pt x="11020" y="-958"/>
                    <a:pt x="9880" y="8425"/>
                    <a:pt x="4318" y="7989"/>
                  </a:cubicBezTo>
                  <a:cubicBezTo>
                    <a:pt x="-2083" y="8860"/>
                    <a:pt x="-876" y="-288"/>
                    <a:pt x="4720" y="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0C4FF20F-8B9D-4AFA-A460-F27334BAE001}"/>
                </a:ext>
              </a:extLst>
            </p:cNvPr>
            <p:cNvSpPr/>
            <p:nvPr/>
          </p:nvSpPr>
          <p:spPr>
            <a:xfrm>
              <a:off x="6309062" y="4083823"/>
              <a:ext cx="10648" cy="10791"/>
            </a:xfrm>
            <a:custGeom>
              <a:avLst/>
              <a:gdLst>
                <a:gd name="connsiteX0" fmla="*/ 6729 w 10648"/>
                <a:gd name="connsiteY0" fmla="*/ 16 h 10791"/>
                <a:gd name="connsiteX1" fmla="*/ 664 w 10648"/>
                <a:gd name="connsiteY1" fmla="*/ 10103 h 10791"/>
                <a:gd name="connsiteX2" fmla="*/ 6729 w 10648"/>
                <a:gd name="connsiteY2" fmla="*/ 16 h 1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8" h="10791">
                  <a:moveTo>
                    <a:pt x="6729" y="16"/>
                  </a:moveTo>
                  <a:cubicBezTo>
                    <a:pt x="16145" y="-553"/>
                    <a:pt x="6360" y="14090"/>
                    <a:pt x="664" y="10103"/>
                  </a:cubicBezTo>
                  <a:cubicBezTo>
                    <a:pt x="-1749" y="5914"/>
                    <a:pt x="2909" y="1156"/>
                    <a:pt x="6729" y="16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47663D6E-708D-4796-BB12-5D1BB657EA2F}"/>
                </a:ext>
              </a:extLst>
            </p:cNvPr>
            <p:cNvSpPr/>
            <p:nvPr/>
          </p:nvSpPr>
          <p:spPr>
            <a:xfrm>
              <a:off x="6553125" y="4116688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6D2E98A5-C438-408F-9831-28BCD52C0A65}"/>
                </a:ext>
              </a:extLst>
            </p:cNvPr>
            <p:cNvSpPr/>
            <p:nvPr/>
          </p:nvSpPr>
          <p:spPr>
            <a:xfrm>
              <a:off x="6491082" y="4148276"/>
              <a:ext cx="6389" cy="6713"/>
            </a:xfrm>
            <a:custGeom>
              <a:avLst/>
              <a:gdLst>
                <a:gd name="connsiteX0" fmla="*/ 0 w 6389"/>
                <a:gd name="connsiteY0" fmla="*/ 2181 h 6713"/>
                <a:gd name="connsiteX1" fmla="*/ 1910 w 6389"/>
                <a:gd name="connsiteY1" fmla="*/ 6504 h 6713"/>
                <a:gd name="connsiteX2" fmla="*/ 0 w 6389"/>
                <a:gd name="connsiteY2" fmla="*/ 2181 h 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9" h="6713">
                  <a:moveTo>
                    <a:pt x="0" y="2181"/>
                  </a:moveTo>
                  <a:cubicBezTo>
                    <a:pt x="4758" y="-5158"/>
                    <a:pt x="10623" y="8548"/>
                    <a:pt x="1910" y="6504"/>
                  </a:cubicBezTo>
                  <a:cubicBezTo>
                    <a:pt x="1441" y="5431"/>
                    <a:pt x="503" y="3253"/>
                    <a:pt x="0" y="218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7FF3301C-6B81-46A6-8D2A-B6725D513EF1}"/>
                </a:ext>
              </a:extLst>
            </p:cNvPr>
            <p:cNvSpPr/>
            <p:nvPr/>
          </p:nvSpPr>
          <p:spPr>
            <a:xfrm>
              <a:off x="6458681" y="4167711"/>
              <a:ext cx="8276" cy="8921"/>
            </a:xfrm>
            <a:custGeom>
              <a:avLst/>
              <a:gdLst>
                <a:gd name="connsiteX0" fmla="*/ 4286 w 8276"/>
                <a:gd name="connsiteY0" fmla="*/ 3 h 8921"/>
                <a:gd name="connsiteX1" fmla="*/ 4017 w 8276"/>
                <a:gd name="connsiteY1" fmla="*/ 8917 h 8921"/>
                <a:gd name="connsiteX2" fmla="*/ 4286 w 8276"/>
                <a:gd name="connsiteY2" fmla="*/ 3 h 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76" h="8921">
                  <a:moveTo>
                    <a:pt x="4286" y="3"/>
                  </a:moveTo>
                  <a:cubicBezTo>
                    <a:pt x="9848" y="-131"/>
                    <a:pt x="9446" y="9151"/>
                    <a:pt x="4017" y="8917"/>
                  </a:cubicBezTo>
                  <a:cubicBezTo>
                    <a:pt x="-1612" y="8950"/>
                    <a:pt x="-1143" y="-198"/>
                    <a:pt x="4286" y="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7A274AD8-8C1F-42D1-A31E-F6AA32625AF7}"/>
                </a:ext>
              </a:extLst>
            </p:cNvPr>
            <p:cNvSpPr/>
            <p:nvPr/>
          </p:nvSpPr>
          <p:spPr>
            <a:xfrm>
              <a:off x="6221377" y="4187059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BAB392EF-1E62-49E0-B9D7-3324B05AE531}"/>
                </a:ext>
              </a:extLst>
            </p:cNvPr>
            <p:cNvSpPr/>
            <p:nvPr/>
          </p:nvSpPr>
          <p:spPr>
            <a:xfrm>
              <a:off x="6231429" y="4187059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9DD52FE6-61F2-4A92-BA48-6D4916DC1127}"/>
                </a:ext>
              </a:extLst>
            </p:cNvPr>
            <p:cNvSpPr/>
            <p:nvPr/>
          </p:nvSpPr>
          <p:spPr>
            <a:xfrm>
              <a:off x="6204236" y="4196265"/>
              <a:ext cx="19971" cy="21647"/>
            </a:xfrm>
            <a:custGeom>
              <a:avLst/>
              <a:gdLst>
                <a:gd name="connsiteX0" fmla="*/ 0 w 19971"/>
                <a:gd name="connsiteY0" fmla="*/ 21648 h 21647"/>
                <a:gd name="connsiteX1" fmla="*/ 16051 w 19971"/>
                <a:gd name="connsiteY1" fmla="*/ 0 h 21647"/>
                <a:gd name="connsiteX2" fmla="*/ 19972 w 19971"/>
                <a:gd name="connsiteY2" fmla="*/ 10690 h 21647"/>
                <a:gd name="connsiteX3" fmla="*/ 0 w 19971"/>
                <a:gd name="connsiteY3" fmla="*/ 21648 h 2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71" h="21647">
                  <a:moveTo>
                    <a:pt x="0" y="21648"/>
                  </a:moveTo>
                  <a:cubicBezTo>
                    <a:pt x="5295" y="14376"/>
                    <a:pt x="10656" y="7171"/>
                    <a:pt x="16051" y="0"/>
                  </a:cubicBezTo>
                  <a:cubicBezTo>
                    <a:pt x="17358" y="3519"/>
                    <a:pt x="18665" y="7104"/>
                    <a:pt x="19972" y="10690"/>
                  </a:cubicBezTo>
                  <a:cubicBezTo>
                    <a:pt x="13337" y="14376"/>
                    <a:pt x="6702" y="18062"/>
                    <a:pt x="0" y="2164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BA412E79-0DD9-40FD-9DD5-3012512A60DF}"/>
                </a:ext>
              </a:extLst>
            </p:cNvPr>
            <p:cNvSpPr/>
            <p:nvPr/>
          </p:nvSpPr>
          <p:spPr>
            <a:xfrm>
              <a:off x="6299103" y="4202498"/>
              <a:ext cx="20982" cy="43428"/>
            </a:xfrm>
            <a:custGeom>
              <a:avLst/>
              <a:gdLst>
                <a:gd name="connsiteX0" fmla="*/ 0 w 20982"/>
                <a:gd name="connsiteY0" fmla="*/ 43429 h 43428"/>
                <a:gd name="connsiteX1" fmla="*/ 20441 w 20982"/>
                <a:gd name="connsiteY1" fmla="*/ 0 h 43428"/>
                <a:gd name="connsiteX2" fmla="*/ 0 w 20982"/>
                <a:gd name="connsiteY2" fmla="*/ 43429 h 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82" h="43428">
                  <a:moveTo>
                    <a:pt x="0" y="43429"/>
                  </a:moveTo>
                  <a:cubicBezTo>
                    <a:pt x="1005" y="26707"/>
                    <a:pt x="11326" y="13236"/>
                    <a:pt x="20441" y="0"/>
                  </a:cubicBezTo>
                  <a:cubicBezTo>
                    <a:pt x="23356" y="18095"/>
                    <a:pt x="14208" y="33711"/>
                    <a:pt x="0" y="43429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272AEED8-9863-4DDB-836C-CC8629D79F91}"/>
                </a:ext>
              </a:extLst>
            </p:cNvPr>
            <p:cNvSpPr/>
            <p:nvPr/>
          </p:nvSpPr>
          <p:spPr>
            <a:xfrm>
              <a:off x="6385995" y="4217778"/>
              <a:ext cx="18195" cy="21044"/>
            </a:xfrm>
            <a:custGeom>
              <a:avLst/>
              <a:gdLst>
                <a:gd name="connsiteX0" fmla="*/ 7372 w 18195"/>
                <a:gd name="connsiteY0" fmla="*/ 168 h 21044"/>
                <a:gd name="connsiteX1" fmla="*/ 18196 w 18195"/>
                <a:gd name="connsiteY1" fmla="*/ 0 h 21044"/>
                <a:gd name="connsiteX2" fmla="*/ 0 w 18195"/>
                <a:gd name="connsiteY2" fmla="*/ 21044 h 21044"/>
                <a:gd name="connsiteX3" fmla="*/ 7372 w 18195"/>
                <a:gd name="connsiteY3" fmla="*/ 168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5" h="21044">
                  <a:moveTo>
                    <a:pt x="7372" y="168"/>
                  </a:moveTo>
                  <a:cubicBezTo>
                    <a:pt x="10086" y="134"/>
                    <a:pt x="15482" y="33"/>
                    <a:pt x="18196" y="0"/>
                  </a:cubicBezTo>
                  <a:cubicBezTo>
                    <a:pt x="12432" y="7272"/>
                    <a:pt x="6400" y="14309"/>
                    <a:pt x="0" y="21044"/>
                  </a:cubicBezTo>
                  <a:cubicBezTo>
                    <a:pt x="2446" y="14074"/>
                    <a:pt x="4993" y="7138"/>
                    <a:pt x="7372" y="16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4858C390-B4E4-42F2-8C23-B31B6E42E4F6}"/>
                </a:ext>
              </a:extLst>
            </p:cNvPr>
            <p:cNvSpPr/>
            <p:nvPr/>
          </p:nvSpPr>
          <p:spPr>
            <a:xfrm>
              <a:off x="6276853" y="4259632"/>
              <a:ext cx="15045" cy="14074"/>
            </a:xfrm>
            <a:custGeom>
              <a:avLst/>
              <a:gdLst>
                <a:gd name="connsiteX0" fmla="*/ 0 w 15045"/>
                <a:gd name="connsiteY0" fmla="*/ 14074 h 14074"/>
                <a:gd name="connsiteX1" fmla="*/ 10254 w 15045"/>
                <a:gd name="connsiteY1" fmla="*/ 0 h 14074"/>
                <a:gd name="connsiteX2" fmla="*/ 15046 w 15045"/>
                <a:gd name="connsiteY2" fmla="*/ 7607 h 14074"/>
                <a:gd name="connsiteX3" fmla="*/ 0 w 15045"/>
                <a:gd name="connsiteY3" fmla="*/ 14074 h 14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5" h="14074">
                  <a:moveTo>
                    <a:pt x="0" y="14074"/>
                  </a:moveTo>
                  <a:cubicBezTo>
                    <a:pt x="3351" y="9316"/>
                    <a:pt x="6769" y="4658"/>
                    <a:pt x="10254" y="0"/>
                  </a:cubicBezTo>
                  <a:cubicBezTo>
                    <a:pt x="11460" y="1910"/>
                    <a:pt x="13840" y="5730"/>
                    <a:pt x="15046" y="7607"/>
                  </a:cubicBezTo>
                  <a:cubicBezTo>
                    <a:pt x="10019" y="9751"/>
                    <a:pt x="5026" y="11930"/>
                    <a:pt x="0" y="1407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8C1D6823-B916-44A1-87C3-9536C076807E}"/>
                </a:ext>
              </a:extLst>
            </p:cNvPr>
            <p:cNvSpPr/>
            <p:nvPr/>
          </p:nvSpPr>
          <p:spPr>
            <a:xfrm>
              <a:off x="6153202" y="4329266"/>
              <a:ext cx="8697" cy="10187"/>
            </a:xfrm>
            <a:custGeom>
              <a:avLst/>
              <a:gdLst>
                <a:gd name="connsiteX0" fmla="*/ 4758 w 8697"/>
                <a:gd name="connsiteY0" fmla="*/ 0 h 10187"/>
                <a:gd name="connsiteX1" fmla="*/ 3953 w 8697"/>
                <a:gd name="connsiteY1" fmla="*/ 10187 h 10187"/>
                <a:gd name="connsiteX2" fmla="*/ 4758 w 8697"/>
                <a:gd name="connsiteY2" fmla="*/ 0 h 1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" h="10187">
                  <a:moveTo>
                    <a:pt x="4758" y="0"/>
                  </a:moveTo>
                  <a:cubicBezTo>
                    <a:pt x="10689" y="302"/>
                    <a:pt x="9516" y="10187"/>
                    <a:pt x="3953" y="10187"/>
                  </a:cubicBezTo>
                  <a:cubicBezTo>
                    <a:pt x="-2011" y="9852"/>
                    <a:pt x="-805" y="-67"/>
                    <a:pt x="4758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5923EF01-E961-4F5C-9A89-CCABFA716589}"/>
                </a:ext>
              </a:extLst>
            </p:cNvPr>
            <p:cNvSpPr/>
            <p:nvPr/>
          </p:nvSpPr>
          <p:spPr>
            <a:xfrm>
              <a:off x="6134033" y="4362642"/>
              <a:ext cx="13538" cy="33912"/>
            </a:xfrm>
            <a:custGeom>
              <a:avLst/>
              <a:gdLst>
                <a:gd name="connsiteX0" fmla="*/ 0 w 13538"/>
                <a:gd name="connsiteY0" fmla="*/ 33912 h 33912"/>
                <a:gd name="connsiteX1" fmla="*/ 13538 w 13538"/>
                <a:gd name="connsiteY1" fmla="*/ 0 h 33912"/>
                <a:gd name="connsiteX2" fmla="*/ 0 w 13538"/>
                <a:gd name="connsiteY2" fmla="*/ 33912 h 3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38" h="33912">
                  <a:moveTo>
                    <a:pt x="0" y="33912"/>
                  </a:moveTo>
                  <a:cubicBezTo>
                    <a:pt x="1474" y="21614"/>
                    <a:pt x="5764" y="9718"/>
                    <a:pt x="13538" y="0"/>
                  </a:cubicBezTo>
                  <a:cubicBezTo>
                    <a:pt x="12064" y="12298"/>
                    <a:pt x="7774" y="24161"/>
                    <a:pt x="0" y="3391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0C303341-C596-4416-9C1C-FC9E277E9E77}"/>
                </a:ext>
              </a:extLst>
            </p:cNvPr>
            <p:cNvSpPr/>
            <p:nvPr/>
          </p:nvSpPr>
          <p:spPr>
            <a:xfrm>
              <a:off x="6312180" y="4364887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0896CDD4-7D48-4C7B-852A-7BB027EA14F6}"/>
                </a:ext>
              </a:extLst>
            </p:cNvPr>
            <p:cNvSpPr/>
            <p:nvPr/>
          </p:nvSpPr>
          <p:spPr>
            <a:xfrm>
              <a:off x="6131226" y="4405099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154CD1B2-D750-4AEE-80B8-B778E6F46F33}"/>
                </a:ext>
              </a:extLst>
            </p:cNvPr>
            <p:cNvSpPr/>
            <p:nvPr/>
          </p:nvSpPr>
          <p:spPr>
            <a:xfrm>
              <a:off x="6126270" y="4421732"/>
              <a:ext cx="7567" cy="8198"/>
            </a:xfrm>
            <a:custGeom>
              <a:avLst/>
              <a:gdLst>
                <a:gd name="connsiteX0" fmla="*/ 1564 w 7567"/>
                <a:gd name="connsiteY0" fmla="*/ 993 h 8198"/>
                <a:gd name="connsiteX1" fmla="*/ 5987 w 7567"/>
                <a:gd name="connsiteY1" fmla="*/ 7192 h 8198"/>
                <a:gd name="connsiteX2" fmla="*/ 1564 w 7567"/>
                <a:gd name="connsiteY2" fmla="*/ 993 h 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7" h="8198">
                  <a:moveTo>
                    <a:pt x="1564" y="993"/>
                  </a:moveTo>
                  <a:cubicBezTo>
                    <a:pt x="5551" y="-2559"/>
                    <a:pt x="10008" y="4344"/>
                    <a:pt x="5987" y="7192"/>
                  </a:cubicBezTo>
                  <a:cubicBezTo>
                    <a:pt x="2100" y="10811"/>
                    <a:pt x="-2458" y="3707"/>
                    <a:pt x="1564" y="9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42B2CC5B-01F3-4F41-8F21-31AAA7BE062E}"/>
                </a:ext>
              </a:extLst>
            </p:cNvPr>
            <p:cNvSpPr/>
            <p:nvPr/>
          </p:nvSpPr>
          <p:spPr>
            <a:xfrm>
              <a:off x="6290331" y="4424964"/>
              <a:ext cx="8560" cy="9077"/>
            </a:xfrm>
            <a:custGeom>
              <a:avLst/>
              <a:gdLst>
                <a:gd name="connsiteX0" fmla="*/ 1870 w 8560"/>
                <a:gd name="connsiteY0" fmla="*/ 945 h 9077"/>
                <a:gd name="connsiteX1" fmla="*/ 6661 w 8560"/>
                <a:gd name="connsiteY1" fmla="*/ 8150 h 9077"/>
                <a:gd name="connsiteX2" fmla="*/ 1870 w 8560"/>
                <a:gd name="connsiteY2" fmla="*/ 945 h 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60" h="9077">
                  <a:moveTo>
                    <a:pt x="1870" y="945"/>
                  </a:moveTo>
                  <a:cubicBezTo>
                    <a:pt x="6427" y="-2708"/>
                    <a:pt x="11353" y="5201"/>
                    <a:pt x="6661" y="8150"/>
                  </a:cubicBezTo>
                  <a:cubicBezTo>
                    <a:pt x="2104" y="11769"/>
                    <a:pt x="-2755" y="3827"/>
                    <a:pt x="1870" y="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434D14CB-D9C0-4CBA-A728-B76838665653}"/>
                </a:ext>
              </a:extLst>
            </p:cNvPr>
            <p:cNvSpPr/>
            <p:nvPr/>
          </p:nvSpPr>
          <p:spPr>
            <a:xfrm>
              <a:off x="7132027" y="4527511"/>
              <a:ext cx="29973" cy="146371"/>
            </a:xfrm>
            <a:custGeom>
              <a:avLst/>
              <a:gdLst>
                <a:gd name="connsiteX0" fmla="*/ 18732 w 29973"/>
                <a:gd name="connsiteY0" fmla="*/ 82233 h 146371"/>
                <a:gd name="connsiteX1" fmla="*/ 26909 w 29973"/>
                <a:gd name="connsiteY1" fmla="*/ 0 h 146371"/>
                <a:gd name="connsiteX2" fmla="*/ 8277 w 29973"/>
                <a:gd name="connsiteY2" fmla="*/ 146372 h 146371"/>
                <a:gd name="connsiteX3" fmla="*/ 17995 w 29973"/>
                <a:gd name="connsiteY3" fmla="*/ 109276 h 146371"/>
                <a:gd name="connsiteX4" fmla="*/ 8109 w 29973"/>
                <a:gd name="connsiteY4" fmla="*/ 113967 h 146371"/>
                <a:gd name="connsiteX5" fmla="*/ 0 w 29973"/>
                <a:gd name="connsiteY5" fmla="*/ 84747 h 146371"/>
                <a:gd name="connsiteX6" fmla="*/ 18732 w 29973"/>
                <a:gd name="connsiteY6" fmla="*/ 82233 h 14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73" h="146371">
                  <a:moveTo>
                    <a:pt x="18732" y="82233"/>
                  </a:moveTo>
                  <a:cubicBezTo>
                    <a:pt x="12667" y="54353"/>
                    <a:pt x="15415" y="26004"/>
                    <a:pt x="26909" y="0"/>
                  </a:cubicBezTo>
                  <a:cubicBezTo>
                    <a:pt x="34013" y="49193"/>
                    <a:pt x="29154" y="100932"/>
                    <a:pt x="8277" y="146372"/>
                  </a:cubicBezTo>
                  <a:cubicBezTo>
                    <a:pt x="10924" y="133839"/>
                    <a:pt x="14644" y="121574"/>
                    <a:pt x="17995" y="109276"/>
                  </a:cubicBezTo>
                  <a:cubicBezTo>
                    <a:pt x="14677" y="110784"/>
                    <a:pt x="11393" y="112359"/>
                    <a:pt x="8109" y="113967"/>
                  </a:cubicBezTo>
                  <a:cubicBezTo>
                    <a:pt x="5496" y="104182"/>
                    <a:pt x="2647" y="94498"/>
                    <a:pt x="0" y="84747"/>
                  </a:cubicBezTo>
                  <a:cubicBezTo>
                    <a:pt x="6199" y="83808"/>
                    <a:pt x="12466" y="83004"/>
                    <a:pt x="18732" y="8223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C8ADBBC6-6D43-4D08-BB13-E53A0BF6A34A}"/>
                </a:ext>
              </a:extLst>
            </p:cNvPr>
            <p:cNvSpPr/>
            <p:nvPr/>
          </p:nvSpPr>
          <p:spPr>
            <a:xfrm>
              <a:off x="6291860" y="4636215"/>
              <a:ext cx="7539" cy="8159"/>
            </a:xfrm>
            <a:custGeom>
              <a:avLst/>
              <a:gdLst>
                <a:gd name="connsiteX0" fmla="*/ 1513 w 7539"/>
                <a:gd name="connsiteY0" fmla="*/ 706 h 8159"/>
                <a:gd name="connsiteX1" fmla="*/ 5936 w 7539"/>
                <a:gd name="connsiteY1" fmla="*/ 7542 h 8159"/>
                <a:gd name="connsiteX2" fmla="*/ 1513 w 7539"/>
                <a:gd name="connsiteY2" fmla="*/ 706 h 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9" h="8159">
                  <a:moveTo>
                    <a:pt x="1513" y="706"/>
                  </a:moveTo>
                  <a:cubicBezTo>
                    <a:pt x="5635" y="-2243"/>
                    <a:pt x="9958" y="4828"/>
                    <a:pt x="5936" y="7542"/>
                  </a:cubicBezTo>
                  <a:cubicBezTo>
                    <a:pt x="1915" y="10257"/>
                    <a:pt x="-2341" y="3286"/>
                    <a:pt x="1513" y="706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17BFD382-30D5-44FC-886F-B8E821A62420}"/>
                </a:ext>
              </a:extLst>
            </p:cNvPr>
            <p:cNvSpPr/>
            <p:nvPr/>
          </p:nvSpPr>
          <p:spPr>
            <a:xfrm>
              <a:off x="6133009" y="4654315"/>
              <a:ext cx="8869" cy="10156"/>
            </a:xfrm>
            <a:custGeom>
              <a:avLst/>
              <a:gdLst>
                <a:gd name="connsiteX0" fmla="*/ 1895 w 8869"/>
                <a:gd name="connsiteY0" fmla="*/ 668 h 10156"/>
                <a:gd name="connsiteX1" fmla="*/ 6989 w 8869"/>
                <a:gd name="connsiteY1" fmla="*/ 9514 h 10156"/>
                <a:gd name="connsiteX2" fmla="*/ 1895 w 8869"/>
                <a:gd name="connsiteY2" fmla="*/ 668 h 1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9" h="10156">
                  <a:moveTo>
                    <a:pt x="1895" y="668"/>
                  </a:moveTo>
                  <a:cubicBezTo>
                    <a:pt x="7022" y="-2482"/>
                    <a:pt x="11546" y="6364"/>
                    <a:pt x="6989" y="9514"/>
                  </a:cubicBezTo>
                  <a:cubicBezTo>
                    <a:pt x="1862" y="12597"/>
                    <a:pt x="-2696" y="3750"/>
                    <a:pt x="1895" y="66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6E397452-C72C-4199-8B29-22F660005169}"/>
                </a:ext>
              </a:extLst>
            </p:cNvPr>
            <p:cNvSpPr/>
            <p:nvPr/>
          </p:nvSpPr>
          <p:spPr>
            <a:xfrm>
              <a:off x="6302320" y="4660311"/>
              <a:ext cx="16486" cy="24428"/>
            </a:xfrm>
            <a:custGeom>
              <a:avLst/>
              <a:gdLst>
                <a:gd name="connsiteX0" fmla="*/ 0 w 16486"/>
                <a:gd name="connsiteY0" fmla="*/ 0 h 24428"/>
                <a:gd name="connsiteX1" fmla="*/ 16487 w 16486"/>
                <a:gd name="connsiteY1" fmla="*/ 24429 h 24428"/>
                <a:gd name="connsiteX2" fmla="*/ 0 w 16486"/>
                <a:gd name="connsiteY2" fmla="*/ 0 h 24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86" h="24428">
                  <a:moveTo>
                    <a:pt x="0" y="0"/>
                  </a:moveTo>
                  <a:cubicBezTo>
                    <a:pt x="7238" y="6802"/>
                    <a:pt x="12901" y="15113"/>
                    <a:pt x="16487" y="24429"/>
                  </a:cubicBezTo>
                  <a:cubicBezTo>
                    <a:pt x="10522" y="16587"/>
                    <a:pt x="5094" y="8310"/>
                    <a:pt x="0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4B568166-397E-48AF-A78C-80189E4F6312}"/>
                </a:ext>
              </a:extLst>
            </p:cNvPr>
            <p:cNvSpPr/>
            <p:nvPr/>
          </p:nvSpPr>
          <p:spPr>
            <a:xfrm>
              <a:off x="7119394" y="4680685"/>
              <a:ext cx="19770" cy="40480"/>
            </a:xfrm>
            <a:custGeom>
              <a:avLst/>
              <a:gdLst>
                <a:gd name="connsiteX0" fmla="*/ 0 w 19770"/>
                <a:gd name="connsiteY0" fmla="*/ 40480 h 40480"/>
                <a:gd name="connsiteX1" fmla="*/ 19771 w 19770"/>
                <a:gd name="connsiteY1" fmla="*/ 0 h 40480"/>
                <a:gd name="connsiteX2" fmla="*/ 0 w 19770"/>
                <a:gd name="connsiteY2" fmla="*/ 40480 h 4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70" h="40480">
                  <a:moveTo>
                    <a:pt x="0" y="40480"/>
                  </a:moveTo>
                  <a:cubicBezTo>
                    <a:pt x="4658" y="26138"/>
                    <a:pt x="10924" y="12231"/>
                    <a:pt x="19771" y="0"/>
                  </a:cubicBezTo>
                  <a:cubicBezTo>
                    <a:pt x="15515" y="14476"/>
                    <a:pt x="8579" y="28081"/>
                    <a:pt x="0" y="404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B846BF18-C987-4F2E-BC5C-20DBD6C6FC67}"/>
                </a:ext>
              </a:extLst>
            </p:cNvPr>
            <p:cNvSpPr/>
            <p:nvPr/>
          </p:nvSpPr>
          <p:spPr>
            <a:xfrm>
              <a:off x="6321915" y="4700636"/>
              <a:ext cx="5701" cy="5684"/>
            </a:xfrm>
            <a:custGeom>
              <a:avLst/>
              <a:gdLst>
                <a:gd name="connsiteX0" fmla="*/ 343 w 5701"/>
                <a:gd name="connsiteY0" fmla="*/ 323 h 5684"/>
                <a:gd name="connsiteX1" fmla="*/ 343 w 5701"/>
                <a:gd name="connsiteY1" fmla="*/ 323 h 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1" h="5684">
                  <a:moveTo>
                    <a:pt x="343" y="323"/>
                  </a:moveTo>
                  <a:cubicBezTo>
                    <a:pt x="13714" y="-2425"/>
                    <a:pt x="-2505" y="13660"/>
                    <a:pt x="343" y="32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15576D22-5AC9-448F-94BD-6D8C110D0ACF}"/>
                </a:ext>
              </a:extLst>
            </p:cNvPr>
            <p:cNvSpPr/>
            <p:nvPr/>
          </p:nvSpPr>
          <p:spPr>
            <a:xfrm>
              <a:off x="7071113" y="4733255"/>
              <a:ext cx="8539" cy="9077"/>
            </a:xfrm>
            <a:custGeom>
              <a:avLst/>
              <a:gdLst>
                <a:gd name="connsiteX0" fmla="*/ 1870 w 8539"/>
                <a:gd name="connsiteY0" fmla="*/ 945 h 9077"/>
                <a:gd name="connsiteX1" fmla="*/ 6661 w 8539"/>
                <a:gd name="connsiteY1" fmla="*/ 8150 h 9077"/>
                <a:gd name="connsiteX2" fmla="*/ 1870 w 8539"/>
                <a:gd name="connsiteY2" fmla="*/ 945 h 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9" h="9077">
                  <a:moveTo>
                    <a:pt x="1870" y="945"/>
                  </a:moveTo>
                  <a:cubicBezTo>
                    <a:pt x="6393" y="-2708"/>
                    <a:pt x="11319" y="5201"/>
                    <a:pt x="6661" y="8150"/>
                  </a:cubicBezTo>
                  <a:cubicBezTo>
                    <a:pt x="2104" y="11769"/>
                    <a:pt x="-2755" y="3827"/>
                    <a:pt x="1870" y="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83149BE1-9241-4BE7-98C6-06FBCD51221E}"/>
                </a:ext>
              </a:extLst>
            </p:cNvPr>
            <p:cNvSpPr/>
            <p:nvPr/>
          </p:nvSpPr>
          <p:spPr>
            <a:xfrm>
              <a:off x="6166866" y="4744388"/>
              <a:ext cx="6876" cy="20943"/>
            </a:xfrm>
            <a:custGeom>
              <a:avLst/>
              <a:gdLst>
                <a:gd name="connsiteX0" fmla="*/ 6876 w 6876"/>
                <a:gd name="connsiteY0" fmla="*/ 20944 h 20943"/>
                <a:gd name="connsiteX1" fmla="*/ 1045 w 6876"/>
                <a:gd name="connsiteY1" fmla="*/ 0 h 20943"/>
                <a:gd name="connsiteX2" fmla="*/ 6876 w 6876"/>
                <a:gd name="connsiteY2" fmla="*/ 20944 h 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" h="20943">
                  <a:moveTo>
                    <a:pt x="6876" y="20944"/>
                  </a:moveTo>
                  <a:cubicBezTo>
                    <a:pt x="1313" y="15113"/>
                    <a:pt x="-1736" y="7908"/>
                    <a:pt x="1045" y="0"/>
                  </a:cubicBezTo>
                  <a:cubicBezTo>
                    <a:pt x="3190" y="6870"/>
                    <a:pt x="5234" y="13840"/>
                    <a:pt x="6876" y="2094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ACE5BC73-E721-4696-A3AC-9DB966F6918E}"/>
                </a:ext>
              </a:extLst>
            </p:cNvPr>
            <p:cNvSpPr/>
            <p:nvPr/>
          </p:nvSpPr>
          <p:spPr>
            <a:xfrm>
              <a:off x="7048185" y="4755010"/>
              <a:ext cx="14107" cy="19234"/>
            </a:xfrm>
            <a:custGeom>
              <a:avLst/>
              <a:gdLst>
                <a:gd name="connsiteX0" fmla="*/ 0 w 14107"/>
                <a:gd name="connsiteY0" fmla="*/ 19235 h 19234"/>
                <a:gd name="connsiteX1" fmla="*/ 14108 w 14107"/>
                <a:gd name="connsiteY1" fmla="*/ 0 h 19234"/>
                <a:gd name="connsiteX2" fmla="*/ 0 w 14107"/>
                <a:gd name="connsiteY2" fmla="*/ 19235 h 1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07" h="19234">
                  <a:moveTo>
                    <a:pt x="0" y="19235"/>
                  </a:moveTo>
                  <a:cubicBezTo>
                    <a:pt x="4088" y="12365"/>
                    <a:pt x="8780" y="5931"/>
                    <a:pt x="14108" y="0"/>
                  </a:cubicBezTo>
                  <a:cubicBezTo>
                    <a:pt x="9952" y="6769"/>
                    <a:pt x="5295" y="13236"/>
                    <a:pt x="0" y="1923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C181FB3C-77C6-4AED-B83A-44C9DB66ABF7}"/>
                </a:ext>
              </a:extLst>
            </p:cNvPr>
            <p:cNvSpPr/>
            <p:nvPr/>
          </p:nvSpPr>
          <p:spPr>
            <a:xfrm>
              <a:off x="7052148" y="4771832"/>
              <a:ext cx="9456" cy="12091"/>
            </a:xfrm>
            <a:custGeom>
              <a:avLst/>
              <a:gdLst>
                <a:gd name="connsiteX0" fmla="*/ 7129 w 9456"/>
                <a:gd name="connsiteY0" fmla="*/ 0 h 12091"/>
                <a:gd name="connsiteX1" fmla="*/ 1030 w 9456"/>
                <a:gd name="connsiteY1" fmla="*/ 11863 h 12091"/>
                <a:gd name="connsiteX2" fmla="*/ 7129 w 9456"/>
                <a:gd name="connsiteY2" fmla="*/ 0 h 12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56" h="12091">
                  <a:moveTo>
                    <a:pt x="7129" y="0"/>
                  </a:moveTo>
                  <a:cubicBezTo>
                    <a:pt x="13094" y="2413"/>
                    <a:pt x="6325" y="13840"/>
                    <a:pt x="1030" y="11863"/>
                  </a:cubicBezTo>
                  <a:cubicBezTo>
                    <a:pt x="-2019" y="7473"/>
                    <a:pt x="2203" y="603"/>
                    <a:pt x="7129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185E7979-AFE7-4758-B80A-56F2B85387F2}"/>
                </a:ext>
              </a:extLst>
            </p:cNvPr>
            <p:cNvSpPr/>
            <p:nvPr/>
          </p:nvSpPr>
          <p:spPr>
            <a:xfrm>
              <a:off x="7062823" y="4772000"/>
              <a:ext cx="9102" cy="12503"/>
            </a:xfrm>
            <a:custGeom>
              <a:avLst/>
              <a:gdLst>
                <a:gd name="connsiteX0" fmla="*/ 6607 w 9102"/>
                <a:gd name="connsiteY0" fmla="*/ 0 h 12503"/>
                <a:gd name="connsiteX1" fmla="*/ 1011 w 9102"/>
                <a:gd name="connsiteY1" fmla="*/ 12265 h 12503"/>
                <a:gd name="connsiteX2" fmla="*/ 6607 w 9102"/>
                <a:gd name="connsiteY2" fmla="*/ 0 h 1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02" h="12503">
                  <a:moveTo>
                    <a:pt x="6607" y="0"/>
                  </a:moveTo>
                  <a:cubicBezTo>
                    <a:pt x="12606" y="2245"/>
                    <a:pt x="6607" y="14342"/>
                    <a:pt x="1011" y="12265"/>
                  </a:cubicBezTo>
                  <a:cubicBezTo>
                    <a:pt x="-1871" y="7975"/>
                    <a:pt x="1849" y="1072"/>
                    <a:pt x="6607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842CE539-E86E-4444-A3FB-20E6D8ADC437}"/>
                </a:ext>
              </a:extLst>
            </p:cNvPr>
            <p:cNvSpPr/>
            <p:nvPr/>
          </p:nvSpPr>
          <p:spPr>
            <a:xfrm>
              <a:off x="7034159" y="4781818"/>
              <a:ext cx="6234" cy="5731"/>
            </a:xfrm>
            <a:custGeom>
              <a:avLst/>
              <a:gdLst>
                <a:gd name="connsiteX0" fmla="*/ 1762 w 6234"/>
                <a:gd name="connsiteY0" fmla="*/ 0 h 5731"/>
                <a:gd name="connsiteX1" fmla="*/ 1762 w 6234"/>
                <a:gd name="connsiteY1" fmla="*/ 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34" h="5731">
                  <a:moveTo>
                    <a:pt x="1762" y="0"/>
                  </a:moveTo>
                  <a:cubicBezTo>
                    <a:pt x="14931" y="2580"/>
                    <a:pt x="-5945" y="11494"/>
                    <a:pt x="1762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94C1D135-862A-44DF-BC8D-DB2AC62102FD}"/>
                </a:ext>
              </a:extLst>
            </p:cNvPr>
            <p:cNvSpPr/>
            <p:nvPr/>
          </p:nvSpPr>
          <p:spPr>
            <a:xfrm>
              <a:off x="7025608" y="4790238"/>
              <a:ext cx="5721" cy="5721"/>
            </a:xfrm>
            <a:custGeom>
              <a:avLst/>
              <a:gdLst>
                <a:gd name="connsiteX0" fmla="*/ 393 w 5721"/>
                <a:gd name="connsiteY0" fmla="*/ 393 h 5721"/>
                <a:gd name="connsiteX1" fmla="*/ 393 w 5721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1" h="5721">
                  <a:moveTo>
                    <a:pt x="393" y="393"/>
                  </a:moveTo>
                  <a:cubicBezTo>
                    <a:pt x="13797" y="-2690"/>
                    <a:pt x="-2690" y="13797"/>
                    <a:pt x="393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AC8FA113-8E1E-462C-AFDB-41D7D1B410D8}"/>
                </a:ext>
              </a:extLst>
            </p:cNvPr>
            <p:cNvSpPr/>
            <p:nvPr/>
          </p:nvSpPr>
          <p:spPr>
            <a:xfrm>
              <a:off x="6907041" y="4807018"/>
              <a:ext cx="140071" cy="119999"/>
            </a:xfrm>
            <a:custGeom>
              <a:avLst/>
              <a:gdLst>
                <a:gd name="connsiteX0" fmla="*/ 80390 w 140071"/>
                <a:gd name="connsiteY0" fmla="*/ 52745 h 119999"/>
                <a:gd name="connsiteX1" fmla="*/ 140072 w 140071"/>
                <a:gd name="connsiteY1" fmla="*/ 0 h 119999"/>
                <a:gd name="connsiteX2" fmla="*/ 0 w 140071"/>
                <a:gd name="connsiteY2" fmla="*/ 119999 h 119999"/>
                <a:gd name="connsiteX3" fmla="*/ 80390 w 140071"/>
                <a:gd name="connsiteY3" fmla="*/ 52745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71" h="119999">
                  <a:moveTo>
                    <a:pt x="80390" y="52745"/>
                  </a:moveTo>
                  <a:cubicBezTo>
                    <a:pt x="103948" y="39542"/>
                    <a:pt x="118759" y="16085"/>
                    <a:pt x="140072" y="0"/>
                  </a:cubicBezTo>
                  <a:cubicBezTo>
                    <a:pt x="103780" y="50198"/>
                    <a:pt x="58408" y="96375"/>
                    <a:pt x="0" y="119999"/>
                  </a:cubicBezTo>
                  <a:cubicBezTo>
                    <a:pt x="19905" y="90377"/>
                    <a:pt x="52242" y="73353"/>
                    <a:pt x="80390" y="527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D8BF9C1C-F516-40C4-8197-4EF422407195}"/>
                </a:ext>
              </a:extLst>
            </p:cNvPr>
            <p:cNvSpPr/>
            <p:nvPr/>
          </p:nvSpPr>
          <p:spPr>
            <a:xfrm>
              <a:off x="6402693" y="4810984"/>
              <a:ext cx="9027" cy="8450"/>
            </a:xfrm>
            <a:custGeom>
              <a:avLst/>
              <a:gdLst>
                <a:gd name="connsiteX0" fmla="*/ 828 w 9027"/>
                <a:gd name="connsiteY0" fmla="*/ 1227 h 8450"/>
                <a:gd name="connsiteX1" fmla="*/ 8200 w 9027"/>
                <a:gd name="connsiteY1" fmla="*/ 7259 h 8450"/>
                <a:gd name="connsiteX2" fmla="*/ 828 w 9027"/>
                <a:gd name="connsiteY2" fmla="*/ 1227 h 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27" h="8450">
                  <a:moveTo>
                    <a:pt x="828" y="1227"/>
                  </a:moveTo>
                  <a:cubicBezTo>
                    <a:pt x="4313" y="-2492"/>
                    <a:pt x="11450" y="3037"/>
                    <a:pt x="8200" y="7259"/>
                  </a:cubicBezTo>
                  <a:cubicBezTo>
                    <a:pt x="4715" y="10912"/>
                    <a:pt x="-2423" y="5383"/>
                    <a:pt x="828" y="122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C4C9803E-F329-403D-B6C2-D39D7CA40E56}"/>
                </a:ext>
              </a:extLst>
            </p:cNvPr>
            <p:cNvSpPr/>
            <p:nvPr/>
          </p:nvSpPr>
          <p:spPr>
            <a:xfrm>
              <a:off x="6425572" y="4830224"/>
              <a:ext cx="6827" cy="6832"/>
            </a:xfrm>
            <a:custGeom>
              <a:avLst/>
              <a:gdLst>
                <a:gd name="connsiteX0" fmla="*/ 635 w 6827"/>
                <a:gd name="connsiteY0" fmla="*/ 653 h 6832"/>
                <a:gd name="connsiteX1" fmla="*/ 6197 w 6827"/>
                <a:gd name="connsiteY1" fmla="*/ 6216 h 6832"/>
                <a:gd name="connsiteX2" fmla="*/ 635 w 6827"/>
                <a:gd name="connsiteY2" fmla="*/ 653 h 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7" h="6832">
                  <a:moveTo>
                    <a:pt x="635" y="653"/>
                  </a:moveTo>
                  <a:cubicBezTo>
                    <a:pt x="6063" y="-1123"/>
                    <a:pt x="7940" y="720"/>
                    <a:pt x="6197" y="6216"/>
                  </a:cubicBezTo>
                  <a:cubicBezTo>
                    <a:pt x="735" y="7925"/>
                    <a:pt x="-1108" y="6082"/>
                    <a:pt x="635" y="65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F6AFEDEA-140F-4278-9685-707AE3118521}"/>
                </a:ext>
              </a:extLst>
            </p:cNvPr>
            <p:cNvSpPr/>
            <p:nvPr/>
          </p:nvSpPr>
          <p:spPr>
            <a:xfrm>
              <a:off x="6982149" y="4830345"/>
              <a:ext cx="8389" cy="8818"/>
            </a:xfrm>
            <a:custGeom>
              <a:avLst/>
              <a:gdLst>
                <a:gd name="connsiteX0" fmla="*/ 3473 w 8389"/>
                <a:gd name="connsiteY0" fmla="*/ 331 h 8818"/>
                <a:gd name="connsiteX1" fmla="*/ 4947 w 8389"/>
                <a:gd name="connsiteY1" fmla="*/ 8474 h 8818"/>
                <a:gd name="connsiteX2" fmla="*/ 3473 w 8389"/>
                <a:gd name="connsiteY2" fmla="*/ 331 h 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89" h="8818">
                  <a:moveTo>
                    <a:pt x="3473" y="331"/>
                  </a:moveTo>
                  <a:cubicBezTo>
                    <a:pt x="9303" y="-1847"/>
                    <a:pt x="10141" y="7401"/>
                    <a:pt x="4947" y="8474"/>
                  </a:cubicBezTo>
                  <a:cubicBezTo>
                    <a:pt x="-850" y="10719"/>
                    <a:pt x="-1822" y="1303"/>
                    <a:pt x="3473" y="33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243199D5-F799-44D5-B8C2-C40D014D26AF}"/>
                </a:ext>
              </a:extLst>
            </p:cNvPr>
            <p:cNvSpPr/>
            <p:nvPr/>
          </p:nvSpPr>
          <p:spPr>
            <a:xfrm>
              <a:off x="6917161" y="4865828"/>
              <a:ext cx="28617" cy="18933"/>
            </a:xfrm>
            <a:custGeom>
              <a:avLst/>
              <a:gdLst>
                <a:gd name="connsiteX0" fmla="*/ 0 w 28617"/>
                <a:gd name="connsiteY0" fmla="*/ 18933 h 18933"/>
                <a:gd name="connsiteX1" fmla="*/ 28618 w 28617"/>
                <a:gd name="connsiteY1" fmla="*/ 0 h 18933"/>
                <a:gd name="connsiteX2" fmla="*/ 0 w 28617"/>
                <a:gd name="connsiteY2" fmla="*/ 18933 h 18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17" h="18933">
                  <a:moveTo>
                    <a:pt x="0" y="18933"/>
                  </a:moveTo>
                  <a:cubicBezTo>
                    <a:pt x="8176" y="10790"/>
                    <a:pt x="17760" y="4055"/>
                    <a:pt x="28618" y="0"/>
                  </a:cubicBezTo>
                  <a:cubicBezTo>
                    <a:pt x="20307" y="7975"/>
                    <a:pt x="10757" y="14644"/>
                    <a:pt x="0" y="1893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BD6D8239-FADE-4559-A191-E792EA5153F2}"/>
                </a:ext>
              </a:extLst>
            </p:cNvPr>
            <p:cNvSpPr/>
            <p:nvPr/>
          </p:nvSpPr>
          <p:spPr>
            <a:xfrm>
              <a:off x="6483773" y="4870452"/>
              <a:ext cx="9369" cy="9544"/>
            </a:xfrm>
            <a:custGeom>
              <a:avLst/>
              <a:gdLst>
                <a:gd name="connsiteX0" fmla="*/ 3187 w 9369"/>
                <a:gd name="connsiteY0" fmla="*/ 335 h 9544"/>
                <a:gd name="connsiteX1" fmla="*/ 6203 w 9369"/>
                <a:gd name="connsiteY1" fmla="*/ 9316 h 9544"/>
                <a:gd name="connsiteX2" fmla="*/ 3187 w 9369"/>
                <a:gd name="connsiteY2" fmla="*/ 335 h 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69" h="9544">
                  <a:moveTo>
                    <a:pt x="3187" y="335"/>
                  </a:moveTo>
                  <a:cubicBezTo>
                    <a:pt x="8817" y="-1910"/>
                    <a:pt x="12201" y="7808"/>
                    <a:pt x="6203" y="9316"/>
                  </a:cubicBezTo>
                  <a:cubicBezTo>
                    <a:pt x="607" y="11092"/>
                    <a:pt x="-2878" y="1977"/>
                    <a:pt x="3187" y="33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D7D76FB3-D0B0-4A32-9504-3E95FFE08656}"/>
                </a:ext>
              </a:extLst>
            </p:cNvPr>
            <p:cNvSpPr/>
            <p:nvPr/>
          </p:nvSpPr>
          <p:spPr>
            <a:xfrm>
              <a:off x="6243410" y="4872932"/>
              <a:ext cx="15950" cy="18765"/>
            </a:xfrm>
            <a:custGeom>
              <a:avLst/>
              <a:gdLst>
                <a:gd name="connsiteX0" fmla="*/ 0 w 15950"/>
                <a:gd name="connsiteY0" fmla="*/ 0 h 18765"/>
                <a:gd name="connsiteX1" fmla="*/ 15951 w 15950"/>
                <a:gd name="connsiteY1" fmla="*/ 18766 h 18765"/>
                <a:gd name="connsiteX2" fmla="*/ 0 w 15950"/>
                <a:gd name="connsiteY2" fmla="*/ 0 h 1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50" h="18765">
                  <a:moveTo>
                    <a:pt x="0" y="0"/>
                  </a:moveTo>
                  <a:cubicBezTo>
                    <a:pt x="6032" y="5563"/>
                    <a:pt x="11427" y="11829"/>
                    <a:pt x="15951" y="18766"/>
                  </a:cubicBezTo>
                  <a:cubicBezTo>
                    <a:pt x="9282" y="13739"/>
                    <a:pt x="3854" y="7339"/>
                    <a:pt x="0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B2B893C3-CD14-4BDA-AEA6-15D0A7B2A162}"/>
                </a:ext>
              </a:extLst>
            </p:cNvPr>
            <p:cNvSpPr/>
            <p:nvPr/>
          </p:nvSpPr>
          <p:spPr>
            <a:xfrm>
              <a:off x="6850242" y="4894043"/>
              <a:ext cx="36626" cy="20373"/>
            </a:xfrm>
            <a:custGeom>
              <a:avLst/>
              <a:gdLst>
                <a:gd name="connsiteX0" fmla="*/ 0 w 36626"/>
                <a:gd name="connsiteY0" fmla="*/ 20374 h 20373"/>
                <a:gd name="connsiteX1" fmla="*/ 36626 w 36626"/>
                <a:gd name="connsiteY1" fmla="*/ 0 h 20373"/>
                <a:gd name="connsiteX2" fmla="*/ 0 w 36626"/>
                <a:gd name="connsiteY2" fmla="*/ 20374 h 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26" h="20373">
                  <a:moveTo>
                    <a:pt x="0" y="20374"/>
                  </a:moveTo>
                  <a:cubicBezTo>
                    <a:pt x="11930" y="13102"/>
                    <a:pt x="23926" y="5864"/>
                    <a:pt x="36626" y="0"/>
                  </a:cubicBezTo>
                  <a:cubicBezTo>
                    <a:pt x="29455" y="13907"/>
                    <a:pt x="14711" y="19101"/>
                    <a:pt x="0" y="2037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495BFF84-3FDF-46FA-8F39-8A6C34ECBEB1}"/>
                </a:ext>
              </a:extLst>
            </p:cNvPr>
            <p:cNvSpPr/>
            <p:nvPr/>
          </p:nvSpPr>
          <p:spPr>
            <a:xfrm>
              <a:off x="6413238" y="4900179"/>
              <a:ext cx="8039" cy="7662"/>
            </a:xfrm>
            <a:custGeom>
              <a:avLst/>
              <a:gdLst>
                <a:gd name="connsiteX0" fmla="*/ 804 w 8039"/>
                <a:gd name="connsiteY0" fmla="*/ 1404 h 7662"/>
                <a:gd name="connsiteX1" fmla="*/ 7238 w 8039"/>
                <a:gd name="connsiteY1" fmla="*/ 6297 h 7662"/>
                <a:gd name="connsiteX2" fmla="*/ 804 w 8039"/>
                <a:gd name="connsiteY2" fmla="*/ 1404 h 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9" h="7662">
                  <a:moveTo>
                    <a:pt x="804" y="1404"/>
                  </a:moveTo>
                  <a:cubicBezTo>
                    <a:pt x="3720" y="-2449"/>
                    <a:pt x="10321" y="2443"/>
                    <a:pt x="7238" y="6297"/>
                  </a:cubicBezTo>
                  <a:cubicBezTo>
                    <a:pt x="4289" y="10083"/>
                    <a:pt x="-2279" y="5191"/>
                    <a:pt x="804" y="140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2E59B9DF-0797-489D-AC69-DF4FECAD688C}"/>
                </a:ext>
              </a:extLst>
            </p:cNvPr>
            <p:cNvSpPr/>
            <p:nvPr/>
          </p:nvSpPr>
          <p:spPr>
            <a:xfrm>
              <a:off x="6897223" y="4907414"/>
              <a:ext cx="19234" cy="14107"/>
            </a:xfrm>
            <a:custGeom>
              <a:avLst/>
              <a:gdLst>
                <a:gd name="connsiteX0" fmla="*/ 0 w 19234"/>
                <a:gd name="connsiteY0" fmla="*/ 14108 h 14107"/>
                <a:gd name="connsiteX1" fmla="*/ 19235 w 19234"/>
                <a:gd name="connsiteY1" fmla="*/ 0 h 14107"/>
                <a:gd name="connsiteX2" fmla="*/ 0 w 19234"/>
                <a:gd name="connsiteY2" fmla="*/ 14108 h 1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4" h="14107">
                  <a:moveTo>
                    <a:pt x="0" y="14108"/>
                  </a:moveTo>
                  <a:cubicBezTo>
                    <a:pt x="5965" y="8780"/>
                    <a:pt x="12432" y="4122"/>
                    <a:pt x="19235" y="0"/>
                  </a:cubicBezTo>
                  <a:cubicBezTo>
                    <a:pt x="13303" y="5295"/>
                    <a:pt x="6836" y="9986"/>
                    <a:pt x="0" y="1410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3882C9B8-8D75-4576-8A08-9206D3D487A9}"/>
                </a:ext>
              </a:extLst>
            </p:cNvPr>
            <p:cNvSpPr/>
            <p:nvPr/>
          </p:nvSpPr>
          <p:spPr>
            <a:xfrm>
              <a:off x="6832828" y="4914244"/>
              <a:ext cx="7920" cy="7716"/>
            </a:xfrm>
            <a:custGeom>
              <a:avLst/>
              <a:gdLst>
                <a:gd name="connsiteX0" fmla="*/ 5451 w 7920"/>
                <a:gd name="connsiteY0" fmla="*/ 273 h 7716"/>
                <a:gd name="connsiteX1" fmla="*/ 2468 w 7920"/>
                <a:gd name="connsiteY1" fmla="*/ 7411 h 7716"/>
                <a:gd name="connsiteX2" fmla="*/ 5451 w 7920"/>
                <a:gd name="connsiteY2" fmla="*/ 273 h 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20" h="7716">
                  <a:moveTo>
                    <a:pt x="5451" y="273"/>
                  </a:moveTo>
                  <a:cubicBezTo>
                    <a:pt x="10511" y="1714"/>
                    <a:pt x="6925" y="9321"/>
                    <a:pt x="2468" y="7411"/>
                  </a:cubicBezTo>
                  <a:cubicBezTo>
                    <a:pt x="-2625" y="5903"/>
                    <a:pt x="1061" y="-1503"/>
                    <a:pt x="5451" y="27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2E2951DC-8689-4AFB-A7C7-29A26EE3E6DE}"/>
                </a:ext>
              </a:extLst>
            </p:cNvPr>
            <p:cNvSpPr/>
            <p:nvPr/>
          </p:nvSpPr>
          <p:spPr>
            <a:xfrm>
              <a:off x="6581268" y="4915724"/>
              <a:ext cx="11032" cy="9528"/>
            </a:xfrm>
            <a:custGeom>
              <a:avLst/>
              <a:gdLst>
                <a:gd name="connsiteX0" fmla="*/ 693 w 11032"/>
                <a:gd name="connsiteY0" fmla="*/ 2245 h 9528"/>
                <a:gd name="connsiteX1" fmla="*/ 10277 w 11032"/>
                <a:gd name="connsiteY1" fmla="*/ 7339 h 9528"/>
                <a:gd name="connsiteX2" fmla="*/ 693 w 11032"/>
                <a:gd name="connsiteY2" fmla="*/ 2245 h 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32" h="9528">
                  <a:moveTo>
                    <a:pt x="693" y="2245"/>
                  </a:moveTo>
                  <a:cubicBezTo>
                    <a:pt x="3877" y="-2882"/>
                    <a:pt x="13829" y="1608"/>
                    <a:pt x="10277" y="7339"/>
                  </a:cubicBezTo>
                  <a:cubicBezTo>
                    <a:pt x="7060" y="12399"/>
                    <a:pt x="-2658" y="7841"/>
                    <a:pt x="693" y="22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D6D66116-A5D7-46CE-A0CB-EFF743796754}"/>
                </a:ext>
              </a:extLst>
            </p:cNvPr>
            <p:cNvSpPr/>
            <p:nvPr/>
          </p:nvSpPr>
          <p:spPr>
            <a:xfrm>
              <a:off x="6768444" y="4919008"/>
              <a:ext cx="51638" cy="17123"/>
            </a:xfrm>
            <a:custGeom>
              <a:avLst/>
              <a:gdLst>
                <a:gd name="connsiteX0" fmla="*/ 0 w 51638"/>
                <a:gd name="connsiteY0" fmla="*/ 17124 h 17123"/>
                <a:gd name="connsiteX1" fmla="*/ 51639 w 51638"/>
                <a:gd name="connsiteY1" fmla="*/ 0 h 17123"/>
                <a:gd name="connsiteX2" fmla="*/ 0 w 51638"/>
                <a:gd name="connsiteY2" fmla="*/ 17124 h 1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38" h="17123">
                  <a:moveTo>
                    <a:pt x="0" y="17124"/>
                  </a:moveTo>
                  <a:cubicBezTo>
                    <a:pt x="16621" y="9852"/>
                    <a:pt x="33644" y="3016"/>
                    <a:pt x="51639" y="0"/>
                  </a:cubicBezTo>
                  <a:cubicBezTo>
                    <a:pt x="36660" y="10958"/>
                    <a:pt x="17961" y="14443"/>
                    <a:pt x="0" y="1712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4D022C97-8968-4834-9191-98F2C17076A9}"/>
                </a:ext>
              </a:extLst>
            </p:cNvPr>
            <p:cNvSpPr/>
            <p:nvPr/>
          </p:nvSpPr>
          <p:spPr>
            <a:xfrm>
              <a:off x="6720022" y="4932211"/>
              <a:ext cx="46947" cy="8344"/>
            </a:xfrm>
            <a:custGeom>
              <a:avLst/>
              <a:gdLst>
                <a:gd name="connsiteX0" fmla="*/ 2614 w 46947"/>
                <a:gd name="connsiteY0" fmla="*/ 0 h 8344"/>
                <a:gd name="connsiteX1" fmla="*/ 46947 w 46947"/>
                <a:gd name="connsiteY1" fmla="*/ 1273 h 8344"/>
                <a:gd name="connsiteX2" fmla="*/ 0 w 46947"/>
                <a:gd name="connsiteY2" fmla="*/ 8344 h 8344"/>
                <a:gd name="connsiteX3" fmla="*/ 2614 w 46947"/>
                <a:gd name="connsiteY3" fmla="*/ 0 h 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47" h="8344">
                  <a:moveTo>
                    <a:pt x="2614" y="0"/>
                  </a:moveTo>
                  <a:cubicBezTo>
                    <a:pt x="17392" y="101"/>
                    <a:pt x="32203" y="0"/>
                    <a:pt x="46947" y="1273"/>
                  </a:cubicBezTo>
                  <a:cubicBezTo>
                    <a:pt x="32170" y="7607"/>
                    <a:pt x="15683" y="6803"/>
                    <a:pt x="0" y="8344"/>
                  </a:cubicBezTo>
                  <a:cubicBezTo>
                    <a:pt x="670" y="6233"/>
                    <a:pt x="1977" y="2078"/>
                    <a:pt x="2614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390EE518-EA17-4A2B-9049-C93682FB1455}"/>
                </a:ext>
              </a:extLst>
            </p:cNvPr>
            <p:cNvSpPr/>
            <p:nvPr/>
          </p:nvSpPr>
          <p:spPr>
            <a:xfrm>
              <a:off x="6957474" y="4933853"/>
              <a:ext cx="22719" cy="18128"/>
            </a:xfrm>
            <a:custGeom>
              <a:avLst/>
              <a:gdLst>
                <a:gd name="connsiteX0" fmla="*/ 0 w 22719"/>
                <a:gd name="connsiteY0" fmla="*/ 18129 h 18128"/>
                <a:gd name="connsiteX1" fmla="*/ 22720 w 22719"/>
                <a:gd name="connsiteY1" fmla="*/ 0 h 18128"/>
                <a:gd name="connsiteX2" fmla="*/ 0 w 22719"/>
                <a:gd name="connsiteY2" fmla="*/ 18129 h 18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19" h="18128">
                  <a:moveTo>
                    <a:pt x="0" y="18129"/>
                  </a:moveTo>
                  <a:cubicBezTo>
                    <a:pt x="6367" y="10723"/>
                    <a:pt x="14074" y="4624"/>
                    <a:pt x="22720" y="0"/>
                  </a:cubicBezTo>
                  <a:cubicBezTo>
                    <a:pt x="16152" y="7205"/>
                    <a:pt x="8478" y="13337"/>
                    <a:pt x="0" y="18129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FE027316-884E-4D1A-B909-DED2F4DB46B4}"/>
                </a:ext>
              </a:extLst>
            </p:cNvPr>
            <p:cNvSpPr/>
            <p:nvPr/>
          </p:nvSpPr>
          <p:spPr>
            <a:xfrm>
              <a:off x="6314965" y="4944841"/>
              <a:ext cx="9704" cy="9425"/>
            </a:xfrm>
            <a:custGeom>
              <a:avLst/>
              <a:gdLst>
                <a:gd name="connsiteX0" fmla="*/ 1127 w 9704"/>
                <a:gd name="connsiteY0" fmla="*/ 1310 h 9425"/>
                <a:gd name="connsiteX1" fmla="*/ 8600 w 9704"/>
                <a:gd name="connsiteY1" fmla="*/ 8079 h 9425"/>
                <a:gd name="connsiteX2" fmla="*/ 1127 w 9704"/>
                <a:gd name="connsiteY2" fmla="*/ 1310 h 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04" h="9425">
                  <a:moveTo>
                    <a:pt x="1127" y="1310"/>
                  </a:moveTo>
                  <a:cubicBezTo>
                    <a:pt x="5048" y="-2812"/>
                    <a:pt x="12521" y="3723"/>
                    <a:pt x="8600" y="8079"/>
                  </a:cubicBezTo>
                  <a:cubicBezTo>
                    <a:pt x="4579" y="12301"/>
                    <a:pt x="-2827" y="5633"/>
                    <a:pt x="1127" y="131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EB24E59F-045A-459A-9AD9-FE5935F5300C}"/>
                </a:ext>
              </a:extLst>
            </p:cNvPr>
            <p:cNvSpPr/>
            <p:nvPr/>
          </p:nvSpPr>
          <p:spPr>
            <a:xfrm>
              <a:off x="6672036" y="4945810"/>
              <a:ext cx="6365" cy="6711"/>
            </a:xfrm>
            <a:custGeom>
              <a:avLst/>
              <a:gdLst>
                <a:gd name="connsiteX0" fmla="*/ 0 w 6365"/>
                <a:gd name="connsiteY0" fmla="*/ 2184 h 6711"/>
                <a:gd name="connsiteX1" fmla="*/ 1910 w 6365"/>
                <a:gd name="connsiteY1" fmla="*/ 6507 h 6711"/>
                <a:gd name="connsiteX2" fmla="*/ 0 w 6365"/>
                <a:gd name="connsiteY2" fmla="*/ 2184 h 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5" h="6711">
                  <a:moveTo>
                    <a:pt x="0" y="2184"/>
                  </a:moveTo>
                  <a:cubicBezTo>
                    <a:pt x="4725" y="-5154"/>
                    <a:pt x="10589" y="8518"/>
                    <a:pt x="1910" y="6507"/>
                  </a:cubicBezTo>
                  <a:cubicBezTo>
                    <a:pt x="1441" y="5435"/>
                    <a:pt x="503" y="3257"/>
                    <a:pt x="0" y="218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60FE0743-8CAC-4B32-8E98-3E5DC2CDBE1F}"/>
                </a:ext>
              </a:extLst>
            </p:cNvPr>
            <p:cNvSpPr/>
            <p:nvPr/>
          </p:nvSpPr>
          <p:spPr>
            <a:xfrm>
              <a:off x="6343889" y="4951695"/>
              <a:ext cx="10611" cy="10612"/>
            </a:xfrm>
            <a:custGeom>
              <a:avLst/>
              <a:gdLst>
                <a:gd name="connsiteX0" fmla="*/ 486 w 10611"/>
                <a:gd name="connsiteY0" fmla="*/ 622 h 10612"/>
                <a:gd name="connsiteX1" fmla="*/ 10003 w 10611"/>
                <a:gd name="connsiteY1" fmla="*/ 10139 h 10612"/>
                <a:gd name="connsiteX2" fmla="*/ 486 w 10611"/>
                <a:gd name="connsiteY2" fmla="*/ 622 h 1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11" h="10612">
                  <a:moveTo>
                    <a:pt x="486" y="622"/>
                  </a:moveTo>
                  <a:cubicBezTo>
                    <a:pt x="5412" y="-2193"/>
                    <a:pt x="12784" y="5179"/>
                    <a:pt x="10003" y="10139"/>
                  </a:cubicBezTo>
                  <a:cubicBezTo>
                    <a:pt x="5178" y="12518"/>
                    <a:pt x="-1927" y="5414"/>
                    <a:pt x="486" y="62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EAE8394E-7315-47A0-8CD3-649D1C0B8EE1}"/>
                </a:ext>
              </a:extLst>
            </p:cNvPr>
            <p:cNvSpPr/>
            <p:nvPr/>
          </p:nvSpPr>
          <p:spPr>
            <a:xfrm>
              <a:off x="6659476" y="4976968"/>
              <a:ext cx="10319" cy="10493"/>
            </a:xfrm>
            <a:custGeom>
              <a:avLst/>
              <a:gdLst>
                <a:gd name="connsiteX0" fmla="*/ 1568 w 10319"/>
                <a:gd name="connsiteY0" fmla="*/ 1822 h 10493"/>
                <a:gd name="connsiteX1" fmla="*/ 8740 w 10319"/>
                <a:gd name="connsiteY1" fmla="*/ 8591 h 10493"/>
                <a:gd name="connsiteX2" fmla="*/ 1568 w 10319"/>
                <a:gd name="connsiteY2" fmla="*/ 1822 h 1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9" h="10493">
                  <a:moveTo>
                    <a:pt x="1568" y="1822"/>
                  </a:moveTo>
                  <a:cubicBezTo>
                    <a:pt x="5891" y="-3439"/>
                    <a:pt x="13665" y="3900"/>
                    <a:pt x="8740" y="8591"/>
                  </a:cubicBezTo>
                  <a:cubicBezTo>
                    <a:pt x="4517" y="14087"/>
                    <a:pt x="-3358" y="6380"/>
                    <a:pt x="1568" y="182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FE83B047-D31E-411C-AF00-72DF5D377328}"/>
                </a:ext>
              </a:extLst>
            </p:cNvPr>
            <p:cNvSpPr/>
            <p:nvPr/>
          </p:nvSpPr>
          <p:spPr>
            <a:xfrm>
              <a:off x="6896731" y="4982194"/>
              <a:ext cx="10439" cy="8889"/>
            </a:xfrm>
            <a:custGeom>
              <a:avLst/>
              <a:gdLst>
                <a:gd name="connsiteX0" fmla="*/ 8366 w 10439"/>
                <a:gd name="connsiteY0" fmla="*/ 182 h 8889"/>
                <a:gd name="connsiteX1" fmla="*/ 491 w 10439"/>
                <a:gd name="connsiteY1" fmla="*/ 7588 h 8889"/>
                <a:gd name="connsiteX2" fmla="*/ 8366 w 10439"/>
                <a:gd name="connsiteY2" fmla="*/ 182 h 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39" h="8889">
                  <a:moveTo>
                    <a:pt x="8366" y="182"/>
                  </a:moveTo>
                  <a:cubicBezTo>
                    <a:pt x="14800" y="3667"/>
                    <a:pt x="4580" y="12111"/>
                    <a:pt x="491" y="7588"/>
                  </a:cubicBezTo>
                  <a:cubicBezTo>
                    <a:pt x="-1787" y="3198"/>
                    <a:pt x="4378" y="-924"/>
                    <a:pt x="8366" y="18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01328421-E33D-48C5-BCF1-C1284398179D}"/>
                </a:ext>
              </a:extLst>
            </p:cNvPr>
            <p:cNvSpPr/>
            <p:nvPr/>
          </p:nvSpPr>
          <p:spPr>
            <a:xfrm>
              <a:off x="6729260" y="4984254"/>
              <a:ext cx="11545" cy="9579"/>
            </a:xfrm>
            <a:custGeom>
              <a:avLst/>
              <a:gdLst>
                <a:gd name="connsiteX0" fmla="*/ 5708 w 11545"/>
                <a:gd name="connsiteY0" fmla="*/ 634 h 9579"/>
                <a:gd name="connsiteX1" fmla="*/ 3730 w 11545"/>
                <a:gd name="connsiteY1" fmla="*/ 9548 h 9579"/>
                <a:gd name="connsiteX2" fmla="*/ 5708 w 11545"/>
                <a:gd name="connsiteY2" fmla="*/ 634 h 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45" h="9579">
                  <a:moveTo>
                    <a:pt x="5708" y="634"/>
                  </a:moveTo>
                  <a:cubicBezTo>
                    <a:pt x="16096" y="-2985"/>
                    <a:pt x="10835" y="10084"/>
                    <a:pt x="3730" y="9548"/>
                  </a:cubicBezTo>
                  <a:cubicBezTo>
                    <a:pt x="-3508" y="10185"/>
                    <a:pt x="1251" y="936"/>
                    <a:pt x="5708" y="63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871FF766-6F2D-4CEE-9EFD-1AA48CF23491}"/>
                </a:ext>
              </a:extLst>
            </p:cNvPr>
            <p:cNvSpPr/>
            <p:nvPr/>
          </p:nvSpPr>
          <p:spPr>
            <a:xfrm>
              <a:off x="6463328" y="4991111"/>
              <a:ext cx="5879" cy="5897"/>
            </a:xfrm>
            <a:custGeom>
              <a:avLst/>
              <a:gdLst>
                <a:gd name="connsiteX0" fmla="*/ 510 w 5879"/>
                <a:gd name="connsiteY0" fmla="*/ 547 h 5897"/>
                <a:gd name="connsiteX1" fmla="*/ 5369 w 5879"/>
                <a:gd name="connsiteY1" fmla="*/ 5406 h 5897"/>
                <a:gd name="connsiteX2" fmla="*/ 510 w 5879"/>
                <a:gd name="connsiteY2" fmla="*/ 547 h 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9" h="5897">
                  <a:moveTo>
                    <a:pt x="510" y="547"/>
                  </a:moveTo>
                  <a:cubicBezTo>
                    <a:pt x="5202" y="-961"/>
                    <a:pt x="6810" y="647"/>
                    <a:pt x="5369" y="5406"/>
                  </a:cubicBezTo>
                  <a:cubicBezTo>
                    <a:pt x="678" y="6813"/>
                    <a:pt x="-931" y="5205"/>
                    <a:pt x="510" y="54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2C2D0CD0-1C4E-4F77-A7AC-998ADCDD5FF5}"/>
                </a:ext>
              </a:extLst>
            </p:cNvPr>
            <p:cNvSpPr/>
            <p:nvPr/>
          </p:nvSpPr>
          <p:spPr>
            <a:xfrm>
              <a:off x="6821532" y="4994875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5B243EB4-42F9-444A-A3A4-689A590EACC9}"/>
                </a:ext>
              </a:extLst>
            </p:cNvPr>
            <p:cNvSpPr/>
            <p:nvPr/>
          </p:nvSpPr>
          <p:spPr>
            <a:xfrm>
              <a:off x="6546164" y="4997092"/>
              <a:ext cx="14182" cy="7817"/>
            </a:xfrm>
            <a:custGeom>
              <a:avLst/>
              <a:gdLst>
                <a:gd name="connsiteX0" fmla="*/ 8 w 14182"/>
                <a:gd name="connsiteY0" fmla="*/ 1670 h 7817"/>
                <a:gd name="connsiteX1" fmla="*/ 14183 w 14182"/>
                <a:gd name="connsiteY1" fmla="*/ 4887 h 7817"/>
                <a:gd name="connsiteX2" fmla="*/ 8 w 14182"/>
                <a:gd name="connsiteY2" fmla="*/ 1670 h 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82" h="7817">
                  <a:moveTo>
                    <a:pt x="8" y="1670"/>
                  </a:moveTo>
                  <a:cubicBezTo>
                    <a:pt x="4163" y="-1647"/>
                    <a:pt x="11703" y="263"/>
                    <a:pt x="14183" y="4887"/>
                  </a:cubicBezTo>
                  <a:cubicBezTo>
                    <a:pt x="12407" y="10550"/>
                    <a:pt x="-361" y="7199"/>
                    <a:pt x="8" y="167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385ABABE-5F42-4F6C-9C16-76FB9741AC5A}"/>
                </a:ext>
              </a:extLst>
            </p:cNvPr>
            <p:cNvSpPr/>
            <p:nvPr/>
          </p:nvSpPr>
          <p:spPr>
            <a:xfrm>
              <a:off x="6816330" y="5003788"/>
              <a:ext cx="22853" cy="14945"/>
            </a:xfrm>
            <a:custGeom>
              <a:avLst/>
              <a:gdLst>
                <a:gd name="connsiteX0" fmla="*/ 0 w 22853"/>
                <a:gd name="connsiteY0" fmla="*/ 14945 h 14945"/>
                <a:gd name="connsiteX1" fmla="*/ 22854 w 22853"/>
                <a:gd name="connsiteY1" fmla="*/ 0 h 14945"/>
                <a:gd name="connsiteX2" fmla="*/ 0 w 22853"/>
                <a:gd name="connsiteY2" fmla="*/ 14945 h 1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" h="14945">
                  <a:moveTo>
                    <a:pt x="0" y="14945"/>
                  </a:moveTo>
                  <a:cubicBezTo>
                    <a:pt x="6601" y="8545"/>
                    <a:pt x="14376" y="3552"/>
                    <a:pt x="22854" y="0"/>
                  </a:cubicBezTo>
                  <a:cubicBezTo>
                    <a:pt x="16252" y="6367"/>
                    <a:pt x="8444" y="11360"/>
                    <a:pt x="0" y="14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0BEADE29-504D-40BF-B10E-FD903B38ED0A}"/>
                </a:ext>
              </a:extLst>
            </p:cNvPr>
            <p:cNvSpPr/>
            <p:nvPr/>
          </p:nvSpPr>
          <p:spPr>
            <a:xfrm>
              <a:off x="6779976" y="5017581"/>
              <a:ext cx="8974" cy="8047"/>
            </a:xfrm>
            <a:custGeom>
              <a:avLst/>
              <a:gdLst>
                <a:gd name="connsiteX0" fmla="*/ 4720 w 8974"/>
                <a:gd name="connsiteY0" fmla="*/ 80 h 8047"/>
                <a:gd name="connsiteX1" fmla="*/ 4318 w 8974"/>
                <a:gd name="connsiteY1" fmla="*/ 7989 h 8047"/>
                <a:gd name="connsiteX2" fmla="*/ 4720 w 8974"/>
                <a:gd name="connsiteY2" fmla="*/ 80 h 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4" h="8047">
                  <a:moveTo>
                    <a:pt x="4720" y="80"/>
                  </a:moveTo>
                  <a:cubicBezTo>
                    <a:pt x="11020" y="-958"/>
                    <a:pt x="9847" y="8425"/>
                    <a:pt x="4318" y="7989"/>
                  </a:cubicBezTo>
                  <a:cubicBezTo>
                    <a:pt x="-2083" y="8860"/>
                    <a:pt x="-876" y="-322"/>
                    <a:pt x="4720" y="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BA82B9F9-706A-4FEF-9449-B6F5AA94E649}"/>
                </a:ext>
              </a:extLst>
            </p:cNvPr>
            <p:cNvSpPr/>
            <p:nvPr/>
          </p:nvSpPr>
          <p:spPr>
            <a:xfrm>
              <a:off x="6667110" y="5023316"/>
              <a:ext cx="49159" cy="7249"/>
            </a:xfrm>
            <a:custGeom>
              <a:avLst/>
              <a:gdLst>
                <a:gd name="connsiteX0" fmla="*/ 0 w 49159"/>
                <a:gd name="connsiteY0" fmla="*/ 7247 h 7249"/>
                <a:gd name="connsiteX1" fmla="*/ 49159 w 49159"/>
                <a:gd name="connsiteY1" fmla="*/ 1717 h 7249"/>
                <a:gd name="connsiteX2" fmla="*/ 0 w 49159"/>
                <a:gd name="connsiteY2" fmla="*/ 7247 h 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159" h="7249">
                  <a:moveTo>
                    <a:pt x="0" y="7247"/>
                  </a:moveTo>
                  <a:cubicBezTo>
                    <a:pt x="15348" y="109"/>
                    <a:pt x="32639" y="-1801"/>
                    <a:pt x="49159" y="1717"/>
                  </a:cubicBezTo>
                  <a:cubicBezTo>
                    <a:pt x="33007" y="5269"/>
                    <a:pt x="16520" y="7347"/>
                    <a:pt x="0" y="724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88C75588-4D07-4C22-9188-E4C12FF9A812}"/>
              </a:ext>
            </a:extLst>
          </p:cNvPr>
          <p:cNvGrpSpPr/>
          <p:nvPr/>
        </p:nvGrpSpPr>
        <p:grpSpPr>
          <a:xfrm>
            <a:off x="5478334" y="-2431472"/>
            <a:ext cx="1235331" cy="4114543"/>
            <a:chOff x="5478334" y="-2431472"/>
            <a:chExt cx="1235331" cy="4114543"/>
          </a:xfrm>
        </p:grpSpPr>
        <p:sp>
          <p:nvSpPr>
            <p:cNvPr id="5" name="缺角矩形 4">
              <a:extLst>
                <a:ext uri="{FF2B5EF4-FFF2-40B4-BE49-F238E27FC236}">
                  <a16:creationId xmlns:a16="http://schemas.microsoft.com/office/drawing/2014/main" id="{EAAD9F01-7BD6-4101-99AA-994506FF3412}"/>
                </a:ext>
              </a:extLst>
            </p:cNvPr>
            <p:cNvSpPr/>
            <p:nvPr/>
          </p:nvSpPr>
          <p:spPr>
            <a:xfrm rot="5400000">
              <a:off x="4038728" y="-991866"/>
              <a:ext cx="4114543" cy="1235331"/>
            </a:xfrm>
            <a:prstGeom prst="plaque">
              <a:avLst/>
            </a:prstGeom>
            <a:blipFill>
              <a:blip r:embed="rId2">
                <a:alphaModFix amt="5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C47DB238-934B-45FC-8D32-7858D9367ED6}"/>
                </a:ext>
              </a:extLst>
            </p:cNvPr>
            <p:cNvSpPr txBox="1"/>
            <p:nvPr/>
          </p:nvSpPr>
          <p:spPr>
            <a:xfrm>
              <a:off x="5634335" y="311304"/>
              <a:ext cx="923330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chemeClr val="bg1"/>
                  </a:solidFill>
                  <a:latin typeface="+mj-ea"/>
                  <a:ea typeface="+mj-ea"/>
                </a:rPr>
                <a:t>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6601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标题 220">
            <a:extLst>
              <a:ext uri="{FF2B5EF4-FFF2-40B4-BE49-F238E27FC236}">
                <a16:creationId xmlns:a16="http://schemas.microsoft.com/office/drawing/2014/main" id="{6ED6C629-8CE1-480A-A177-C64732B5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图文成果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FBC8CC-CD61-4113-B89C-10838409556C}"/>
              </a:ext>
            </a:extLst>
          </p:cNvPr>
          <p:cNvSpPr/>
          <p:nvPr/>
        </p:nvSpPr>
        <p:spPr>
          <a:xfrm>
            <a:off x="695325" y="1937334"/>
            <a:ext cx="3476702" cy="3825240"/>
          </a:xfrm>
          <a:prstGeom prst="rect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2304A4-738D-4A86-8A69-E6E8171B2920}"/>
              </a:ext>
            </a:extLst>
          </p:cNvPr>
          <p:cNvSpPr/>
          <p:nvPr/>
        </p:nvSpPr>
        <p:spPr>
          <a:xfrm>
            <a:off x="4357649" y="1937334"/>
            <a:ext cx="3476702" cy="3825240"/>
          </a:xfrm>
          <a:prstGeom prst="rect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0CFC692-A7BD-4EBB-A6F5-4306FEBB0186}"/>
              </a:ext>
            </a:extLst>
          </p:cNvPr>
          <p:cNvSpPr/>
          <p:nvPr/>
        </p:nvSpPr>
        <p:spPr>
          <a:xfrm>
            <a:off x="8019973" y="1937334"/>
            <a:ext cx="3476702" cy="3825240"/>
          </a:xfrm>
          <a:prstGeom prst="rect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41CC9D8-BCFA-4A0E-BE08-3FC5AEA4F918}"/>
              </a:ext>
            </a:extLst>
          </p:cNvPr>
          <p:cNvSpPr/>
          <p:nvPr/>
        </p:nvSpPr>
        <p:spPr>
          <a:xfrm>
            <a:off x="695325" y="1924175"/>
            <a:ext cx="3476702" cy="10800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BAE799F-0DCF-4110-AB42-C466104D4C4C}"/>
              </a:ext>
            </a:extLst>
          </p:cNvPr>
          <p:cNvSpPr/>
          <p:nvPr/>
        </p:nvSpPr>
        <p:spPr>
          <a:xfrm>
            <a:off x="4357649" y="1924175"/>
            <a:ext cx="3476702" cy="10800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77B26BC-F20E-4BDA-9B86-E52BD543EEDD}"/>
              </a:ext>
            </a:extLst>
          </p:cNvPr>
          <p:cNvSpPr/>
          <p:nvPr/>
        </p:nvSpPr>
        <p:spPr>
          <a:xfrm>
            <a:off x="8019973" y="1924175"/>
            <a:ext cx="3476702" cy="10800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2" name="任意多边形: 形状 21">
            <a:extLst>
              <a:ext uri="{FF2B5EF4-FFF2-40B4-BE49-F238E27FC236}">
                <a16:creationId xmlns:a16="http://schemas.microsoft.com/office/drawing/2014/main" id="{7724502A-F783-463D-BCF5-BFABD8E8E51E}"/>
              </a:ext>
            </a:extLst>
          </p:cNvPr>
          <p:cNvSpPr/>
          <p:nvPr/>
        </p:nvSpPr>
        <p:spPr>
          <a:xfrm>
            <a:off x="1187821" y="5388604"/>
            <a:ext cx="2491710" cy="743778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B206F1C-4FC2-4142-96FE-B87038729A9C}"/>
              </a:ext>
            </a:extLst>
          </p:cNvPr>
          <p:cNvSpPr txBox="1"/>
          <p:nvPr/>
        </p:nvSpPr>
        <p:spPr>
          <a:xfrm>
            <a:off x="1290586" y="5544058"/>
            <a:ext cx="228618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基础结构</a:t>
            </a:r>
          </a:p>
        </p:txBody>
      </p:sp>
      <p:sp useBgFill="1">
        <p:nvSpPr>
          <p:cNvPr id="25" name="任意多边形: 形状 24">
            <a:extLst>
              <a:ext uri="{FF2B5EF4-FFF2-40B4-BE49-F238E27FC236}">
                <a16:creationId xmlns:a16="http://schemas.microsoft.com/office/drawing/2014/main" id="{F08D1622-7FA3-4DC5-97C1-B4CB322D7E1B}"/>
              </a:ext>
            </a:extLst>
          </p:cNvPr>
          <p:cNvSpPr/>
          <p:nvPr/>
        </p:nvSpPr>
        <p:spPr>
          <a:xfrm>
            <a:off x="4850145" y="5388604"/>
            <a:ext cx="2491710" cy="743778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687763D-7D95-4A50-9A13-320C818D7DE4}"/>
              </a:ext>
            </a:extLst>
          </p:cNvPr>
          <p:cNvSpPr txBox="1"/>
          <p:nvPr/>
        </p:nvSpPr>
        <p:spPr>
          <a:xfrm>
            <a:off x="4952910" y="5544058"/>
            <a:ext cx="228618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核心算法</a:t>
            </a:r>
          </a:p>
        </p:txBody>
      </p:sp>
      <p:sp useBgFill="1">
        <p:nvSpPr>
          <p:cNvPr id="27" name="任意多边形: 形状 26">
            <a:extLst>
              <a:ext uri="{FF2B5EF4-FFF2-40B4-BE49-F238E27FC236}">
                <a16:creationId xmlns:a16="http://schemas.microsoft.com/office/drawing/2014/main" id="{D3AE750E-B619-4703-8556-27E67CF78263}"/>
              </a:ext>
            </a:extLst>
          </p:cNvPr>
          <p:cNvSpPr/>
          <p:nvPr/>
        </p:nvSpPr>
        <p:spPr>
          <a:xfrm>
            <a:off x="8512469" y="5507949"/>
            <a:ext cx="2491710" cy="743778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9CF0D61-6E72-4A3B-B5B2-D3CAD437DACE}"/>
              </a:ext>
            </a:extLst>
          </p:cNvPr>
          <p:cNvSpPr txBox="1"/>
          <p:nvPr/>
        </p:nvSpPr>
        <p:spPr>
          <a:xfrm>
            <a:off x="8615234" y="5629720"/>
            <a:ext cx="228618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可视化结果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E083800-F9CA-4620-9FCA-F74507786B72}"/>
              </a:ext>
            </a:extLst>
          </p:cNvPr>
          <p:cNvSpPr/>
          <p:nvPr/>
        </p:nvSpPr>
        <p:spPr>
          <a:xfrm>
            <a:off x="8113812" y="1924175"/>
            <a:ext cx="3476702" cy="10800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F67314-249D-FD4C-1EDC-130D1D175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36" y="2611244"/>
            <a:ext cx="2521080" cy="24067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36F25C-9291-3A44-2CD8-C394B42B5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690" y="2398898"/>
            <a:ext cx="3434619" cy="28314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482F98-C855-F9A0-99C6-4AFA1A724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319" y="2063629"/>
            <a:ext cx="3320009" cy="344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36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97B8ED-D07B-050B-8D5A-30A144534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226" y="574654"/>
            <a:ext cx="3794612" cy="589205"/>
          </a:xfrm>
        </p:spPr>
        <p:txBody>
          <a:bodyPr/>
          <a:lstStyle/>
          <a:p>
            <a:r>
              <a:rPr lang="zh-CN" altLang="en-US" sz="2800" dirty="0"/>
              <a:t>讲解</a:t>
            </a:r>
            <a:r>
              <a:rPr lang="en-US" altLang="zh-CN" sz="2800" dirty="0"/>
              <a:t>&amp;</a:t>
            </a:r>
            <a:r>
              <a:rPr lang="zh-CN" altLang="en-US" sz="2800" dirty="0"/>
              <a:t>实际演示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B64DE1-8CE4-1D2B-0991-5139EC27DD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5" y="1635442"/>
            <a:ext cx="5274310" cy="3587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528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A6056CA-373D-4731-8561-7C6DF1A31AB5}"/>
              </a:ext>
            </a:extLst>
          </p:cNvPr>
          <p:cNvGrpSpPr/>
          <p:nvPr/>
        </p:nvGrpSpPr>
        <p:grpSpPr>
          <a:xfrm rot="5400000">
            <a:off x="4038728" y="-991867"/>
            <a:ext cx="4114543" cy="1235331"/>
            <a:chOff x="1768536" y="2312557"/>
            <a:chExt cx="3718560" cy="1116443"/>
          </a:xfrm>
        </p:grpSpPr>
        <p:sp>
          <p:nvSpPr>
            <p:cNvPr id="6" name="缺角矩形 5">
              <a:extLst>
                <a:ext uri="{FF2B5EF4-FFF2-40B4-BE49-F238E27FC236}">
                  <a16:creationId xmlns:a16="http://schemas.microsoft.com/office/drawing/2014/main" id="{D5A9E61C-1306-4D04-905F-014D730869D0}"/>
                </a:ext>
              </a:extLst>
            </p:cNvPr>
            <p:cNvSpPr/>
            <p:nvPr/>
          </p:nvSpPr>
          <p:spPr>
            <a:xfrm>
              <a:off x="1768536" y="2312557"/>
              <a:ext cx="3718560" cy="1116443"/>
            </a:xfrm>
            <a:prstGeom prst="plaqu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缺角矩形 6">
              <a:extLst>
                <a:ext uri="{FF2B5EF4-FFF2-40B4-BE49-F238E27FC236}">
                  <a16:creationId xmlns:a16="http://schemas.microsoft.com/office/drawing/2014/main" id="{4F61EE26-DE5A-4B83-A630-4A738A5D415E}"/>
                </a:ext>
              </a:extLst>
            </p:cNvPr>
            <p:cNvSpPr/>
            <p:nvPr/>
          </p:nvSpPr>
          <p:spPr>
            <a:xfrm>
              <a:off x="1813560" y="2357942"/>
              <a:ext cx="3627120" cy="1025672"/>
            </a:xfrm>
            <a:prstGeom prst="plaque">
              <a:avLst/>
            </a:prstGeom>
            <a:solidFill>
              <a:schemeClr val="accent1"/>
            </a:solidFill>
            <a:ln w="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1AC7194-38D1-4451-A088-EB0ADB4FE753}"/>
              </a:ext>
            </a:extLst>
          </p:cNvPr>
          <p:cNvSpPr txBox="1"/>
          <p:nvPr/>
        </p:nvSpPr>
        <p:spPr>
          <a:xfrm>
            <a:off x="3444590" y="2319945"/>
            <a:ext cx="5302815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6000">
                <a:solidFill>
                  <a:schemeClr val="accent1"/>
                </a:solidFill>
                <a:latin typeface="+mj-ea"/>
                <a:ea typeface="+mj-ea"/>
              </a:rPr>
              <a:t>总结分析展望</a:t>
            </a:r>
            <a:endParaRPr lang="zh-CN" altLang="en-US" sz="6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244AC5-5385-43B0-9E4E-EECBFD7CE522}"/>
              </a:ext>
            </a:extLst>
          </p:cNvPr>
          <p:cNvSpPr txBox="1"/>
          <p:nvPr/>
        </p:nvSpPr>
        <p:spPr>
          <a:xfrm>
            <a:off x="3829793" y="3290500"/>
            <a:ext cx="4544462" cy="26515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lang="en-US" altLang="zh-CN" dirty="0">
                <a:solidFill>
                  <a:schemeClr val="accent1"/>
                </a:solidFill>
                <a:latin typeface="+mn-ea"/>
              </a:rPr>
              <a:t>Summarize And Analyze The Outlook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C16317B-1DD0-403A-8E74-E32B5561C63A}"/>
              </a:ext>
            </a:extLst>
          </p:cNvPr>
          <p:cNvGrpSpPr/>
          <p:nvPr/>
        </p:nvGrpSpPr>
        <p:grpSpPr>
          <a:xfrm>
            <a:off x="9824920" y="1118909"/>
            <a:ext cx="2374129" cy="407908"/>
            <a:chOff x="8664212" y="2998449"/>
            <a:chExt cx="2374129" cy="407908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BD4BF65-D502-438F-9FD2-4A3A75AC0213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265CEE1-6ED0-4FAA-9FEB-160617236777}"/>
                </a:ext>
              </a:extLst>
            </p:cNvPr>
            <p:cNvCxnSpPr>
              <a:cxnSpLocks/>
            </p:cNvCxnSpPr>
            <p:nvPr/>
          </p:nvCxnSpPr>
          <p:spPr>
            <a:xfrm>
              <a:off x="8664212" y="2998449"/>
              <a:ext cx="158981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CB6F220-229E-42B7-BDDF-6A353D1AFEA9}"/>
                </a:ext>
              </a:extLst>
            </p:cNvPr>
            <p:cNvCxnSpPr>
              <a:cxnSpLocks/>
              <a:stCxn id="17" idx="0"/>
              <a:endCxn id="16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3DA1A580-18E5-4DBD-82F3-84C8BDF0A6D8}"/>
                </a:ext>
              </a:extLst>
            </p:cNvPr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C7118DC-AF00-436B-AD37-A2314E1DDDD5}"/>
                </a:ext>
              </a:extLst>
            </p:cNvPr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7" name="弧形 16">
              <a:extLst>
                <a:ext uri="{FF2B5EF4-FFF2-40B4-BE49-F238E27FC236}">
                  <a16:creationId xmlns:a16="http://schemas.microsoft.com/office/drawing/2014/main" id="{22984206-3424-4BBC-8265-450544F3B87A}"/>
                </a:ext>
              </a:extLst>
            </p:cNvPr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8" name="弧形 17">
              <a:extLst>
                <a:ext uri="{FF2B5EF4-FFF2-40B4-BE49-F238E27FC236}">
                  <a16:creationId xmlns:a16="http://schemas.microsoft.com/office/drawing/2014/main" id="{13C76D7C-688B-4B5E-9197-B30831D08F17}"/>
                </a:ext>
              </a:extLst>
            </p:cNvPr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670948B-2791-4F75-895E-72228C117A6C}"/>
              </a:ext>
            </a:extLst>
          </p:cNvPr>
          <p:cNvGrpSpPr/>
          <p:nvPr/>
        </p:nvGrpSpPr>
        <p:grpSpPr>
          <a:xfrm>
            <a:off x="-29260" y="1107736"/>
            <a:ext cx="2486206" cy="839708"/>
            <a:chOff x="2162311" y="2604590"/>
            <a:chExt cx="2486206" cy="839708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7C60D0F-F6A7-4D1C-B32E-045E5BBBF77D}"/>
                </a:ext>
              </a:extLst>
            </p:cNvPr>
            <p:cNvCxnSpPr>
              <a:cxnSpLocks/>
            </p:cNvCxnSpPr>
            <p:nvPr/>
          </p:nvCxnSpPr>
          <p:spPr>
            <a:xfrm>
              <a:off x="3195320" y="3012498"/>
              <a:ext cx="1341120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FE27433-3B99-404B-A832-1A9006784888}"/>
                </a:ext>
              </a:extLst>
            </p:cNvPr>
            <p:cNvCxnSpPr/>
            <p:nvPr/>
          </p:nvCxnSpPr>
          <p:spPr>
            <a:xfrm>
              <a:off x="2162311" y="2604590"/>
              <a:ext cx="1940638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32F5F14C-68D8-4947-AEA9-EBA867202410}"/>
                </a:ext>
              </a:extLst>
            </p:cNvPr>
            <p:cNvSpPr/>
            <p:nvPr/>
          </p:nvSpPr>
          <p:spPr>
            <a:xfrm flipH="1">
              <a:off x="4096135" y="2604591"/>
              <a:ext cx="203954" cy="407908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941DF77-EB29-4BB7-AFDF-8D58188CFF85}"/>
                </a:ext>
              </a:extLst>
            </p:cNvPr>
            <p:cNvCxnSpPr>
              <a:cxnSpLocks/>
            </p:cNvCxnSpPr>
            <p:nvPr/>
          </p:nvCxnSpPr>
          <p:spPr>
            <a:xfrm>
              <a:off x="4008120" y="3236018"/>
              <a:ext cx="548643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0FA865A-BC54-4219-822F-8E51F1BAACE4}"/>
                </a:ext>
              </a:extLst>
            </p:cNvPr>
            <p:cNvCxnSpPr>
              <a:cxnSpLocks/>
            </p:cNvCxnSpPr>
            <p:nvPr/>
          </p:nvCxnSpPr>
          <p:spPr>
            <a:xfrm>
              <a:off x="4008120" y="3444298"/>
              <a:ext cx="548643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025381A-2C73-4F2D-86D4-C333FA3AE0D4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V="1">
              <a:off x="3188210" y="2814377"/>
              <a:ext cx="656433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0EC97CB8-3996-4CD0-8A31-1896256E93A5}"/>
                </a:ext>
              </a:extLst>
            </p:cNvPr>
            <p:cNvSpPr/>
            <p:nvPr/>
          </p:nvSpPr>
          <p:spPr>
            <a:xfrm flipH="1">
              <a:off x="3649134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7E711401-7DC6-42B5-8938-BB8458423056}"/>
                </a:ext>
              </a:extLst>
            </p:cNvPr>
            <p:cNvSpPr/>
            <p:nvPr/>
          </p:nvSpPr>
          <p:spPr>
            <a:xfrm flipH="1">
              <a:off x="3754028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24B6BB9E-B0D9-47F2-9F10-245FE82890B6}"/>
                </a:ext>
              </a:extLst>
            </p:cNvPr>
            <p:cNvSpPr/>
            <p:nvPr/>
          </p:nvSpPr>
          <p:spPr>
            <a:xfrm flipH="1">
              <a:off x="3844643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AEFC2CDD-5FFB-48B6-997A-2D10061CA84A}"/>
                </a:ext>
              </a:extLst>
            </p:cNvPr>
            <p:cNvSpPr/>
            <p:nvPr/>
          </p:nvSpPr>
          <p:spPr>
            <a:xfrm flipH="1">
              <a:off x="3096122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9ACCA2D5-95E5-49D2-A2B4-DF0A616D7B90}"/>
                </a:ext>
              </a:extLst>
            </p:cNvPr>
            <p:cNvSpPr/>
            <p:nvPr/>
          </p:nvSpPr>
          <p:spPr>
            <a:xfrm flipH="1">
              <a:off x="3201370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1" name="弧形 30">
              <a:extLst>
                <a:ext uri="{FF2B5EF4-FFF2-40B4-BE49-F238E27FC236}">
                  <a16:creationId xmlns:a16="http://schemas.microsoft.com/office/drawing/2014/main" id="{EAC13EEE-5708-4F22-8E93-687DC5356BC0}"/>
                </a:ext>
              </a:extLst>
            </p:cNvPr>
            <p:cNvSpPr/>
            <p:nvPr/>
          </p:nvSpPr>
          <p:spPr>
            <a:xfrm flipH="1">
              <a:off x="3306646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4BE03D9C-C337-4F2F-9D19-312DD1A60CD7}"/>
                </a:ext>
              </a:extLst>
            </p:cNvPr>
            <p:cNvSpPr/>
            <p:nvPr/>
          </p:nvSpPr>
          <p:spPr>
            <a:xfrm flipH="1">
              <a:off x="4536440" y="3011863"/>
              <a:ext cx="112077" cy="224154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180373E-1CAA-4586-8C0A-76B532BDDEE3}"/>
                </a:ext>
              </a:extLst>
            </p:cNvPr>
            <p:cNvSpPr/>
            <p:nvPr/>
          </p:nvSpPr>
          <p:spPr>
            <a:xfrm flipH="1">
              <a:off x="4414202" y="3011863"/>
              <a:ext cx="112077" cy="224154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DD3139DF-7134-47EB-92D1-3FD1102A53A4}"/>
                </a:ext>
              </a:extLst>
            </p:cNvPr>
            <p:cNvSpPr/>
            <p:nvPr/>
          </p:nvSpPr>
          <p:spPr>
            <a:xfrm>
              <a:off x="3910012" y="3236017"/>
              <a:ext cx="103824" cy="207646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940E540-6107-4EE5-A557-2E5D6B30C13E}"/>
              </a:ext>
            </a:extLst>
          </p:cNvPr>
          <p:cNvGrpSpPr/>
          <p:nvPr/>
        </p:nvGrpSpPr>
        <p:grpSpPr>
          <a:xfrm flipH="1">
            <a:off x="9767754" y="1631711"/>
            <a:ext cx="2374129" cy="407908"/>
            <a:chOff x="8664212" y="2998449"/>
            <a:chExt cx="2374129" cy="407908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B8F03D5A-4D6F-4871-88D0-2DF446FE208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ED72B4B-B22B-48B0-BDF3-171BE457A526}"/>
                </a:ext>
              </a:extLst>
            </p:cNvPr>
            <p:cNvCxnSpPr>
              <a:cxnSpLocks/>
            </p:cNvCxnSpPr>
            <p:nvPr/>
          </p:nvCxnSpPr>
          <p:spPr>
            <a:xfrm>
              <a:off x="8664212" y="2998449"/>
              <a:ext cx="158981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F029B15-BFA1-4FC8-8D1F-570FA572F7A4}"/>
                </a:ext>
              </a:extLst>
            </p:cNvPr>
            <p:cNvCxnSpPr>
              <a:cxnSpLocks/>
              <a:stCxn id="41" idx="0"/>
              <a:endCxn id="40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2C7992D-273B-43AD-AC37-C695EF077D81}"/>
                </a:ext>
              </a:extLst>
            </p:cNvPr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BA212C5-77E1-41A6-A630-A6C33E2DE5FD}"/>
                </a:ext>
              </a:extLst>
            </p:cNvPr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1" name="弧形 40">
              <a:extLst>
                <a:ext uri="{FF2B5EF4-FFF2-40B4-BE49-F238E27FC236}">
                  <a16:creationId xmlns:a16="http://schemas.microsoft.com/office/drawing/2014/main" id="{7AF28B67-12F6-4F79-8E1C-42EFEBECA1B0}"/>
                </a:ext>
              </a:extLst>
            </p:cNvPr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2" name="弧形 41">
              <a:extLst>
                <a:ext uri="{FF2B5EF4-FFF2-40B4-BE49-F238E27FC236}">
                  <a16:creationId xmlns:a16="http://schemas.microsoft.com/office/drawing/2014/main" id="{50FB0652-E274-4180-BBAF-07D0B34E0097}"/>
                </a:ext>
              </a:extLst>
            </p:cNvPr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8D0804DD-7D8C-442B-8C7C-BC347E283125}"/>
              </a:ext>
            </a:extLst>
          </p:cNvPr>
          <p:cNvSpPr/>
          <p:nvPr/>
        </p:nvSpPr>
        <p:spPr>
          <a:xfrm flipH="1">
            <a:off x="6021508" y="5279990"/>
            <a:ext cx="226920" cy="96323"/>
          </a:xfrm>
          <a:custGeom>
            <a:avLst/>
            <a:gdLst>
              <a:gd name="connsiteX0" fmla="*/ 0 w 469210"/>
              <a:gd name="connsiteY0" fmla="*/ 0 h 199171"/>
              <a:gd name="connsiteX1" fmla="*/ 248831 w 469210"/>
              <a:gd name="connsiteY1" fmla="*/ 122544 h 199171"/>
              <a:gd name="connsiteX2" fmla="*/ 469210 w 469210"/>
              <a:gd name="connsiteY2" fmla="*/ 103077 h 199171"/>
              <a:gd name="connsiteX3" fmla="*/ 332191 w 469210"/>
              <a:gd name="connsiteY3" fmla="*/ 140514 h 199171"/>
              <a:gd name="connsiteX4" fmla="*/ 74624 w 469210"/>
              <a:gd name="connsiteY4" fmla="*/ 160230 h 199171"/>
              <a:gd name="connsiteX5" fmla="*/ 174207 w 469210"/>
              <a:gd name="connsiteY5" fmla="*/ 140014 h 199171"/>
              <a:gd name="connsiteX6" fmla="*/ 0 w 469210"/>
              <a:gd name="connsiteY6" fmla="*/ 0 h 19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210" h="199171">
                <a:moveTo>
                  <a:pt x="0" y="0"/>
                </a:moveTo>
                <a:cubicBezTo>
                  <a:pt x="89350" y="25207"/>
                  <a:pt x="176703" y="62894"/>
                  <a:pt x="248831" y="122544"/>
                </a:cubicBezTo>
                <a:cubicBezTo>
                  <a:pt x="319962" y="98334"/>
                  <a:pt x="395085" y="99333"/>
                  <a:pt x="469210" y="103077"/>
                </a:cubicBezTo>
                <a:cubicBezTo>
                  <a:pt x="432023" y="141262"/>
                  <a:pt x="380610" y="138267"/>
                  <a:pt x="332191" y="140514"/>
                </a:cubicBezTo>
                <a:cubicBezTo>
                  <a:pt x="273040" y="228865"/>
                  <a:pt x="154490" y="201910"/>
                  <a:pt x="74624" y="160230"/>
                </a:cubicBezTo>
                <a:cubicBezTo>
                  <a:pt x="99582" y="155239"/>
                  <a:pt x="149498" y="145006"/>
                  <a:pt x="174207" y="140014"/>
                </a:cubicBezTo>
                <a:cubicBezTo>
                  <a:pt x="128534" y="77869"/>
                  <a:pt x="44425" y="63892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AB8D9A61-34ED-4328-80C8-F6C63494BCFA}"/>
              </a:ext>
            </a:extLst>
          </p:cNvPr>
          <p:cNvSpPr/>
          <p:nvPr/>
        </p:nvSpPr>
        <p:spPr>
          <a:xfrm flipH="1">
            <a:off x="6653122" y="4482855"/>
            <a:ext cx="226920" cy="96943"/>
          </a:xfrm>
          <a:custGeom>
            <a:avLst/>
            <a:gdLst>
              <a:gd name="connsiteX0" fmla="*/ 0 w 477196"/>
              <a:gd name="connsiteY0" fmla="*/ 0 h 203865"/>
              <a:gd name="connsiteX1" fmla="*/ 260062 w 477196"/>
              <a:gd name="connsiteY1" fmla="*/ 123292 h 203865"/>
              <a:gd name="connsiteX2" fmla="*/ 477197 w 477196"/>
              <a:gd name="connsiteY2" fmla="*/ 114058 h 203865"/>
              <a:gd name="connsiteX3" fmla="*/ 345918 w 477196"/>
              <a:gd name="connsiteY3" fmla="*/ 146004 h 203865"/>
              <a:gd name="connsiteX4" fmla="*/ 74624 w 477196"/>
              <a:gd name="connsiteY4" fmla="*/ 171461 h 203865"/>
              <a:gd name="connsiteX5" fmla="*/ 180946 w 477196"/>
              <a:gd name="connsiteY5" fmla="*/ 141262 h 203865"/>
              <a:gd name="connsiteX6" fmla="*/ 0 w 477196"/>
              <a:gd name="connsiteY6" fmla="*/ 0 h 20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196" h="203865">
                <a:moveTo>
                  <a:pt x="0" y="0"/>
                </a:moveTo>
                <a:cubicBezTo>
                  <a:pt x="89849" y="33693"/>
                  <a:pt x="179947" y="69383"/>
                  <a:pt x="260062" y="123292"/>
                </a:cubicBezTo>
                <a:cubicBezTo>
                  <a:pt x="331692" y="108567"/>
                  <a:pt x="404569" y="100331"/>
                  <a:pt x="477197" y="114058"/>
                </a:cubicBezTo>
                <a:cubicBezTo>
                  <a:pt x="438512" y="141762"/>
                  <a:pt x="392589" y="147751"/>
                  <a:pt x="345918" y="146004"/>
                </a:cubicBezTo>
                <a:cubicBezTo>
                  <a:pt x="279030" y="237600"/>
                  <a:pt x="164224" y="199914"/>
                  <a:pt x="74624" y="171461"/>
                </a:cubicBezTo>
                <a:cubicBezTo>
                  <a:pt x="110065" y="161728"/>
                  <a:pt x="145505" y="151745"/>
                  <a:pt x="180946" y="141262"/>
                </a:cubicBezTo>
                <a:cubicBezTo>
                  <a:pt x="123792" y="89599"/>
                  <a:pt x="47919" y="61896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4952877C-58DC-4335-B283-CD5B840D7F95}"/>
              </a:ext>
            </a:extLst>
          </p:cNvPr>
          <p:cNvSpPr/>
          <p:nvPr/>
        </p:nvSpPr>
        <p:spPr>
          <a:xfrm flipH="1">
            <a:off x="5389032" y="4827519"/>
            <a:ext cx="227781" cy="97346"/>
          </a:xfrm>
          <a:custGeom>
            <a:avLst/>
            <a:gdLst>
              <a:gd name="connsiteX0" fmla="*/ 0 w 471207"/>
              <a:gd name="connsiteY0" fmla="*/ 0 h 201379"/>
              <a:gd name="connsiteX1" fmla="*/ 251577 w 471207"/>
              <a:gd name="connsiteY1" fmla="*/ 123792 h 201379"/>
              <a:gd name="connsiteX2" fmla="*/ 471207 w 471207"/>
              <a:gd name="connsiteY2" fmla="*/ 110314 h 201379"/>
              <a:gd name="connsiteX3" fmla="*/ 337682 w 471207"/>
              <a:gd name="connsiteY3" fmla="*/ 146753 h 201379"/>
              <a:gd name="connsiteX4" fmla="*/ 72628 w 471207"/>
              <a:gd name="connsiteY4" fmla="*/ 169715 h 201379"/>
              <a:gd name="connsiteX5" fmla="*/ 173209 w 471207"/>
              <a:gd name="connsiteY5" fmla="*/ 134773 h 201379"/>
              <a:gd name="connsiteX6" fmla="*/ 0 w 471207"/>
              <a:gd name="connsiteY6" fmla="*/ 0 h 20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07" h="201379">
                <a:moveTo>
                  <a:pt x="0" y="0"/>
                </a:moveTo>
                <a:cubicBezTo>
                  <a:pt x="88851" y="29950"/>
                  <a:pt x="173458" y="71630"/>
                  <a:pt x="251577" y="123792"/>
                </a:cubicBezTo>
                <a:cubicBezTo>
                  <a:pt x="321959" y="97586"/>
                  <a:pt x="397831" y="100331"/>
                  <a:pt x="471207" y="110314"/>
                </a:cubicBezTo>
                <a:cubicBezTo>
                  <a:pt x="432273" y="139266"/>
                  <a:pt x="383604" y="141013"/>
                  <a:pt x="337682" y="146753"/>
                </a:cubicBezTo>
                <a:cubicBezTo>
                  <a:pt x="268299" y="227118"/>
                  <a:pt x="159232" y="204406"/>
                  <a:pt x="72628" y="169715"/>
                </a:cubicBezTo>
                <a:cubicBezTo>
                  <a:pt x="97836" y="160979"/>
                  <a:pt x="148251" y="143509"/>
                  <a:pt x="173209" y="134773"/>
                </a:cubicBezTo>
                <a:cubicBezTo>
                  <a:pt x="115805" y="89350"/>
                  <a:pt x="42928" y="61896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DAB4EC96-65EF-4492-AD06-E388A4E31AA5}"/>
              </a:ext>
            </a:extLst>
          </p:cNvPr>
          <p:cNvSpPr/>
          <p:nvPr/>
        </p:nvSpPr>
        <p:spPr>
          <a:xfrm flipH="1">
            <a:off x="7907455" y="5344175"/>
            <a:ext cx="345478" cy="164552"/>
          </a:xfrm>
          <a:custGeom>
            <a:avLst/>
            <a:gdLst>
              <a:gd name="connsiteX0" fmla="*/ 0 w 535349"/>
              <a:gd name="connsiteY0" fmla="*/ 0 h 254988"/>
              <a:gd name="connsiteX1" fmla="*/ 316967 w 535349"/>
              <a:gd name="connsiteY1" fmla="*/ 166720 h 254988"/>
              <a:gd name="connsiteX2" fmla="*/ 525116 w 535349"/>
              <a:gd name="connsiteY2" fmla="*/ 146753 h 254988"/>
              <a:gd name="connsiteX3" fmla="*/ 535349 w 535349"/>
              <a:gd name="connsiteY3" fmla="*/ 174456 h 254988"/>
              <a:gd name="connsiteX4" fmla="*/ 394586 w 535349"/>
              <a:gd name="connsiteY4" fmla="*/ 178699 h 254988"/>
              <a:gd name="connsiteX5" fmla="*/ 409062 w 535349"/>
              <a:gd name="connsiteY5" fmla="*/ 222126 h 254988"/>
              <a:gd name="connsiteX6" fmla="*/ 90098 w 535349"/>
              <a:gd name="connsiteY6" fmla="*/ 215637 h 254988"/>
              <a:gd name="connsiteX7" fmla="*/ 200662 w 535349"/>
              <a:gd name="connsiteY7" fmla="*/ 199165 h 254988"/>
              <a:gd name="connsiteX8" fmla="*/ 0 w 535349"/>
              <a:gd name="connsiteY8" fmla="*/ 0 h 25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349" h="254988">
                <a:moveTo>
                  <a:pt x="0" y="0"/>
                </a:moveTo>
                <a:cubicBezTo>
                  <a:pt x="102577" y="62645"/>
                  <a:pt x="228366" y="81862"/>
                  <a:pt x="316967" y="166720"/>
                </a:cubicBezTo>
                <a:cubicBezTo>
                  <a:pt x="380360" y="130281"/>
                  <a:pt x="455234" y="130281"/>
                  <a:pt x="525116" y="146753"/>
                </a:cubicBezTo>
                <a:cubicBezTo>
                  <a:pt x="527612" y="153492"/>
                  <a:pt x="532853" y="167468"/>
                  <a:pt x="535349" y="174456"/>
                </a:cubicBezTo>
                <a:cubicBezTo>
                  <a:pt x="488677" y="181195"/>
                  <a:pt x="441257" y="178699"/>
                  <a:pt x="394586" y="178699"/>
                </a:cubicBezTo>
                <a:cubicBezTo>
                  <a:pt x="398080" y="189431"/>
                  <a:pt x="405318" y="211145"/>
                  <a:pt x="409062" y="222126"/>
                </a:cubicBezTo>
                <a:cubicBezTo>
                  <a:pt x="306983" y="277284"/>
                  <a:pt x="193175" y="254572"/>
                  <a:pt x="90098" y="215637"/>
                </a:cubicBezTo>
                <a:cubicBezTo>
                  <a:pt x="126287" y="207401"/>
                  <a:pt x="163225" y="201661"/>
                  <a:pt x="200662" y="199165"/>
                </a:cubicBezTo>
                <a:cubicBezTo>
                  <a:pt x="188183" y="89599"/>
                  <a:pt x="35440" y="98834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ACCAE456-AA66-4EFF-AD5B-3720B81CE08D}"/>
              </a:ext>
            </a:extLst>
          </p:cNvPr>
          <p:cNvSpPr/>
          <p:nvPr/>
        </p:nvSpPr>
        <p:spPr>
          <a:xfrm flipH="1">
            <a:off x="7284736" y="5335999"/>
            <a:ext cx="117374" cy="80627"/>
          </a:xfrm>
          <a:custGeom>
            <a:avLst/>
            <a:gdLst>
              <a:gd name="connsiteX0" fmla="*/ 0 w 286302"/>
              <a:gd name="connsiteY0" fmla="*/ 36938 h 196669"/>
              <a:gd name="connsiteX1" fmla="*/ 196170 w 286302"/>
              <a:gd name="connsiteY1" fmla="*/ 0 h 196669"/>
              <a:gd name="connsiteX2" fmla="*/ 284272 w 286302"/>
              <a:gd name="connsiteY2" fmla="*/ 196669 h 196669"/>
              <a:gd name="connsiteX3" fmla="*/ 157485 w 286302"/>
              <a:gd name="connsiteY3" fmla="*/ 37687 h 196669"/>
              <a:gd name="connsiteX4" fmla="*/ 14975 w 286302"/>
              <a:gd name="connsiteY4" fmla="*/ 148999 h 196669"/>
              <a:gd name="connsiteX5" fmla="*/ 54658 w 286302"/>
              <a:gd name="connsiteY5" fmla="*/ 72129 h 196669"/>
              <a:gd name="connsiteX6" fmla="*/ 0 w 286302"/>
              <a:gd name="connsiteY6" fmla="*/ 36938 h 19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02" h="196669">
                <a:moveTo>
                  <a:pt x="0" y="36938"/>
                </a:moveTo>
                <a:cubicBezTo>
                  <a:pt x="66139" y="28951"/>
                  <a:pt x="130031" y="8486"/>
                  <a:pt x="196170" y="0"/>
                </a:cubicBezTo>
                <a:cubicBezTo>
                  <a:pt x="259314" y="44924"/>
                  <a:pt x="295503" y="118800"/>
                  <a:pt x="284272" y="196669"/>
                </a:cubicBezTo>
                <a:cubicBezTo>
                  <a:pt x="246086" y="140514"/>
                  <a:pt x="208898" y="82861"/>
                  <a:pt x="157485" y="37687"/>
                </a:cubicBezTo>
                <a:cubicBezTo>
                  <a:pt x="110564" y="75623"/>
                  <a:pt x="70132" y="122544"/>
                  <a:pt x="14975" y="148999"/>
                </a:cubicBezTo>
                <a:cubicBezTo>
                  <a:pt x="24958" y="129782"/>
                  <a:pt x="44924" y="91346"/>
                  <a:pt x="54658" y="72129"/>
                </a:cubicBezTo>
                <a:cubicBezTo>
                  <a:pt x="36439" y="60398"/>
                  <a:pt x="18219" y="48668"/>
                  <a:pt x="0" y="369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1BAE3BD0-54B1-4F77-B0EA-AF6CF2689812}"/>
              </a:ext>
            </a:extLst>
          </p:cNvPr>
          <p:cNvSpPr/>
          <p:nvPr/>
        </p:nvSpPr>
        <p:spPr>
          <a:xfrm flipH="1">
            <a:off x="3670359" y="5245364"/>
            <a:ext cx="159433" cy="69253"/>
          </a:xfrm>
          <a:custGeom>
            <a:avLst/>
            <a:gdLst>
              <a:gd name="connsiteX0" fmla="*/ 0 w 407813"/>
              <a:gd name="connsiteY0" fmla="*/ 30948 h 177142"/>
              <a:gd name="connsiteX1" fmla="*/ 11980 w 407813"/>
              <a:gd name="connsiteY1" fmla="*/ 0 h 177142"/>
              <a:gd name="connsiteX2" fmla="*/ 215138 w 407813"/>
              <a:gd name="connsiteY2" fmla="*/ 106820 h 177142"/>
              <a:gd name="connsiteX3" fmla="*/ 407814 w 407813"/>
              <a:gd name="connsiteY3" fmla="*/ 98834 h 177142"/>
              <a:gd name="connsiteX4" fmla="*/ 287516 w 407813"/>
              <a:gd name="connsiteY4" fmla="*/ 136021 h 177142"/>
              <a:gd name="connsiteX5" fmla="*/ 49916 w 407813"/>
              <a:gd name="connsiteY5" fmla="*/ 153242 h 177142"/>
              <a:gd name="connsiteX6" fmla="*/ 140763 w 407813"/>
              <a:gd name="connsiteY6" fmla="*/ 120048 h 177142"/>
              <a:gd name="connsiteX7" fmla="*/ 0 w 407813"/>
              <a:gd name="connsiteY7" fmla="*/ 30948 h 17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7813" h="177142">
                <a:moveTo>
                  <a:pt x="0" y="30948"/>
                </a:moveTo>
                <a:cubicBezTo>
                  <a:pt x="2995" y="23211"/>
                  <a:pt x="8985" y="7737"/>
                  <a:pt x="11980" y="0"/>
                </a:cubicBezTo>
                <a:cubicBezTo>
                  <a:pt x="80864" y="33194"/>
                  <a:pt x="149998" y="66139"/>
                  <a:pt x="215138" y="106820"/>
                </a:cubicBezTo>
                <a:cubicBezTo>
                  <a:pt x="277783" y="88601"/>
                  <a:pt x="343672" y="84608"/>
                  <a:pt x="407814" y="98834"/>
                </a:cubicBezTo>
                <a:cubicBezTo>
                  <a:pt x="369628" y="116803"/>
                  <a:pt x="328697" y="127785"/>
                  <a:pt x="287516" y="136021"/>
                </a:cubicBezTo>
                <a:cubicBezTo>
                  <a:pt x="221378" y="201910"/>
                  <a:pt x="128534" y="173708"/>
                  <a:pt x="49916" y="153242"/>
                </a:cubicBezTo>
                <a:cubicBezTo>
                  <a:pt x="80115" y="142011"/>
                  <a:pt x="110564" y="131030"/>
                  <a:pt x="140763" y="120048"/>
                </a:cubicBezTo>
                <a:cubicBezTo>
                  <a:pt x="97586" y="84857"/>
                  <a:pt x="48668" y="57653"/>
                  <a:pt x="0" y="3094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0472B930-75C0-44CA-A390-9548E58CA0B0}"/>
              </a:ext>
            </a:extLst>
          </p:cNvPr>
          <p:cNvSpPr/>
          <p:nvPr/>
        </p:nvSpPr>
        <p:spPr>
          <a:xfrm flipH="1">
            <a:off x="7738212" y="4253713"/>
            <a:ext cx="302834" cy="133796"/>
          </a:xfrm>
          <a:custGeom>
            <a:avLst/>
            <a:gdLst>
              <a:gd name="connsiteX0" fmla="*/ 0 w 477446"/>
              <a:gd name="connsiteY0" fmla="*/ 0 h 210941"/>
              <a:gd name="connsiteX1" fmla="*/ 263557 w 477446"/>
              <a:gd name="connsiteY1" fmla="*/ 126038 h 210941"/>
              <a:gd name="connsiteX2" fmla="*/ 477446 w 477446"/>
              <a:gd name="connsiteY2" fmla="*/ 116803 h 210941"/>
              <a:gd name="connsiteX3" fmla="*/ 301992 w 477446"/>
              <a:gd name="connsiteY3" fmla="*/ 187684 h 210941"/>
              <a:gd name="connsiteX4" fmla="*/ 76621 w 477446"/>
              <a:gd name="connsiteY4" fmla="*/ 174456 h 210941"/>
              <a:gd name="connsiteX5" fmla="*/ 177202 w 477446"/>
              <a:gd name="connsiteY5" fmla="*/ 148500 h 210941"/>
              <a:gd name="connsiteX6" fmla="*/ 0 w 477446"/>
              <a:gd name="connsiteY6" fmla="*/ 0 h 21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446" h="210941">
                <a:moveTo>
                  <a:pt x="0" y="0"/>
                </a:moveTo>
                <a:cubicBezTo>
                  <a:pt x="89849" y="37437"/>
                  <a:pt x="180197" y="75124"/>
                  <a:pt x="263557" y="126038"/>
                </a:cubicBezTo>
                <a:cubicBezTo>
                  <a:pt x="334188" y="113309"/>
                  <a:pt x="406067" y="105572"/>
                  <a:pt x="477446" y="116803"/>
                </a:cubicBezTo>
                <a:cubicBezTo>
                  <a:pt x="426283" y="157485"/>
                  <a:pt x="354653" y="148999"/>
                  <a:pt x="301992" y="187684"/>
                </a:cubicBezTo>
                <a:cubicBezTo>
                  <a:pt x="233357" y="235604"/>
                  <a:pt x="147502" y="198416"/>
                  <a:pt x="76621" y="174456"/>
                </a:cubicBezTo>
                <a:cubicBezTo>
                  <a:pt x="101829" y="167967"/>
                  <a:pt x="151994" y="154989"/>
                  <a:pt x="177202" y="148500"/>
                </a:cubicBezTo>
                <a:cubicBezTo>
                  <a:pt x="130530" y="84358"/>
                  <a:pt x="40432" y="71130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02E834E3-9FE1-45AF-8BC2-B367DE884D79}"/>
              </a:ext>
            </a:extLst>
          </p:cNvPr>
          <p:cNvSpPr/>
          <p:nvPr/>
        </p:nvSpPr>
        <p:spPr>
          <a:xfrm flipH="1">
            <a:off x="4757418" y="5236941"/>
            <a:ext cx="227782" cy="96461"/>
          </a:xfrm>
          <a:custGeom>
            <a:avLst/>
            <a:gdLst>
              <a:gd name="connsiteX0" fmla="*/ 0 w 472704"/>
              <a:gd name="connsiteY0" fmla="*/ 0 h 200180"/>
              <a:gd name="connsiteX1" fmla="*/ 259064 w 472704"/>
              <a:gd name="connsiteY1" fmla="*/ 124541 h 200180"/>
              <a:gd name="connsiteX2" fmla="*/ 472705 w 472704"/>
              <a:gd name="connsiteY2" fmla="*/ 109815 h 200180"/>
              <a:gd name="connsiteX3" fmla="*/ 302741 w 472704"/>
              <a:gd name="connsiteY3" fmla="*/ 175455 h 200180"/>
              <a:gd name="connsiteX4" fmla="*/ 88102 w 472704"/>
              <a:gd name="connsiteY4" fmla="*/ 181445 h 200180"/>
              <a:gd name="connsiteX5" fmla="*/ 163974 w 472704"/>
              <a:gd name="connsiteY5" fmla="*/ 119799 h 200180"/>
              <a:gd name="connsiteX6" fmla="*/ 0 w 472704"/>
              <a:gd name="connsiteY6" fmla="*/ 0 h 2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704" h="200180">
                <a:moveTo>
                  <a:pt x="0" y="0"/>
                </a:moveTo>
                <a:cubicBezTo>
                  <a:pt x="92844" y="25707"/>
                  <a:pt x="181944" y="66388"/>
                  <a:pt x="259064" y="124541"/>
                </a:cubicBezTo>
                <a:cubicBezTo>
                  <a:pt x="327200" y="98085"/>
                  <a:pt x="401325" y="103326"/>
                  <a:pt x="472705" y="109815"/>
                </a:cubicBezTo>
                <a:cubicBezTo>
                  <a:pt x="423038" y="153492"/>
                  <a:pt x="346168" y="123043"/>
                  <a:pt x="302741" y="175455"/>
                </a:cubicBezTo>
                <a:cubicBezTo>
                  <a:pt x="242841" y="228865"/>
                  <a:pt x="157984" y="178699"/>
                  <a:pt x="88102" y="181445"/>
                </a:cubicBezTo>
                <a:cubicBezTo>
                  <a:pt x="112311" y="160480"/>
                  <a:pt x="158483" y="157236"/>
                  <a:pt x="163974" y="119799"/>
                </a:cubicBezTo>
                <a:cubicBezTo>
                  <a:pt x="108567" y="80614"/>
                  <a:pt x="45673" y="51413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FC95EB64-352B-4FCB-B109-B9B3CC77E4D7}"/>
              </a:ext>
            </a:extLst>
          </p:cNvPr>
          <p:cNvSpPr/>
          <p:nvPr/>
        </p:nvSpPr>
        <p:spPr>
          <a:xfrm flipH="1">
            <a:off x="4199937" y="5177702"/>
            <a:ext cx="117374" cy="82183"/>
          </a:xfrm>
          <a:custGeom>
            <a:avLst/>
            <a:gdLst>
              <a:gd name="connsiteX0" fmla="*/ 0 w 270544"/>
              <a:gd name="connsiteY0" fmla="*/ 34442 h 189431"/>
              <a:gd name="connsiteX1" fmla="*/ 185438 w 270544"/>
              <a:gd name="connsiteY1" fmla="*/ 0 h 189431"/>
              <a:gd name="connsiteX2" fmla="*/ 270545 w 270544"/>
              <a:gd name="connsiteY2" fmla="*/ 189432 h 189431"/>
              <a:gd name="connsiteX3" fmla="*/ 125289 w 270544"/>
              <a:gd name="connsiteY3" fmla="*/ 38935 h 189431"/>
              <a:gd name="connsiteX4" fmla="*/ 7987 w 270544"/>
              <a:gd name="connsiteY4" fmla="*/ 152244 h 189431"/>
              <a:gd name="connsiteX5" fmla="*/ 36439 w 270544"/>
              <a:gd name="connsiteY5" fmla="*/ 65140 h 189431"/>
              <a:gd name="connsiteX6" fmla="*/ 0 w 270544"/>
              <a:gd name="connsiteY6" fmla="*/ 34442 h 1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44" h="189431">
                <a:moveTo>
                  <a:pt x="0" y="34442"/>
                </a:moveTo>
                <a:cubicBezTo>
                  <a:pt x="61397" y="21714"/>
                  <a:pt x="122294" y="1997"/>
                  <a:pt x="185438" y="0"/>
                </a:cubicBezTo>
                <a:cubicBezTo>
                  <a:pt x="245088" y="43677"/>
                  <a:pt x="265304" y="119299"/>
                  <a:pt x="270545" y="189432"/>
                </a:cubicBezTo>
                <a:cubicBezTo>
                  <a:pt x="221877" y="139266"/>
                  <a:pt x="190679" y="71380"/>
                  <a:pt x="125289" y="38935"/>
                </a:cubicBezTo>
                <a:cubicBezTo>
                  <a:pt x="88601" y="79117"/>
                  <a:pt x="50914" y="118551"/>
                  <a:pt x="7987" y="152244"/>
                </a:cubicBezTo>
                <a:cubicBezTo>
                  <a:pt x="16971" y="122794"/>
                  <a:pt x="26456" y="93842"/>
                  <a:pt x="36439" y="65140"/>
                </a:cubicBezTo>
                <a:cubicBezTo>
                  <a:pt x="27454" y="57403"/>
                  <a:pt x="9234" y="42179"/>
                  <a:pt x="0" y="3444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08B6ACF6-142B-4502-89FF-7B2F45038EE3}"/>
              </a:ext>
            </a:extLst>
          </p:cNvPr>
          <p:cNvGrpSpPr/>
          <p:nvPr/>
        </p:nvGrpSpPr>
        <p:grpSpPr>
          <a:xfrm rot="11700000">
            <a:off x="8086544" y="2854989"/>
            <a:ext cx="385099" cy="404787"/>
            <a:chOff x="6126270" y="3945267"/>
            <a:chExt cx="1035730" cy="1088680"/>
          </a:xfrm>
          <a:solidFill>
            <a:srgbClr val="A60000"/>
          </a:solidFill>
        </p:grpSpPr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C9A665DD-96DF-43A2-8CF6-DB1EE977C227}"/>
                </a:ext>
              </a:extLst>
            </p:cNvPr>
            <p:cNvSpPr/>
            <p:nvPr/>
          </p:nvSpPr>
          <p:spPr>
            <a:xfrm>
              <a:off x="6651889" y="3945267"/>
              <a:ext cx="9377" cy="7999"/>
            </a:xfrm>
            <a:custGeom>
              <a:avLst/>
              <a:gdLst>
                <a:gd name="connsiteX0" fmla="*/ 510 w 9377"/>
                <a:gd name="connsiteY0" fmla="*/ 1650 h 7999"/>
                <a:gd name="connsiteX1" fmla="*/ 8921 w 9377"/>
                <a:gd name="connsiteY1" fmla="*/ 6308 h 7999"/>
                <a:gd name="connsiteX2" fmla="*/ 510 w 9377"/>
                <a:gd name="connsiteY2" fmla="*/ 1650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7" h="7999">
                  <a:moveTo>
                    <a:pt x="510" y="1650"/>
                  </a:moveTo>
                  <a:cubicBezTo>
                    <a:pt x="3325" y="-2371"/>
                    <a:pt x="11367" y="1650"/>
                    <a:pt x="8921" y="6308"/>
                  </a:cubicBezTo>
                  <a:cubicBezTo>
                    <a:pt x="6039" y="10396"/>
                    <a:pt x="-2104" y="6375"/>
                    <a:pt x="510" y="165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F9F6657B-85B1-4660-87A0-2907C9557C29}"/>
                </a:ext>
              </a:extLst>
            </p:cNvPr>
            <p:cNvSpPr/>
            <p:nvPr/>
          </p:nvSpPr>
          <p:spPr>
            <a:xfrm>
              <a:off x="6136677" y="3948760"/>
              <a:ext cx="948234" cy="1085187"/>
            </a:xfrm>
            <a:custGeom>
              <a:avLst/>
              <a:gdLst>
                <a:gd name="connsiteX0" fmla="*/ 497392 w 948234"/>
                <a:gd name="connsiteY0" fmla="*/ 0 h 1085187"/>
                <a:gd name="connsiteX1" fmla="*/ 502485 w 948234"/>
                <a:gd name="connsiteY1" fmla="*/ 2212 h 1085187"/>
                <a:gd name="connsiteX2" fmla="*/ 518101 w 948234"/>
                <a:gd name="connsiteY2" fmla="*/ 15348 h 1085187"/>
                <a:gd name="connsiteX3" fmla="*/ 644299 w 948234"/>
                <a:gd name="connsiteY3" fmla="*/ 20374 h 1085187"/>
                <a:gd name="connsiteX4" fmla="*/ 671107 w 948234"/>
                <a:gd name="connsiteY4" fmla="*/ 13471 h 1085187"/>
                <a:gd name="connsiteX5" fmla="*/ 681428 w 948234"/>
                <a:gd name="connsiteY5" fmla="*/ 25166 h 1085187"/>
                <a:gd name="connsiteX6" fmla="*/ 744494 w 948234"/>
                <a:gd name="connsiteY6" fmla="*/ 39542 h 1085187"/>
                <a:gd name="connsiteX7" fmla="*/ 831218 w 948234"/>
                <a:gd name="connsiteY7" fmla="*/ 64071 h 1085187"/>
                <a:gd name="connsiteX8" fmla="*/ 842075 w 948234"/>
                <a:gd name="connsiteY8" fmla="*/ 49226 h 1085187"/>
                <a:gd name="connsiteX9" fmla="*/ 871899 w 948234"/>
                <a:gd name="connsiteY9" fmla="*/ 83306 h 1085187"/>
                <a:gd name="connsiteX10" fmla="*/ 907956 w 948234"/>
                <a:gd name="connsiteY10" fmla="*/ 83440 h 1085187"/>
                <a:gd name="connsiteX11" fmla="*/ 929168 w 948234"/>
                <a:gd name="connsiteY11" fmla="*/ 124355 h 1085187"/>
                <a:gd name="connsiteX12" fmla="*/ 948235 w 948234"/>
                <a:gd name="connsiteY12" fmla="*/ 175257 h 1085187"/>
                <a:gd name="connsiteX13" fmla="*/ 933356 w 948234"/>
                <a:gd name="connsiteY13" fmla="*/ 198413 h 1085187"/>
                <a:gd name="connsiteX14" fmla="*/ 941365 w 948234"/>
                <a:gd name="connsiteY14" fmla="*/ 230314 h 1085187"/>
                <a:gd name="connsiteX15" fmla="*/ 913518 w 948234"/>
                <a:gd name="connsiteY15" fmla="*/ 317440 h 1085187"/>
                <a:gd name="connsiteX16" fmla="*/ 901857 w 948234"/>
                <a:gd name="connsiteY16" fmla="*/ 282322 h 1085187"/>
                <a:gd name="connsiteX17" fmla="*/ 876691 w 948234"/>
                <a:gd name="connsiteY17" fmla="*/ 297535 h 1085187"/>
                <a:gd name="connsiteX18" fmla="*/ 818853 w 948234"/>
                <a:gd name="connsiteY18" fmla="*/ 234335 h 1085187"/>
                <a:gd name="connsiteX19" fmla="*/ 736552 w 948234"/>
                <a:gd name="connsiteY19" fmla="*/ 174218 h 1085187"/>
                <a:gd name="connsiteX20" fmla="*/ 682434 w 948234"/>
                <a:gd name="connsiteY20" fmla="*/ 159441 h 1085187"/>
                <a:gd name="connsiteX21" fmla="*/ 625098 w 948234"/>
                <a:gd name="connsiteY21" fmla="*/ 149924 h 1085187"/>
                <a:gd name="connsiteX22" fmla="*/ 590214 w 948234"/>
                <a:gd name="connsiteY22" fmla="*/ 134878 h 1085187"/>
                <a:gd name="connsiteX23" fmla="*/ 567562 w 948234"/>
                <a:gd name="connsiteY23" fmla="*/ 145299 h 1085187"/>
                <a:gd name="connsiteX24" fmla="*/ 573627 w 948234"/>
                <a:gd name="connsiteY24" fmla="*/ 135481 h 1085187"/>
                <a:gd name="connsiteX25" fmla="*/ 517397 w 948234"/>
                <a:gd name="connsiteY25" fmla="*/ 149388 h 1085187"/>
                <a:gd name="connsiteX26" fmla="*/ 523999 w 948234"/>
                <a:gd name="connsiteY26" fmla="*/ 135380 h 1085187"/>
                <a:gd name="connsiteX27" fmla="*/ 435867 w 948234"/>
                <a:gd name="connsiteY27" fmla="*/ 167416 h 1085187"/>
                <a:gd name="connsiteX28" fmla="*/ 455605 w 948234"/>
                <a:gd name="connsiteY28" fmla="*/ 143456 h 1085187"/>
                <a:gd name="connsiteX29" fmla="*/ 391467 w 948234"/>
                <a:gd name="connsiteY29" fmla="*/ 180954 h 1085187"/>
                <a:gd name="connsiteX30" fmla="*/ 380810 w 948234"/>
                <a:gd name="connsiteY30" fmla="*/ 194626 h 1085187"/>
                <a:gd name="connsiteX31" fmla="*/ 371897 w 948234"/>
                <a:gd name="connsiteY31" fmla="*/ 177536 h 1085187"/>
                <a:gd name="connsiteX32" fmla="*/ 369082 w 948234"/>
                <a:gd name="connsiteY32" fmla="*/ 197943 h 1085187"/>
                <a:gd name="connsiteX33" fmla="*/ 364659 w 948234"/>
                <a:gd name="connsiteY33" fmla="*/ 189097 h 1085187"/>
                <a:gd name="connsiteX34" fmla="*/ 294087 w 948234"/>
                <a:gd name="connsiteY34" fmla="*/ 230180 h 1085187"/>
                <a:gd name="connsiteX35" fmla="*/ 283162 w 948234"/>
                <a:gd name="connsiteY35" fmla="*/ 266036 h 1085187"/>
                <a:gd name="connsiteX36" fmla="*/ 268317 w 948234"/>
                <a:gd name="connsiteY36" fmla="*/ 246835 h 1085187"/>
                <a:gd name="connsiteX37" fmla="*/ 210613 w 948234"/>
                <a:gd name="connsiteY37" fmla="*/ 316535 h 1085187"/>
                <a:gd name="connsiteX38" fmla="*/ 199723 w 948234"/>
                <a:gd name="connsiteY38" fmla="*/ 357551 h 1085187"/>
                <a:gd name="connsiteX39" fmla="*/ 207999 w 948234"/>
                <a:gd name="connsiteY39" fmla="*/ 327191 h 1085187"/>
                <a:gd name="connsiteX40" fmla="*/ 178042 w 948234"/>
                <a:gd name="connsiteY40" fmla="*/ 368543 h 1085187"/>
                <a:gd name="connsiteX41" fmla="*/ 189770 w 948234"/>
                <a:gd name="connsiteY41" fmla="*/ 408219 h 1085187"/>
                <a:gd name="connsiteX42" fmla="*/ 180823 w 948234"/>
                <a:gd name="connsiteY42" fmla="*/ 405906 h 1085187"/>
                <a:gd name="connsiteX43" fmla="*/ 150329 w 948234"/>
                <a:gd name="connsiteY43" fmla="*/ 426482 h 1085187"/>
                <a:gd name="connsiteX44" fmla="*/ 166548 w 948234"/>
                <a:gd name="connsiteY44" fmla="*/ 425309 h 1085187"/>
                <a:gd name="connsiteX45" fmla="*/ 159477 w 948234"/>
                <a:gd name="connsiteY45" fmla="*/ 466425 h 1085187"/>
                <a:gd name="connsiteX46" fmla="*/ 151736 w 948234"/>
                <a:gd name="connsiteY46" fmla="*/ 550234 h 1085187"/>
                <a:gd name="connsiteX47" fmla="*/ 131965 w 948234"/>
                <a:gd name="connsiteY47" fmla="*/ 572384 h 1085187"/>
                <a:gd name="connsiteX48" fmla="*/ 154115 w 948234"/>
                <a:gd name="connsiteY48" fmla="*/ 602777 h 1085187"/>
                <a:gd name="connsiteX49" fmla="*/ 132837 w 948234"/>
                <a:gd name="connsiteY49" fmla="*/ 585888 h 1085187"/>
                <a:gd name="connsiteX50" fmla="*/ 145101 w 948234"/>
                <a:gd name="connsiteY50" fmla="*/ 604922 h 1085187"/>
                <a:gd name="connsiteX51" fmla="*/ 153043 w 948234"/>
                <a:gd name="connsiteY51" fmla="*/ 627106 h 1085187"/>
                <a:gd name="connsiteX52" fmla="*/ 137427 w 948234"/>
                <a:gd name="connsiteY52" fmla="*/ 619398 h 1085187"/>
                <a:gd name="connsiteX53" fmla="*/ 162191 w 948234"/>
                <a:gd name="connsiteY53" fmla="*/ 738191 h 1085187"/>
                <a:gd name="connsiteX54" fmla="*/ 232160 w 948234"/>
                <a:gd name="connsiteY54" fmla="*/ 847802 h 1085187"/>
                <a:gd name="connsiteX55" fmla="*/ 347334 w 948234"/>
                <a:gd name="connsiteY55" fmla="*/ 940357 h 1085187"/>
                <a:gd name="connsiteX56" fmla="*/ 440458 w 948234"/>
                <a:gd name="connsiteY56" fmla="*/ 978726 h 1085187"/>
                <a:gd name="connsiteX57" fmla="*/ 426183 w 948234"/>
                <a:gd name="connsiteY57" fmla="*/ 984154 h 1085187"/>
                <a:gd name="connsiteX58" fmla="*/ 489818 w 948234"/>
                <a:gd name="connsiteY58" fmla="*/ 997893 h 1085187"/>
                <a:gd name="connsiteX59" fmla="*/ 522893 w 948234"/>
                <a:gd name="connsiteY59" fmla="*/ 981105 h 1085187"/>
                <a:gd name="connsiteX60" fmla="*/ 515923 w 948234"/>
                <a:gd name="connsiteY60" fmla="*/ 1000072 h 1085187"/>
                <a:gd name="connsiteX61" fmla="*/ 655559 w 948234"/>
                <a:gd name="connsiteY61" fmla="*/ 1000340 h 1085187"/>
                <a:gd name="connsiteX62" fmla="*/ 752771 w 948234"/>
                <a:gd name="connsiteY62" fmla="*/ 973532 h 1085187"/>
                <a:gd name="connsiteX63" fmla="*/ 645271 w 948234"/>
                <a:gd name="connsiteY63" fmla="*/ 1016827 h 1085187"/>
                <a:gd name="connsiteX64" fmla="*/ 524233 w 948234"/>
                <a:gd name="connsiteY64" fmla="*/ 1024701 h 1085187"/>
                <a:gd name="connsiteX65" fmla="*/ 399811 w 948234"/>
                <a:gd name="connsiteY65" fmla="*/ 1001613 h 1085187"/>
                <a:gd name="connsiteX66" fmla="*/ 367138 w 948234"/>
                <a:gd name="connsiteY66" fmla="*/ 1000541 h 1085187"/>
                <a:gd name="connsiteX67" fmla="*/ 372064 w 948234"/>
                <a:gd name="connsiteY67" fmla="*/ 988578 h 1085187"/>
                <a:gd name="connsiteX68" fmla="*/ 312014 w 948234"/>
                <a:gd name="connsiteY68" fmla="*/ 961234 h 1085187"/>
                <a:gd name="connsiteX69" fmla="*/ 354338 w 948234"/>
                <a:gd name="connsiteY69" fmla="*/ 991895 h 1085187"/>
                <a:gd name="connsiteX70" fmla="*/ 290400 w 948234"/>
                <a:gd name="connsiteY70" fmla="*/ 957480 h 1085187"/>
                <a:gd name="connsiteX71" fmla="*/ 310305 w 948234"/>
                <a:gd name="connsiteY71" fmla="*/ 953191 h 1085187"/>
                <a:gd name="connsiteX72" fmla="*/ 265804 w 948234"/>
                <a:gd name="connsiteY72" fmla="*/ 929902 h 1085187"/>
                <a:gd name="connsiteX73" fmla="*/ 274517 w 948234"/>
                <a:gd name="connsiteY73" fmla="*/ 943875 h 1085187"/>
                <a:gd name="connsiteX74" fmla="*/ 234573 w 948234"/>
                <a:gd name="connsiteY74" fmla="*/ 918039 h 1085187"/>
                <a:gd name="connsiteX75" fmla="*/ 244894 w 948234"/>
                <a:gd name="connsiteY75" fmla="*/ 934359 h 1085187"/>
                <a:gd name="connsiteX76" fmla="*/ 216343 w 948234"/>
                <a:gd name="connsiteY76" fmla="*/ 930438 h 1085187"/>
                <a:gd name="connsiteX77" fmla="*/ 274316 w 948234"/>
                <a:gd name="connsiteY77" fmla="*/ 956174 h 1085187"/>
                <a:gd name="connsiteX78" fmla="*/ 327898 w 948234"/>
                <a:gd name="connsiteY78" fmla="*/ 995749 h 1085187"/>
                <a:gd name="connsiteX79" fmla="*/ 267044 w 948234"/>
                <a:gd name="connsiteY79" fmla="*/ 978994 h 1085187"/>
                <a:gd name="connsiteX80" fmla="*/ 280448 w 948234"/>
                <a:gd name="connsiteY80" fmla="*/ 976213 h 1085187"/>
                <a:gd name="connsiteX81" fmla="*/ 244190 w 948234"/>
                <a:gd name="connsiteY81" fmla="*/ 970114 h 1085187"/>
                <a:gd name="connsiteX82" fmla="*/ 280012 w 948234"/>
                <a:gd name="connsiteY82" fmla="*/ 990153 h 1085187"/>
                <a:gd name="connsiteX83" fmla="*/ 389825 w 948234"/>
                <a:gd name="connsiteY83" fmla="*/ 1041155 h 1085187"/>
                <a:gd name="connsiteX84" fmla="*/ 379872 w 948234"/>
                <a:gd name="connsiteY84" fmla="*/ 1048728 h 1085187"/>
                <a:gd name="connsiteX85" fmla="*/ 477855 w 948234"/>
                <a:gd name="connsiteY85" fmla="*/ 1078753 h 1085187"/>
                <a:gd name="connsiteX86" fmla="*/ 404502 w 948234"/>
                <a:gd name="connsiteY86" fmla="*/ 1066991 h 1085187"/>
                <a:gd name="connsiteX87" fmla="*/ 294623 w 948234"/>
                <a:gd name="connsiteY87" fmla="*/ 1025439 h 1085187"/>
                <a:gd name="connsiteX88" fmla="*/ 250959 w 948234"/>
                <a:gd name="connsiteY88" fmla="*/ 1005333 h 1085187"/>
                <a:gd name="connsiteX89" fmla="*/ 417705 w 948234"/>
                <a:gd name="connsiteY89" fmla="*/ 1085187 h 1085187"/>
                <a:gd name="connsiteX90" fmla="*/ 325988 w 948234"/>
                <a:gd name="connsiteY90" fmla="*/ 1065550 h 1085187"/>
                <a:gd name="connsiteX91" fmla="*/ 263056 w 948234"/>
                <a:gd name="connsiteY91" fmla="*/ 1036765 h 1085187"/>
                <a:gd name="connsiteX92" fmla="*/ 202135 w 948234"/>
                <a:gd name="connsiteY92" fmla="*/ 996017 h 1085187"/>
                <a:gd name="connsiteX93" fmla="*/ 177774 w 948234"/>
                <a:gd name="connsiteY93" fmla="*/ 982881 h 1085187"/>
                <a:gd name="connsiteX94" fmla="*/ 124794 w 948234"/>
                <a:gd name="connsiteY94" fmla="*/ 924942 h 1085187"/>
                <a:gd name="connsiteX95" fmla="*/ 114004 w 948234"/>
                <a:gd name="connsiteY95" fmla="*/ 899274 h 1085187"/>
                <a:gd name="connsiteX96" fmla="*/ 116819 w 948234"/>
                <a:gd name="connsiteY96" fmla="*/ 919782 h 1085187"/>
                <a:gd name="connsiteX97" fmla="*/ 55764 w 948234"/>
                <a:gd name="connsiteY97" fmla="*/ 819486 h 1085187"/>
                <a:gd name="connsiteX98" fmla="*/ 1444 w 948234"/>
                <a:gd name="connsiteY98" fmla="*/ 644263 h 1085187"/>
                <a:gd name="connsiteX99" fmla="*/ 9218 w 948234"/>
                <a:gd name="connsiteY99" fmla="*/ 474099 h 1085187"/>
                <a:gd name="connsiteX100" fmla="*/ 40148 w 948234"/>
                <a:gd name="connsiteY100" fmla="*/ 366164 h 1085187"/>
                <a:gd name="connsiteX101" fmla="*/ 28520 w 948234"/>
                <a:gd name="connsiteY101" fmla="*/ 366532 h 1085187"/>
                <a:gd name="connsiteX102" fmla="*/ 51675 w 948234"/>
                <a:gd name="connsiteY102" fmla="*/ 335669 h 1085187"/>
                <a:gd name="connsiteX103" fmla="*/ 55998 w 948234"/>
                <a:gd name="connsiteY103" fmla="*/ 289861 h 1085187"/>
                <a:gd name="connsiteX104" fmla="*/ 88536 w 948234"/>
                <a:gd name="connsiteY104" fmla="*/ 265701 h 1085187"/>
                <a:gd name="connsiteX105" fmla="*/ 118494 w 948234"/>
                <a:gd name="connsiteY105" fmla="*/ 222808 h 1085187"/>
                <a:gd name="connsiteX106" fmla="*/ 105224 w 948234"/>
                <a:gd name="connsiteY106" fmla="*/ 212487 h 1085187"/>
                <a:gd name="connsiteX107" fmla="*/ 161387 w 948234"/>
                <a:gd name="connsiteY107" fmla="*/ 162892 h 1085187"/>
                <a:gd name="connsiteX108" fmla="*/ 194495 w 948234"/>
                <a:gd name="connsiteY108" fmla="*/ 135916 h 1085187"/>
                <a:gd name="connsiteX109" fmla="*/ 202370 w 948234"/>
                <a:gd name="connsiteY109" fmla="*/ 114939 h 1085187"/>
                <a:gd name="connsiteX110" fmla="*/ 243721 w 948234"/>
                <a:gd name="connsiteY110" fmla="*/ 100731 h 1085187"/>
                <a:gd name="connsiteX111" fmla="*/ 240739 w 948234"/>
                <a:gd name="connsiteY111" fmla="*/ 115743 h 1085187"/>
                <a:gd name="connsiteX112" fmla="*/ 251663 w 948234"/>
                <a:gd name="connsiteY112" fmla="*/ 91482 h 1085187"/>
                <a:gd name="connsiteX113" fmla="*/ 272607 w 948234"/>
                <a:gd name="connsiteY113" fmla="*/ 74861 h 1085187"/>
                <a:gd name="connsiteX114" fmla="*/ 257360 w 948234"/>
                <a:gd name="connsiteY114" fmla="*/ 75666 h 1085187"/>
                <a:gd name="connsiteX115" fmla="*/ 275891 w 948234"/>
                <a:gd name="connsiteY115" fmla="*/ 65378 h 1085187"/>
                <a:gd name="connsiteX116" fmla="*/ 314494 w 948234"/>
                <a:gd name="connsiteY116" fmla="*/ 71745 h 1085187"/>
                <a:gd name="connsiteX117" fmla="*/ 370892 w 948234"/>
                <a:gd name="connsiteY117" fmla="*/ 45540 h 1085187"/>
                <a:gd name="connsiteX118" fmla="*/ 333494 w 948234"/>
                <a:gd name="connsiteY118" fmla="*/ 48657 h 1085187"/>
                <a:gd name="connsiteX119" fmla="*/ 384664 w 948234"/>
                <a:gd name="connsiteY119" fmla="*/ 37531 h 1085187"/>
                <a:gd name="connsiteX120" fmla="*/ 464719 w 948234"/>
                <a:gd name="connsiteY120" fmla="*/ 22050 h 1085187"/>
                <a:gd name="connsiteX121" fmla="*/ 445619 w 948234"/>
                <a:gd name="connsiteY121" fmla="*/ 13873 h 1085187"/>
                <a:gd name="connsiteX122" fmla="*/ 475945 w 948234"/>
                <a:gd name="connsiteY122" fmla="*/ 9617 h 1085187"/>
                <a:gd name="connsiteX123" fmla="*/ 470684 w 948234"/>
                <a:gd name="connsiteY123" fmla="*/ 24965 h 1085187"/>
                <a:gd name="connsiteX124" fmla="*/ 499670 w 948234"/>
                <a:gd name="connsiteY124" fmla="*/ 20676 h 1085187"/>
                <a:gd name="connsiteX125" fmla="*/ 497392 w 948234"/>
                <a:gd name="connsiteY125" fmla="*/ 0 h 1085187"/>
                <a:gd name="connsiteX126" fmla="*/ 270362 w 948234"/>
                <a:gd name="connsiteY126" fmla="*/ 81597 h 1085187"/>
                <a:gd name="connsiteX127" fmla="*/ 270630 w 948234"/>
                <a:gd name="connsiteY127" fmla="*/ 91449 h 1085187"/>
                <a:gd name="connsiteX128" fmla="*/ 296969 w 948234"/>
                <a:gd name="connsiteY128" fmla="*/ 82032 h 1085187"/>
                <a:gd name="connsiteX129" fmla="*/ 270362 w 948234"/>
                <a:gd name="connsiteY129" fmla="*/ 81597 h 1085187"/>
                <a:gd name="connsiteX130" fmla="*/ 210312 w 948234"/>
                <a:gd name="connsiteY130" fmla="*/ 114571 h 1085187"/>
                <a:gd name="connsiteX131" fmla="*/ 212222 w 948234"/>
                <a:gd name="connsiteY131" fmla="*/ 118893 h 1085187"/>
                <a:gd name="connsiteX132" fmla="*/ 210312 w 948234"/>
                <a:gd name="connsiteY132" fmla="*/ 114571 h 1085187"/>
                <a:gd name="connsiteX133" fmla="*/ 226396 w 948234"/>
                <a:gd name="connsiteY133" fmla="*/ 115241 h 1085187"/>
                <a:gd name="connsiteX134" fmla="*/ 233601 w 948234"/>
                <a:gd name="connsiteY134" fmla="*/ 120468 h 1085187"/>
                <a:gd name="connsiteX135" fmla="*/ 226396 w 948234"/>
                <a:gd name="connsiteY135" fmla="*/ 115241 h 1085187"/>
                <a:gd name="connsiteX136" fmla="*/ 530667 w 948234"/>
                <a:gd name="connsiteY136" fmla="*/ 134107 h 1085187"/>
                <a:gd name="connsiteX137" fmla="*/ 527919 w 948234"/>
                <a:gd name="connsiteY137" fmla="*/ 137894 h 1085187"/>
                <a:gd name="connsiteX138" fmla="*/ 530667 w 948234"/>
                <a:gd name="connsiteY138" fmla="*/ 134107 h 1085187"/>
                <a:gd name="connsiteX139" fmla="*/ 470416 w 948234"/>
                <a:gd name="connsiteY139" fmla="*/ 142317 h 1085187"/>
                <a:gd name="connsiteX140" fmla="*/ 470416 w 948234"/>
                <a:gd name="connsiteY140" fmla="*/ 142317 h 1085187"/>
                <a:gd name="connsiteX141" fmla="*/ 238091 w 948234"/>
                <a:gd name="connsiteY141" fmla="*/ 195397 h 1085187"/>
                <a:gd name="connsiteX142" fmla="*/ 262721 w 948234"/>
                <a:gd name="connsiteY142" fmla="*/ 169426 h 1085187"/>
                <a:gd name="connsiteX143" fmla="*/ 238091 w 948234"/>
                <a:gd name="connsiteY143" fmla="*/ 195397 h 1085187"/>
                <a:gd name="connsiteX144" fmla="*/ 202370 w 948234"/>
                <a:gd name="connsiteY144" fmla="*/ 188427 h 1085187"/>
                <a:gd name="connsiteX145" fmla="*/ 202370 w 948234"/>
                <a:gd name="connsiteY145" fmla="*/ 188427 h 1085187"/>
                <a:gd name="connsiteX146" fmla="*/ 121946 w 948234"/>
                <a:gd name="connsiteY146" fmla="*/ 198480 h 1085187"/>
                <a:gd name="connsiteX147" fmla="*/ 121946 w 948234"/>
                <a:gd name="connsiteY147" fmla="*/ 198480 h 1085187"/>
                <a:gd name="connsiteX148" fmla="*/ 135350 w 948234"/>
                <a:gd name="connsiteY148" fmla="*/ 198480 h 1085187"/>
                <a:gd name="connsiteX149" fmla="*/ 135350 w 948234"/>
                <a:gd name="connsiteY149" fmla="*/ 198480 h 1085187"/>
                <a:gd name="connsiteX150" fmla="*/ 191244 w 948234"/>
                <a:gd name="connsiteY150" fmla="*/ 197776 h 1085187"/>
                <a:gd name="connsiteX151" fmla="*/ 180722 w 948234"/>
                <a:gd name="connsiteY151" fmla="*/ 225154 h 1085187"/>
                <a:gd name="connsiteX152" fmla="*/ 198751 w 948234"/>
                <a:gd name="connsiteY152" fmla="*/ 201495 h 1085187"/>
                <a:gd name="connsiteX153" fmla="*/ 191244 w 948234"/>
                <a:gd name="connsiteY153" fmla="*/ 197776 h 1085187"/>
                <a:gd name="connsiteX154" fmla="*/ 214534 w 948234"/>
                <a:gd name="connsiteY154" fmla="*/ 210744 h 1085187"/>
                <a:gd name="connsiteX155" fmla="*/ 209440 w 948234"/>
                <a:gd name="connsiteY155" fmla="*/ 238691 h 1085187"/>
                <a:gd name="connsiteX156" fmla="*/ 180186 w 948234"/>
                <a:gd name="connsiteY156" fmla="*/ 246399 h 1085187"/>
                <a:gd name="connsiteX157" fmla="*/ 146844 w 948234"/>
                <a:gd name="connsiteY157" fmla="*/ 296932 h 1085187"/>
                <a:gd name="connsiteX158" fmla="*/ 137830 w 948234"/>
                <a:gd name="connsiteY158" fmla="*/ 329303 h 1085187"/>
                <a:gd name="connsiteX159" fmla="*/ 140376 w 948234"/>
                <a:gd name="connsiteY159" fmla="*/ 373234 h 1085187"/>
                <a:gd name="connsiteX160" fmla="*/ 171038 w 948234"/>
                <a:gd name="connsiteY160" fmla="*/ 330107 h 1085187"/>
                <a:gd name="connsiteX161" fmla="*/ 151535 w 948234"/>
                <a:gd name="connsiteY161" fmla="*/ 332955 h 1085187"/>
                <a:gd name="connsiteX162" fmla="*/ 174121 w 948234"/>
                <a:gd name="connsiteY162" fmla="*/ 312246 h 1085187"/>
                <a:gd name="connsiteX163" fmla="*/ 214735 w 948234"/>
                <a:gd name="connsiteY163" fmla="*/ 247873 h 1085187"/>
                <a:gd name="connsiteX164" fmla="*/ 214266 w 948234"/>
                <a:gd name="connsiteY164" fmla="*/ 263757 h 1085187"/>
                <a:gd name="connsiteX165" fmla="*/ 245464 w 948234"/>
                <a:gd name="connsiteY165" fmla="*/ 200423 h 1085187"/>
                <a:gd name="connsiteX166" fmla="*/ 214534 w 948234"/>
                <a:gd name="connsiteY166" fmla="*/ 210744 h 1085187"/>
                <a:gd name="connsiteX167" fmla="*/ 155389 w 948234"/>
                <a:gd name="connsiteY167" fmla="*/ 245226 h 1085187"/>
                <a:gd name="connsiteX168" fmla="*/ 155288 w 948234"/>
                <a:gd name="connsiteY168" fmla="*/ 252029 h 1085187"/>
                <a:gd name="connsiteX169" fmla="*/ 155389 w 948234"/>
                <a:gd name="connsiteY169" fmla="*/ 245226 h 1085187"/>
                <a:gd name="connsiteX170" fmla="*/ 62432 w 948234"/>
                <a:gd name="connsiteY170" fmla="*/ 295625 h 1085187"/>
                <a:gd name="connsiteX171" fmla="*/ 67291 w 948234"/>
                <a:gd name="connsiteY171" fmla="*/ 300484 h 1085187"/>
                <a:gd name="connsiteX172" fmla="*/ 62432 w 948234"/>
                <a:gd name="connsiteY172" fmla="*/ 295625 h 1085187"/>
                <a:gd name="connsiteX173" fmla="*/ 108408 w 948234"/>
                <a:gd name="connsiteY173" fmla="*/ 333759 h 1085187"/>
                <a:gd name="connsiteX174" fmla="*/ 108408 w 948234"/>
                <a:gd name="connsiteY174" fmla="*/ 333759 h 1085187"/>
                <a:gd name="connsiteX175" fmla="*/ 138433 w 948234"/>
                <a:gd name="connsiteY175" fmla="*/ 379936 h 1085187"/>
                <a:gd name="connsiteX176" fmla="*/ 137897 w 948234"/>
                <a:gd name="connsiteY176" fmla="*/ 387911 h 1085187"/>
                <a:gd name="connsiteX177" fmla="*/ 138433 w 948234"/>
                <a:gd name="connsiteY177" fmla="*/ 379936 h 1085187"/>
                <a:gd name="connsiteX178" fmla="*/ 165174 w 948234"/>
                <a:gd name="connsiteY178" fmla="*/ 402689 h 1085187"/>
                <a:gd name="connsiteX179" fmla="*/ 175595 w 948234"/>
                <a:gd name="connsiteY179" fmla="*/ 401986 h 1085187"/>
                <a:gd name="connsiteX180" fmla="*/ 170870 w 948234"/>
                <a:gd name="connsiteY180" fmla="*/ 384694 h 1085187"/>
                <a:gd name="connsiteX181" fmla="*/ 165174 w 948234"/>
                <a:gd name="connsiteY181" fmla="*/ 402689 h 1085187"/>
                <a:gd name="connsiteX182" fmla="*/ 116350 w 948234"/>
                <a:gd name="connsiteY182" fmla="*/ 437339 h 1085187"/>
                <a:gd name="connsiteX183" fmla="*/ 125833 w 948234"/>
                <a:gd name="connsiteY183" fmla="*/ 412307 h 1085187"/>
                <a:gd name="connsiteX184" fmla="*/ 114239 w 948234"/>
                <a:gd name="connsiteY184" fmla="*/ 425845 h 1085187"/>
                <a:gd name="connsiteX185" fmla="*/ 123219 w 948234"/>
                <a:gd name="connsiteY185" fmla="*/ 393441 h 1085187"/>
                <a:gd name="connsiteX186" fmla="*/ 116350 w 948234"/>
                <a:gd name="connsiteY186" fmla="*/ 437339 h 1085187"/>
                <a:gd name="connsiteX187" fmla="*/ 103348 w 948234"/>
                <a:gd name="connsiteY187" fmla="*/ 427219 h 1085187"/>
                <a:gd name="connsiteX188" fmla="*/ 94032 w 948234"/>
                <a:gd name="connsiteY188" fmla="*/ 455769 h 1085187"/>
                <a:gd name="connsiteX189" fmla="*/ 110016 w 948234"/>
                <a:gd name="connsiteY189" fmla="*/ 464314 h 1085187"/>
                <a:gd name="connsiteX190" fmla="*/ 103348 w 948234"/>
                <a:gd name="connsiteY190" fmla="*/ 427219 h 1085187"/>
                <a:gd name="connsiteX191" fmla="*/ 152540 w 948234"/>
                <a:gd name="connsiteY191" fmla="*/ 437640 h 1085187"/>
                <a:gd name="connsiteX192" fmla="*/ 159377 w 948234"/>
                <a:gd name="connsiteY192" fmla="*/ 442064 h 1085187"/>
                <a:gd name="connsiteX193" fmla="*/ 152540 w 948234"/>
                <a:gd name="connsiteY193" fmla="*/ 437640 h 1085187"/>
                <a:gd name="connsiteX194" fmla="*/ 95406 w 948234"/>
                <a:gd name="connsiteY194" fmla="*/ 465688 h 1085187"/>
                <a:gd name="connsiteX195" fmla="*/ 85889 w 948234"/>
                <a:gd name="connsiteY195" fmla="*/ 499299 h 1085187"/>
                <a:gd name="connsiteX196" fmla="*/ 99494 w 948234"/>
                <a:gd name="connsiteY196" fmla="*/ 499198 h 1085187"/>
                <a:gd name="connsiteX197" fmla="*/ 104085 w 948234"/>
                <a:gd name="connsiteY197" fmla="*/ 473496 h 1085187"/>
                <a:gd name="connsiteX198" fmla="*/ 95406 w 948234"/>
                <a:gd name="connsiteY198" fmla="*/ 465688 h 1085187"/>
                <a:gd name="connsiteX199" fmla="*/ 38171 w 948234"/>
                <a:gd name="connsiteY199" fmla="*/ 479963 h 1085187"/>
                <a:gd name="connsiteX200" fmla="*/ 38171 w 948234"/>
                <a:gd name="connsiteY200" fmla="*/ 479963 h 1085187"/>
                <a:gd name="connsiteX201" fmla="*/ 37903 w 948234"/>
                <a:gd name="connsiteY201" fmla="*/ 500572 h 1085187"/>
                <a:gd name="connsiteX202" fmla="*/ 37367 w 948234"/>
                <a:gd name="connsiteY202" fmla="*/ 508547 h 1085187"/>
                <a:gd name="connsiteX203" fmla="*/ 37903 w 948234"/>
                <a:gd name="connsiteY203" fmla="*/ 500572 h 1085187"/>
                <a:gd name="connsiteX204" fmla="*/ 85152 w 948234"/>
                <a:gd name="connsiteY204" fmla="*/ 511630 h 1085187"/>
                <a:gd name="connsiteX205" fmla="*/ 86894 w 948234"/>
                <a:gd name="connsiteY205" fmla="*/ 522286 h 1085187"/>
                <a:gd name="connsiteX206" fmla="*/ 85152 w 948234"/>
                <a:gd name="connsiteY206" fmla="*/ 511630 h 1085187"/>
                <a:gd name="connsiteX207" fmla="*/ 132803 w 948234"/>
                <a:gd name="connsiteY207" fmla="*/ 530195 h 1085187"/>
                <a:gd name="connsiteX208" fmla="*/ 137662 w 948234"/>
                <a:gd name="connsiteY208" fmla="*/ 535054 h 1085187"/>
                <a:gd name="connsiteX209" fmla="*/ 132803 w 948234"/>
                <a:gd name="connsiteY209" fmla="*/ 530195 h 1085187"/>
                <a:gd name="connsiteX210" fmla="*/ 142420 w 948234"/>
                <a:gd name="connsiteY210" fmla="*/ 534853 h 1085187"/>
                <a:gd name="connsiteX211" fmla="*/ 147313 w 948234"/>
                <a:gd name="connsiteY211" fmla="*/ 541287 h 1085187"/>
                <a:gd name="connsiteX212" fmla="*/ 142420 w 948234"/>
                <a:gd name="connsiteY212" fmla="*/ 534853 h 1085187"/>
                <a:gd name="connsiteX213" fmla="*/ 81767 w 948234"/>
                <a:gd name="connsiteY213" fmla="*/ 533814 h 1085187"/>
                <a:gd name="connsiteX214" fmla="*/ 83208 w 948234"/>
                <a:gd name="connsiteY214" fmla="*/ 584649 h 1085187"/>
                <a:gd name="connsiteX215" fmla="*/ 85889 w 948234"/>
                <a:gd name="connsiteY215" fmla="*/ 550167 h 1085187"/>
                <a:gd name="connsiteX216" fmla="*/ 97182 w 948234"/>
                <a:gd name="connsiteY216" fmla="*/ 554959 h 1085187"/>
                <a:gd name="connsiteX217" fmla="*/ 81767 w 948234"/>
                <a:gd name="connsiteY217" fmla="*/ 533814 h 1085187"/>
                <a:gd name="connsiteX218" fmla="*/ 28151 w 948234"/>
                <a:gd name="connsiteY218" fmla="*/ 561460 h 1085187"/>
                <a:gd name="connsiteX219" fmla="*/ 28151 w 948234"/>
                <a:gd name="connsiteY219" fmla="*/ 571647 h 1085187"/>
                <a:gd name="connsiteX220" fmla="*/ 28151 w 948234"/>
                <a:gd name="connsiteY220" fmla="*/ 561460 h 1085187"/>
                <a:gd name="connsiteX221" fmla="*/ 77076 w 948234"/>
                <a:gd name="connsiteY221" fmla="*/ 604688 h 1085187"/>
                <a:gd name="connsiteX222" fmla="*/ 87866 w 948234"/>
                <a:gd name="connsiteY222" fmla="*/ 622682 h 1085187"/>
                <a:gd name="connsiteX223" fmla="*/ 77076 w 948234"/>
                <a:gd name="connsiteY223" fmla="*/ 604688 h 1085187"/>
                <a:gd name="connsiteX224" fmla="*/ 76607 w 948234"/>
                <a:gd name="connsiteY224" fmla="*/ 633607 h 1085187"/>
                <a:gd name="connsiteX225" fmla="*/ 90949 w 948234"/>
                <a:gd name="connsiteY225" fmla="*/ 655388 h 1085187"/>
                <a:gd name="connsiteX226" fmla="*/ 88235 w 948234"/>
                <a:gd name="connsiteY226" fmla="*/ 633808 h 1085187"/>
                <a:gd name="connsiteX227" fmla="*/ 76607 w 948234"/>
                <a:gd name="connsiteY227" fmla="*/ 633607 h 1085187"/>
                <a:gd name="connsiteX228" fmla="*/ 90011 w 948234"/>
                <a:gd name="connsiteY228" fmla="*/ 693858 h 1085187"/>
                <a:gd name="connsiteX229" fmla="*/ 100634 w 948234"/>
                <a:gd name="connsiteY229" fmla="*/ 696371 h 1085187"/>
                <a:gd name="connsiteX230" fmla="*/ 92290 w 948234"/>
                <a:gd name="connsiteY230" fmla="*/ 665073 h 1085187"/>
                <a:gd name="connsiteX231" fmla="*/ 90011 w 948234"/>
                <a:gd name="connsiteY231" fmla="*/ 693858 h 1085187"/>
                <a:gd name="connsiteX232" fmla="*/ 101806 w 948234"/>
                <a:gd name="connsiteY232" fmla="*/ 722040 h 1085187"/>
                <a:gd name="connsiteX233" fmla="*/ 101806 w 948234"/>
                <a:gd name="connsiteY233" fmla="*/ 722040 h 1085187"/>
                <a:gd name="connsiteX234" fmla="*/ 80360 w 948234"/>
                <a:gd name="connsiteY234" fmla="*/ 721671 h 1085187"/>
                <a:gd name="connsiteX235" fmla="*/ 101706 w 948234"/>
                <a:gd name="connsiteY235" fmla="*/ 770696 h 1085187"/>
                <a:gd name="connsiteX236" fmla="*/ 169061 w 948234"/>
                <a:gd name="connsiteY236" fmla="*/ 874878 h 1085187"/>
                <a:gd name="connsiteX237" fmla="*/ 106598 w 948234"/>
                <a:gd name="connsiteY237" fmla="*/ 768920 h 1085187"/>
                <a:gd name="connsiteX238" fmla="*/ 80360 w 948234"/>
                <a:gd name="connsiteY238" fmla="*/ 721671 h 1085187"/>
                <a:gd name="connsiteX239" fmla="*/ 113736 w 948234"/>
                <a:gd name="connsiteY239" fmla="*/ 739130 h 1085187"/>
                <a:gd name="connsiteX240" fmla="*/ 119868 w 948234"/>
                <a:gd name="connsiteY240" fmla="*/ 751729 h 1085187"/>
                <a:gd name="connsiteX241" fmla="*/ 113736 w 948234"/>
                <a:gd name="connsiteY241" fmla="*/ 739130 h 1085187"/>
                <a:gd name="connsiteX242" fmla="*/ 119332 w 948234"/>
                <a:gd name="connsiteY242" fmla="*/ 756320 h 1085187"/>
                <a:gd name="connsiteX243" fmla="*/ 114138 w 948234"/>
                <a:gd name="connsiteY243" fmla="*/ 771333 h 1085187"/>
                <a:gd name="connsiteX244" fmla="*/ 135920 w 948234"/>
                <a:gd name="connsiteY244" fmla="*/ 778504 h 1085187"/>
                <a:gd name="connsiteX245" fmla="*/ 119332 w 948234"/>
                <a:gd name="connsiteY245" fmla="*/ 756320 h 1085187"/>
                <a:gd name="connsiteX246" fmla="*/ 140410 w 948234"/>
                <a:gd name="connsiteY246" fmla="*/ 771467 h 1085187"/>
                <a:gd name="connsiteX247" fmla="*/ 147246 w 948234"/>
                <a:gd name="connsiteY247" fmla="*/ 775890 h 1085187"/>
                <a:gd name="connsiteX248" fmla="*/ 140410 w 948234"/>
                <a:gd name="connsiteY248" fmla="*/ 771467 h 1085187"/>
                <a:gd name="connsiteX249" fmla="*/ 123286 w 948234"/>
                <a:gd name="connsiteY249" fmla="*/ 788188 h 1085187"/>
                <a:gd name="connsiteX250" fmla="*/ 166983 w 948234"/>
                <a:gd name="connsiteY250" fmla="*/ 853432 h 1085187"/>
                <a:gd name="connsiteX251" fmla="*/ 216846 w 948234"/>
                <a:gd name="connsiteY251" fmla="*/ 901351 h 1085187"/>
                <a:gd name="connsiteX252" fmla="*/ 164939 w 948234"/>
                <a:gd name="connsiteY252" fmla="*/ 837481 h 1085187"/>
                <a:gd name="connsiteX253" fmla="*/ 123286 w 948234"/>
                <a:gd name="connsiteY253" fmla="*/ 788188 h 1085187"/>
                <a:gd name="connsiteX254" fmla="*/ 150429 w 948234"/>
                <a:gd name="connsiteY254" fmla="*/ 788858 h 1085187"/>
                <a:gd name="connsiteX255" fmla="*/ 157131 w 948234"/>
                <a:gd name="connsiteY255" fmla="*/ 795560 h 1085187"/>
                <a:gd name="connsiteX256" fmla="*/ 150429 w 948234"/>
                <a:gd name="connsiteY256" fmla="*/ 788858 h 1085187"/>
                <a:gd name="connsiteX257" fmla="*/ 166983 w 948234"/>
                <a:gd name="connsiteY257" fmla="*/ 822569 h 1085187"/>
                <a:gd name="connsiteX258" fmla="*/ 173015 w 948234"/>
                <a:gd name="connsiteY258" fmla="*/ 829941 h 1085187"/>
                <a:gd name="connsiteX259" fmla="*/ 166983 w 948234"/>
                <a:gd name="connsiteY259" fmla="*/ 822569 h 1085187"/>
                <a:gd name="connsiteX260" fmla="*/ 177539 w 948234"/>
                <a:gd name="connsiteY260" fmla="*/ 833561 h 1085187"/>
                <a:gd name="connsiteX261" fmla="*/ 191043 w 948234"/>
                <a:gd name="connsiteY261" fmla="*/ 846864 h 1085187"/>
                <a:gd name="connsiteX262" fmla="*/ 190541 w 948234"/>
                <a:gd name="connsiteY262" fmla="*/ 831986 h 1085187"/>
                <a:gd name="connsiteX263" fmla="*/ 177539 w 948234"/>
                <a:gd name="connsiteY263" fmla="*/ 833561 h 1085187"/>
                <a:gd name="connsiteX264" fmla="*/ 136154 w 948234"/>
                <a:gd name="connsiteY264" fmla="*/ 855242 h 1085187"/>
                <a:gd name="connsiteX265" fmla="*/ 141013 w 948234"/>
                <a:gd name="connsiteY265" fmla="*/ 860100 h 1085187"/>
                <a:gd name="connsiteX266" fmla="*/ 136154 w 948234"/>
                <a:gd name="connsiteY266" fmla="*/ 855242 h 1085187"/>
                <a:gd name="connsiteX267" fmla="*/ 141315 w 948234"/>
                <a:gd name="connsiteY267" fmla="*/ 863385 h 1085187"/>
                <a:gd name="connsiteX268" fmla="*/ 174724 w 948234"/>
                <a:gd name="connsiteY268" fmla="*/ 902926 h 1085187"/>
                <a:gd name="connsiteX269" fmla="*/ 141315 w 948234"/>
                <a:gd name="connsiteY269" fmla="*/ 863385 h 1085187"/>
                <a:gd name="connsiteX270" fmla="*/ 172713 w 948234"/>
                <a:gd name="connsiteY270" fmla="*/ 879603 h 1085187"/>
                <a:gd name="connsiteX271" fmla="*/ 189770 w 948234"/>
                <a:gd name="connsiteY271" fmla="*/ 897866 h 1085187"/>
                <a:gd name="connsiteX272" fmla="*/ 172713 w 948234"/>
                <a:gd name="connsiteY272" fmla="*/ 879603 h 1085187"/>
                <a:gd name="connsiteX273" fmla="*/ 144364 w 948234"/>
                <a:gd name="connsiteY273" fmla="*/ 890259 h 1085187"/>
                <a:gd name="connsiteX274" fmla="*/ 171842 w 948234"/>
                <a:gd name="connsiteY274" fmla="*/ 919648 h 1085187"/>
                <a:gd name="connsiteX275" fmla="*/ 144364 w 948234"/>
                <a:gd name="connsiteY275" fmla="*/ 890259 h 1085187"/>
                <a:gd name="connsiteX276" fmla="*/ 222844 w 948234"/>
                <a:gd name="connsiteY276" fmla="*/ 906813 h 1085187"/>
                <a:gd name="connsiteX277" fmla="*/ 227737 w 948234"/>
                <a:gd name="connsiteY277" fmla="*/ 913247 h 1085187"/>
                <a:gd name="connsiteX278" fmla="*/ 222844 w 948234"/>
                <a:gd name="connsiteY278" fmla="*/ 906813 h 1085187"/>
                <a:gd name="connsiteX279" fmla="*/ 262889 w 948234"/>
                <a:gd name="connsiteY279" fmla="*/ 912745 h 1085187"/>
                <a:gd name="connsiteX280" fmla="*/ 269758 w 948234"/>
                <a:gd name="connsiteY280" fmla="*/ 919480 h 1085187"/>
                <a:gd name="connsiteX281" fmla="*/ 262889 w 948234"/>
                <a:gd name="connsiteY281" fmla="*/ 912745 h 1085187"/>
                <a:gd name="connsiteX282" fmla="*/ 204816 w 948234"/>
                <a:gd name="connsiteY282" fmla="*/ 916062 h 1085187"/>
                <a:gd name="connsiteX283" fmla="*/ 215975 w 948234"/>
                <a:gd name="connsiteY283" fmla="*/ 919112 h 1085187"/>
                <a:gd name="connsiteX284" fmla="*/ 204816 w 948234"/>
                <a:gd name="connsiteY284" fmla="*/ 916062 h 1085187"/>
                <a:gd name="connsiteX285" fmla="*/ 202973 w 948234"/>
                <a:gd name="connsiteY285" fmla="*/ 930672 h 1085187"/>
                <a:gd name="connsiteX286" fmla="*/ 209675 w 948234"/>
                <a:gd name="connsiteY286" fmla="*/ 937374 h 1085187"/>
                <a:gd name="connsiteX287" fmla="*/ 202973 w 948234"/>
                <a:gd name="connsiteY287" fmla="*/ 930672 h 1085187"/>
                <a:gd name="connsiteX288" fmla="*/ 222911 w 948234"/>
                <a:gd name="connsiteY288" fmla="*/ 950343 h 1085187"/>
                <a:gd name="connsiteX289" fmla="*/ 229747 w 948234"/>
                <a:gd name="connsiteY289" fmla="*/ 954766 h 1085187"/>
                <a:gd name="connsiteX290" fmla="*/ 222911 w 948234"/>
                <a:gd name="connsiteY290" fmla="*/ 950343 h 1085187"/>
                <a:gd name="connsiteX291" fmla="*/ 209910 w 948234"/>
                <a:gd name="connsiteY291" fmla="*/ 957782 h 1085187"/>
                <a:gd name="connsiteX292" fmla="*/ 219426 w 948234"/>
                <a:gd name="connsiteY292" fmla="*/ 967299 h 1085187"/>
                <a:gd name="connsiteX293" fmla="*/ 209910 w 948234"/>
                <a:gd name="connsiteY293" fmla="*/ 957782 h 1085187"/>
                <a:gd name="connsiteX294" fmla="*/ 203308 w 948234"/>
                <a:gd name="connsiteY294" fmla="*/ 968371 h 1085187"/>
                <a:gd name="connsiteX295" fmla="*/ 227167 w 948234"/>
                <a:gd name="connsiteY295" fmla="*/ 989282 h 1085187"/>
                <a:gd name="connsiteX296" fmla="*/ 203308 w 948234"/>
                <a:gd name="connsiteY296" fmla="*/ 968371 h 1085187"/>
                <a:gd name="connsiteX297" fmla="*/ 231289 w 948234"/>
                <a:gd name="connsiteY297" fmla="*/ 975207 h 1085187"/>
                <a:gd name="connsiteX298" fmla="*/ 266307 w 948234"/>
                <a:gd name="connsiteY298" fmla="*/ 1003255 h 1085187"/>
                <a:gd name="connsiteX299" fmla="*/ 231289 w 948234"/>
                <a:gd name="connsiteY299" fmla="*/ 975207 h 1085187"/>
                <a:gd name="connsiteX300" fmla="*/ 271233 w 948234"/>
                <a:gd name="connsiteY300" fmla="*/ 1003590 h 1085187"/>
                <a:gd name="connsiteX301" fmla="*/ 279878 w 948234"/>
                <a:gd name="connsiteY301" fmla="*/ 1010828 h 1085187"/>
                <a:gd name="connsiteX302" fmla="*/ 271233 w 948234"/>
                <a:gd name="connsiteY302" fmla="*/ 1003590 h 1085187"/>
                <a:gd name="connsiteX303" fmla="*/ 466529 w 948234"/>
                <a:gd name="connsiteY303" fmla="*/ 1012973 h 1085187"/>
                <a:gd name="connsiteX304" fmla="*/ 476649 w 948234"/>
                <a:gd name="connsiteY304" fmla="*/ 1012973 h 1085187"/>
                <a:gd name="connsiteX305" fmla="*/ 466529 w 948234"/>
                <a:gd name="connsiteY305" fmla="*/ 1012973 h 1085187"/>
                <a:gd name="connsiteX306" fmla="*/ 329942 w 948234"/>
                <a:gd name="connsiteY306" fmla="*/ 1026578 h 1085187"/>
                <a:gd name="connsiteX307" fmla="*/ 360671 w 948234"/>
                <a:gd name="connsiteY307" fmla="*/ 1035592 h 1085187"/>
                <a:gd name="connsiteX308" fmla="*/ 329942 w 948234"/>
                <a:gd name="connsiteY308" fmla="*/ 1026578 h 108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948234" h="1085187">
                  <a:moveTo>
                    <a:pt x="497392" y="0"/>
                  </a:moveTo>
                  <a:cubicBezTo>
                    <a:pt x="498665" y="536"/>
                    <a:pt x="501212" y="1642"/>
                    <a:pt x="502485" y="2212"/>
                  </a:cubicBezTo>
                  <a:cubicBezTo>
                    <a:pt x="506774" y="7439"/>
                    <a:pt x="510930" y="13940"/>
                    <a:pt x="518101" y="15348"/>
                  </a:cubicBezTo>
                  <a:cubicBezTo>
                    <a:pt x="559988" y="21714"/>
                    <a:pt x="602345" y="15147"/>
                    <a:pt x="644299" y="20374"/>
                  </a:cubicBezTo>
                  <a:cubicBezTo>
                    <a:pt x="653950" y="22418"/>
                    <a:pt x="662629" y="17191"/>
                    <a:pt x="671107" y="13471"/>
                  </a:cubicBezTo>
                  <a:cubicBezTo>
                    <a:pt x="674559" y="17325"/>
                    <a:pt x="677943" y="21245"/>
                    <a:pt x="681428" y="25166"/>
                  </a:cubicBezTo>
                  <a:cubicBezTo>
                    <a:pt x="703646" y="23893"/>
                    <a:pt x="722947" y="36761"/>
                    <a:pt x="744494" y="39542"/>
                  </a:cubicBezTo>
                  <a:cubicBezTo>
                    <a:pt x="774285" y="44200"/>
                    <a:pt x="802768" y="54420"/>
                    <a:pt x="831218" y="64071"/>
                  </a:cubicBezTo>
                  <a:cubicBezTo>
                    <a:pt x="834804" y="59112"/>
                    <a:pt x="838389" y="54152"/>
                    <a:pt x="842075" y="49226"/>
                  </a:cubicBezTo>
                  <a:cubicBezTo>
                    <a:pt x="852028" y="60519"/>
                    <a:pt x="861779" y="72080"/>
                    <a:pt x="871899" y="83306"/>
                  </a:cubicBezTo>
                  <a:cubicBezTo>
                    <a:pt x="883728" y="81094"/>
                    <a:pt x="896395" y="78681"/>
                    <a:pt x="907956" y="83440"/>
                  </a:cubicBezTo>
                  <a:cubicBezTo>
                    <a:pt x="923907" y="90578"/>
                    <a:pt x="922935" y="110449"/>
                    <a:pt x="929168" y="124355"/>
                  </a:cubicBezTo>
                  <a:cubicBezTo>
                    <a:pt x="934730" y="141546"/>
                    <a:pt x="940025" y="159038"/>
                    <a:pt x="948235" y="175257"/>
                  </a:cubicBezTo>
                  <a:cubicBezTo>
                    <a:pt x="943309" y="182998"/>
                    <a:pt x="938282" y="190672"/>
                    <a:pt x="933356" y="198413"/>
                  </a:cubicBezTo>
                  <a:cubicBezTo>
                    <a:pt x="937042" y="208734"/>
                    <a:pt x="941935" y="219122"/>
                    <a:pt x="941365" y="230314"/>
                  </a:cubicBezTo>
                  <a:cubicBezTo>
                    <a:pt x="938953" y="260540"/>
                    <a:pt x="935836" y="294486"/>
                    <a:pt x="913518" y="317440"/>
                  </a:cubicBezTo>
                  <a:cubicBezTo>
                    <a:pt x="909229" y="305846"/>
                    <a:pt x="905577" y="294050"/>
                    <a:pt x="901857" y="282322"/>
                  </a:cubicBezTo>
                  <a:cubicBezTo>
                    <a:pt x="894585" y="288487"/>
                    <a:pt x="887984" y="301824"/>
                    <a:pt x="876691" y="297535"/>
                  </a:cubicBezTo>
                  <a:cubicBezTo>
                    <a:pt x="855111" y="278602"/>
                    <a:pt x="839797" y="253905"/>
                    <a:pt x="818853" y="234335"/>
                  </a:cubicBezTo>
                  <a:cubicBezTo>
                    <a:pt x="795128" y="209437"/>
                    <a:pt x="763461" y="194961"/>
                    <a:pt x="736552" y="174218"/>
                  </a:cubicBezTo>
                  <a:cubicBezTo>
                    <a:pt x="716647" y="179547"/>
                    <a:pt x="700362" y="164970"/>
                    <a:pt x="682434" y="159441"/>
                  </a:cubicBezTo>
                  <a:cubicBezTo>
                    <a:pt x="663299" y="156693"/>
                    <a:pt x="643562" y="155989"/>
                    <a:pt x="625098" y="149924"/>
                  </a:cubicBezTo>
                  <a:cubicBezTo>
                    <a:pt x="613035" y="146037"/>
                    <a:pt x="603049" y="136419"/>
                    <a:pt x="590214" y="134878"/>
                  </a:cubicBezTo>
                  <a:cubicBezTo>
                    <a:pt x="582239" y="137223"/>
                    <a:pt x="575135" y="142082"/>
                    <a:pt x="567562" y="145299"/>
                  </a:cubicBezTo>
                  <a:cubicBezTo>
                    <a:pt x="569572" y="141982"/>
                    <a:pt x="571583" y="138731"/>
                    <a:pt x="573627" y="135481"/>
                  </a:cubicBezTo>
                  <a:cubicBezTo>
                    <a:pt x="553655" y="134576"/>
                    <a:pt x="535694" y="143054"/>
                    <a:pt x="517397" y="149388"/>
                  </a:cubicBezTo>
                  <a:cubicBezTo>
                    <a:pt x="519575" y="144663"/>
                    <a:pt x="521787" y="140038"/>
                    <a:pt x="523999" y="135380"/>
                  </a:cubicBezTo>
                  <a:cubicBezTo>
                    <a:pt x="496018" y="149723"/>
                    <a:pt x="465926" y="158770"/>
                    <a:pt x="435867" y="167416"/>
                  </a:cubicBezTo>
                  <a:cubicBezTo>
                    <a:pt x="443206" y="160077"/>
                    <a:pt x="450344" y="152470"/>
                    <a:pt x="455605" y="143456"/>
                  </a:cubicBezTo>
                  <a:cubicBezTo>
                    <a:pt x="429903" y="148215"/>
                    <a:pt x="414521" y="171102"/>
                    <a:pt x="391467" y="180954"/>
                  </a:cubicBezTo>
                  <a:cubicBezTo>
                    <a:pt x="386641" y="184271"/>
                    <a:pt x="384262" y="190035"/>
                    <a:pt x="380810" y="194626"/>
                  </a:cubicBezTo>
                  <a:cubicBezTo>
                    <a:pt x="377727" y="188963"/>
                    <a:pt x="374745" y="183266"/>
                    <a:pt x="371897" y="177536"/>
                  </a:cubicBezTo>
                  <a:cubicBezTo>
                    <a:pt x="370925" y="184338"/>
                    <a:pt x="370121" y="191174"/>
                    <a:pt x="369082" y="197943"/>
                  </a:cubicBezTo>
                  <a:cubicBezTo>
                    <a:pt x="367976" y="195732"/>
                    <a:pt x="365764" y="191309"/>
                    <a:pt x="364659" y="189097"/>
                  </a:cubicBezTo>
                  <a:cubicBezTo>
                    <a:pt x="338521" y="197642"/>
                    <a:pt x="315768" y="213693"/>
                    <a:pt x="294087" y="230180"/>
                  </a:cubicBezTo>
                  <a:cubicBezTo>
                    <a:pt x="282224" y="238155"/>
                    <a:pt x="284804" y="253537"/>
                    <a:pt x="283162" y="266036"/>
                  </a:cubicBezTo>
                  <a:cubicBezTo>
                    <a:pt x="278102" y="259702"/>
                    <a:pt x="273277" y="253201"/>
                    <a:pt x="268317" y="246835"/>
                  </a:cubicBezTo>
                  <a:cubicBezTo>
                    <a:pt x="245933" y="267376"/>
                    <a:pt x="230016" y="293413"/>
                    <a:pt x="210613" y="316535"/>
                  </a:cubicBezTo>
                  <a:cubicBezTo>
                    <a:pt x="214735" y="331548"/>
                    <a:pt x="212423" y="347297"/>
                    <a:pt x="199723" y="357551"/>
                  </a:cubicBezTo>
                  <a:cubicBezTo>
                    <a:pt x="202303" y="347365"/>
                    <a:pt x="205386" y="337345"/>
                    <a:pt x="207999" y="327191"/>
                  </a:cubicBezTo>
                  <a:cubicBezTo>
                    <a:pt x="196539" y="339858"/>
                    <a:pt x="187290" y="354234"/>
                    <a:pt x="178042" y="368543"/>
                  </a:cubicBezTo>
                  <a:cubicBezTo>
                    <a:pt x="182934" y="381444"/>
                    <a:pt x="186888" y="394681"/>
                    <a:pt x="189770" y="408219"/>
                  </a:cubicBezTo>
                  <a:cubicBezTo>
                    <a:pt x="186754" y="407381"/>
                    <a:pt x="183805" y="406677"/>
                    <a:pt x="180823" y="405906"/>
                  </a:cubicBezTo>
                  <a:cubicBezTo>
                    <a:pt x="171541" y="414016"/>
                    <a:pt x="160315" y="419344"/>
                    <a:pt x="150329" y="426482"/>
                  </a:cubicBezTo>
                  <a:cubicBezTo>
                    <a:pt x="155724" y="426180"/>
                    <a:pt x="161153" y="425811"/>
                    <a:pt x="166548" y="425309"/>
                  </a:cubicBezTo>
                  <a:cubicBezTo>
                    <a:pt x="167922" y="439316"/>
                    <a:pt x="169262" y="454898"/>
                    <a:pt x="159477" y="466425"/>
                  </a:cubicBezTo>
                  <a:cubicBezTo>
                    <a:pt x="138533" y="490352"/>
                    <a:pt x="147514" y="522454"/>
                    <a:pt x="151736" y="550234"/>
                  </a:cubicBezTo>
                  <a:cubicBezTo>
                    <a:pt x="141482" y="553317"/>
                    <a:pt x="121108" y="553752"/>
                    <a:pt x="131965" y="572384"/>
                  </a:cubicBezTo>
                  <a:cubicBezTo>
                    <a:pt x="138969" y="582772"/>
                    <a:pt x="149156" y="590915"/>
                    <a:pt x="154115" y="602777"/>
                  </a:cubicBezTo>
                  <a:cubicBezTo>
                    <a:pt x="146978" y="597181"/>
                    <a:pt x="140041" y="591351"/>
                    <a:pt x="132837" y="585888"/>
                  </a:cubicBezTo>
                  <a:cubicBezTo>
                    <a:pt x="133172" y="594467"/>
                    <a:pt x="134713" y="604285"/>
                    <a:pt x="145101" y="604922"/>
                  </a:cubicBezTo>
                  <a:cubicBezTo>
                    <a:pt x="148050" y="612194"/>
                    <a:pt x="150664" y="619600"/>
                    <a:pt x="153043" y="627106"/>
                  </a:cubicBezTo>
                  <a:cubicBezTo>
                    <a:pt x="147816" y="624559"/>
                    <a:pt x="142655" y="621945"/>
                    <a:pt x="137427" y="619398"/>
                  </a:cubicBezTo>
                  <a:cubicBezTo>
                    <a:pt x="140209" y="659878"/>
                    <a:pt x="151200" y="699286"/>
                    <a:pt x="162191" y="738191"/>
                  </a:cubicBezTo>
                  <a:cubicBezTo>
                    <a:pt x="183504" y="775823"/>
                    <a:pt x="204447" y="814359"/>
                    <a:pt x="232160" y="847802"/>
                  </a:cubicBezTo>
                  <a:cubicBezTo>
                    <a:pt x="267346" y="882452"/>
                    <a:pt x="307960" y="910835"/>
                    <a:pt x="347334" y="940357"/>
                  </a:cubicBezTo>
                  <a:cubicBezTo>
                    <a:pt x="375884" y="958385"/>
                    <a:pt x="408724" y="967902"/>
                    <a:pt x="440458" y="978726"/>
                  </a:cubicBezTo>
                  <a:cubicBezTo>
                    <a:pt x="435700" y="980569"/>
                    <a:pt x="430941" y="982311"/>
                    <a:pt x="426183" y="984154"/>
                  </a:cubicBezTo>
                  <a:cubicBezTo>
                    <a:pt x="447294" y="989147"/>
                    <a:pt x="468338" y="994677"/>
                    <a:pt x="489818" y="997893"/>
                  </a:cubicBezTo>
                  <a:cubicBezTo>
                    <a:pt x="502753" y="997123"/>
                    <a:pt x="513141" y="988712"/>
                    <a:pt x="522893" y="981105"/>
                  </a:cubicBezTo>
                  <a:cubicBezTo>
                    <a:pt x="520514" y="987405"/>
                    <a:pt x="518134" y="993705"/>
                    <a:pt x="515923" y="1000072"/>
                  </a:cubicBezTo>
                  <a:cubicBezTo>
                    <a:pt x="561865" y="1008114"/>
                    <a:pt x="609751" y="1010895"/>
                    <a:pt x="655559" y="1000340"/>
                  </a:cubicBezTo>
                  <a:cubicBezTo>
                    <a:pt x="688532" y="993571"/>
                    <a:pt x="719462" y="978860"/>
                    <a:pt x="752771" y="973532"/>
                  </a:cubicBezTo>
                  <a:cubicBezTo>
                    <a:pt x="724623" y="1001848"/>
                    <a:pt x="683338" y="1011030"/>
                    <a:pt x="645271" y="1016827"/>
                  </a:cubicBezTo>
                  <a:cubicBezTo>
                    <a:pt x="605160" y="1022155"/>
                    <a:pt x="564747" y="1026947"/>
                    <a:pt x="524233" y="1024701"/>
                  </a:cubicBezTo>
                  <a:cubicBezTo>
                    <a:pt x="481407" y="1029326"/>
                    <a:pt x="439419" y="1016659"/>
                    <a:pt x="399811" y="1001613"/>
                  </a:cubicBezTo>
                  <a:cubicBezTo>
                    <a:pt x="389423" y="997290"/>
                    <a:pt x="377862" y="999301"/>
                    <a:pt x="367138" y="1000541"/>
                  </a:cubicBezTo>
                  <a:cubicBezTo>
                    <a:pt x="368780" y="996553"/>
                    <a:pt x="370422" y="992532"/>
                    <a:pt x="372064" y="988578"/>
                  </a:cubicBezTo>
                  <a:cubicBezTo>
                    <a:pt x="352126" y="979262"/>
                    <a:pt x="332556" y="969108"/>
                    <a:pt x="312014" y="961234"/>
                  </a:cubicBezTo>
                  <a:cubicBezTo>
                    <a:pt x="326089" y="971421"/>
                    <a:pt x="341202" y="980368"/>
                    <a:pt x="354338" y="991895"/>
                  </a:cubicBezTo>
                  <a:cubicBezTo>
                    <a:pt x="331350" y="984255"/>
                    <a:pt x="308496" y="973833"/>
                    <a:pt x="290400" y="957480"/>
                  </a:cubicBezTo>
                  <a:lnTo>
                    <a:pt x="310305" y="953191"/>
                  </a:lnTo>
                  <a:cubicBezTo>
                    <a:pt x="296399" y="943809"/>
                    <a:pt x="281587" y="935666"/>
                    <a:pt x="265804" y="929902"/>
                  </a:cubicBezTo>
                  <a:cubicBezTo>
                    <a:pt x="268653" y="934560"/>
                    <a:pt x="271601" y="939184"/>
                    <a:pt x="274517" y="943875"/>
                  </a:cubicBezTo>
                  <a:cubicBezTo>
                    <a:pt x="260711" y="936001"/>
                    <a:pt x="248144" y="926216"/>
                    <a:pt x="234573" y="918039"/>
                  </a:cubicBezTo>
                  <a:cubicBezTo>
                    <a:pt x="237890" y="923501"/>
                    <a:pt x="241375" y="928930"/>
                    <a:pt x="244894" y="934359"/>
                  </a:cubicBezTo>
                  <a:cubicBezTo>
                    <a:pt x="235478" y="932985"/>
                    <a:pt x="225693" y="930974"/>
                    <a:pt x="216343" y="930438"/>
                  </a:cubicBezTo>
                  <a:cubicBezTo>
                    <a:pt x="235176" y="940089"/>
                    <a:pt x="257259" y="943038"/>
                    <a:pt x="274316" y="956174"/>
                  </a:cubicBezTo>
                  <a:cubicBezTo>
                    <a:pt x="292378" y="969075"/>
                    <a:pt x="312417" y="979564"/>
                    <a:pt x="327898" y="995749"/>
                  </a:cubicBezTo>
                  <a:cubicBezTo>
                    <a:pt x="307155" y="991996"/>
                    <a:pt x="287217" y="984858"/>
                    <a:pt x="267044" y="978994"/>
                  </a:cubicBezTo>
                  <a:cubicBezTo>
                    <a:pt x="271501" y="978022"/>
                    <a:pt x="275958" y="977117"/>
                    <a:pt x="280448" y="976213"/>
                  </a:cubicBezTo>
                  <a:cubicBezTo>
                    <a:pt x="269725" y="968472"/>
                    <a:pt x="256790" y="967131"/>
                    <a:pt x="244190" y="970114"/>
                  </a:cubicBezTo>
                  <a:cubicBezTo>
                    <a:pt x="255684" y="977285"/>
                    <a:pt x="266206" y="987539"/>
                    <a:pt x="280012" y="990153"/>
                  </a:cubicBezTo>
                  <a:cubicBezTo>
                    <a:pt x="319923" y="999536"/>
                    <a:pt x="350685" y="1029661"/>
                    <a:pt x="389825" y="1041155"/>
                  </a:cubicBezTo>
                  <a:cubicBezTo>
                    <a:pt x="386507" y="1043668"/>
                    <a:pt x="383190" y="1046148"/>
                    <a:pt x="379872" y="1048728"/>
                  </a:cubicBezTo>
                  <a:cubicBezTo>
                    <a:pt x="410567" y="1065081"/>
                    <a:pt x="446758" y="1063741"/>
                    <a:pt x="477855" y="1078753"/>
                  </a:cubicBezTo>
                  <a:cubicBezTo>
                    <a:pt x="452857" y="1082573"/>
                    <a:pt x="428495" y="1072319"/>
                    <a:pt x="404502" y="1066991"/>
                  </a:cubicBezTo>
                  <a:cubicBezTo>
                    <a:pt x="366435" y="1056938"/>
                    <a:pt x="333092" y="1033984"/>
                    <a:pt x="294623" y="1025439"/>
                  </a:cubicBezTo>
                  <a:cubicBezTo>
                    <a:pt x="279309" y="1020479"/>
                    <a:pt x="265871" y="1011231"/>
                    <a:pt x="250959" y="1005333"/>
                  </a:cubicBezTo>
                  <a:cubicBezTo>
                    <a:pt x="298979" y="1046014"/>
                    <a:pt x="360202" y="1062970"/>
                    <a:pt x="417705" y="1085187"/>
                  </a:cubicBezTo>
                  <a:cubicBezTo>
                    <a:pt x="386675" y="1081769"/>
                    <a:pt x="354773" y="1078452"/>
                    <a:pt x="325988" y="1065550"/>
                  </a:cubicBezTo>
                  <a:cubicBezTo>
                    <a:pt x="304743" y="1056536"/>
                    <a:pt x="284101" y="1046181"/>
                    <a:pt x="263056" y="1036765"/>
                  </a:cubicBezTo>
                  <a:cubicBezTo>
                    <a:pt x="240504" y="1026645"/>
                    <a:pt x="225659" y="1004394"/>
                    <a:pt x="202135" y="996017"/>
                  </a:cubicBezTo>
                  <a:cubicBezTo>
                    <a:pt x="193825" y="991862"/>
                    <a:pt x="182766" y="991594"/>
                    <a:pt x="177774" y="982881"/>
                  </a:cubicBezTo>
                  <a:cubicBezTo>
                    <a:pt x="163498" y="960865"/>
                    <a:pt x="148084" y="938145"/>
                    <a:pt x="124794" y="924942"/>
                  </a:cubicBezTo>
                  <a:cubicBezTo>
                    <a:pt x="122180" y="915995"/>
                    <a:pt x="118628" y="907350"/>
                    <a:pt x="114004" y="899274"/>
                  </a:cubicBezTo>
                  <a:cubicBezTo>
                    <a:pt x="114808" y="906110"/>
                    <a:pt x="115881" y="912912"/>
                    <a:pt x="116819" y="919782"/>
                  </a:cubicBezTo>
                  <a:cubicBezTo>
                    <a:pt x="90514" y="890293"/>
                    <a:pt x="71915" y="855275"/>
                    <a:pt x="55764" y="819486"/>
                  </a:cubicBezTo>
                  <a:cubicBezTo>
                    <a:pt x="25002" y="766005"/>
                    <a:pt x="8414" y="705285"/>
                    <a:pt x="1444" y="644263"/>
                  </a:cubicBezTo>
                  <a:cubicBezTo>
                    <a:pt x="5264" y="587631"/>
                    <a:pt x="-8307" y="529223"/>
                    <a:pt x="9218" y="474099"/>
                  </a:cubicBezTo>
                  <a:cubicBezTo>
                    <a:pt x="23393" y="439048"/>
                    <a:pt x="17629" y="398266"/>
                    <a:pt x="40148" y="366164"/>
                  </a:cubicBezTo>
                  <a:cubicBezTo>
                    <a:pt x="36261" y="366264"/>
                    <a:pt x="32374" y="366398"/>
                    <a:pt x="28520" y="366532"/>
                  </a:cubicBezTo>
                  <a:cubicBezTo>
                    <a:pt x="37769" y="357551"/>
                    <a:pt x="48090" y="348638"/>
                    <a:pt x="51675" y="335669"/>
                  </a:cubicBezTo>
                  <a:cubicBezTo>
                    <a:pt x="57674" y="321026"/>
                    <a:pt x="52111" y="304840"/>
                    <a:pt x="55998" y="289861"/>
                  </a:cubicBezTo>
                  <a:cubicBezTo>
                    <a:pt x="63136" y="277094"/>
                    <a:pt x="80427" y="277261"/>
                    <a:pt x="88536" y="265701"/>
                  </a:cubicBezTo>
                  <a:cubicBezTo>
                    <a:pt x="99494" y="252095"/>
                    <a:pt x="111156" y="238792"/>
                    <a:pt x="118494" y="222808"/>
                  </a:cubicBezTo>
                  <a:cubicBezTo>
                    <a:pt x="114071" y="219323"/>
                    <a:pt x="109681" y="215905"/>
                    <a:pt x="105224" y="212487"/>
                  </a:cubicBezTo>
                  <a:cubicBezTo>
                    <a:pt x="119667" y="190839"/>
                    <a:pt x="144129" y="181390"/>
                    <a:pt x="161387" y="162892"/>
                  </a:cubicBezTo>
                  <a:cubicBezTo>
                    <a:pt x="171809" y="153141"/>
                    <a:pt x="183403" y="144830"/>
                    <a:pt x="194495" y="135916"/>
                  </a:cubicBezTo>
                  <a:cubicBezTo>
                    <a:pt x="195735" y="128544"/>
                    <a:pt x="196908" y="120569"/>
                    <a:pt x="202370" y="114939"/>
                  </a:cubicBezTo>
                  <a:cubicBezTo>
                    <a:pt x="215271" y="107936"/>
                    <a:pt x="229949" y="105456"/>
                    <a:pt x="243721" y="100731"/>
                  </a:cubicBezTo>
                  <a:cubicBezTo>
                    <a:pt x="242649" y="105724"/>
                    <a:pt x="241644" y="110684"/>
                    <a:pt x="240739" y="115743"/>
                  </a:cubicBezTo>
                  <a:cubicBezTo>
                    <a:pt x="252266" y="112594"/>
                    <a:pt x="253238" y="101502"/>
                    <a:pt x="251663" y="91482"/>
                  </a:cubicBezTo>
                  <a:cubicBezTo>
                    <a:pt x="258633" y="85886"/>
                    <a:pt x="265603" y="80357"/>
                    <a:pt x="272607" y="74861"/>
                  </a:cubicBezTo>
                  <a:cubicBezTo>
                    <a:pt x="267513" y="75096"/>
                    <a:pt x="262420" y="75397"/>
                    <a:pt x="257360" y="75666"/>
                  </a:cubicBezTo>
                  <a:cubicBezTo>
                    <a:pt x="263358" y="71946"/>
                    <a:pt x="269155" y="67657"/>
                    <a:pt x="275891" y="65378"/>
                  </a:cubicBezTo>
                  <a:cubicBezTo>
                    <a:pt x="289194" y="63501"/>
                    <a:pt x="301492" y="71242"/>
                    <a:pt x="314494" y="71745"/>
                  </a:cubicBezTo>
                  <a:cubicBezTo>
                    <a:pt x="334165" y="65210"/>
                    <a:pt x="351858" y="53683"/>
                    <a:pt x="370892" y="45540"/>
                  </a:cubicBezTo>
                  <a:cubicBezTo>
                    <a:pt x="358392" y="46579"/>
                    <a:pt x="345994" y="48187"/>
                    <a:pt x="333494" y="48657"/>
                  </a:cubicBezTo>
                  <a:cubicBezTo>
                    <a:pt x="348842" y="38738"/>
                    <a:pt x="367339" y="40246"/>
                    <a:pt x="384664" y="37531"/>
                  </a:cubicBezTo>
                  <a:cubicBezTo>
                    <a:pt x="411170" y="31566"/>
                    <a:pt x="437878" y="26372"/>
                    <a:pt x="464719" y="22050"/>
                  </a:cubicBezTo>
                  <a:cubicBezTo>
                    <a:pt x="459927" y="20006"/>
                    <a:pt x="450411" y="15917"/>
                    <a:pt x="445619" y="13873"/>
                  </a:cubicBezTo>
                  <a:cubicBezTo>
                    <a:pt x="455705" y="12332"/>
                    <a:pt x="465792" y="10891"/>
                    <a:pt x="475945" y="9617"/>
                  </a:cubicBezTo>
                  <a:cubicBezTo>
                    <a:pt x="474102" y="14677"/>
                    <a:pt x="472427" y="19838"/>
                    <a:pt x="470684" y="24965"/>
                  </a:cubicBezTo>
                  <a:cubicBezTo>
                    <a:pt x="480201" y="23390"/>
                    <a:pt x="490086" y="22418"/>
                    <a:pt x="499670" y="20676"/>
                  </a:cubicBezTo>
                  <a:cubicBezTo>
                    <a:pt x="498933" y="13773"/>
                    <a:pt x="498095" y="6870"/>
                    <a:pt x="497392" y="0"/>
                  </a:cubicBezTo>
                  <a:moveTo>
                    <a:pt x="270362" y="81597"/>
                  </a:moveTo>
                  <a:cubicBezTo>
                    <a:pt x="270429" y="84077"/>
                    <a:pt x="270563" y="89002"/>
                    <a:pt x="270630" y="91449"/>
                  </a:cubicBezTo>
                  <a:cubicBezTo>
                    <a:pt x="279543" y="88734"/>
                    <a:pt x="288356" y="85618"/>
                    <a:pt x="296969" y="82032"/>
                  </a:cubicBezTo>
                  <a:cubicBezTo>
                    <a:pt x="288088" y="81865"/>
                    <a:pt x="279208" y="81597"/>
                    <a:pt x="270362" y="81597"/>
                  </a:cubicBezTo>
                  <a:moveTo>
                    <a:pt x="210312" y="114571"/>
                  </a:moveTo>
                  <a:cubicBezTo>
                    <a:pt x="210814" y="115643"/>
                    <a:pt x="211753" y="117821"/>
                    <a:pt x="212222" y="118893"/>
                  </a:cubicBezTo>
                  <a:cubicBezTo>
                    <a:pt x="220934" y="120938"/>
                    <a:pt x="215070" y="107232"/>
                    <a:pt x="210312" y="114571"/>
                  </a:cubicBezTo>
                  <a:moveTo>
                    <a:pt x="226396" y="115241"/>
                  </a:moveTo>
                  <a:cubicBezTo>
                    <a:pt x="222811" y="119597"/>
                    <a:pt x="230418" y="124858"/>
                    <a:pt x="233601" y="120468"/>
                  </a:cubicBezTo>
                  <a:cubicBezTo>
                    <a:pt x="237019" y="116079"/>
                    <a:pt x="229513" y="110784"/>
                    <a:pt x="226396" y="115241"/>
                  </a:cubicBezTo>
                  <a:moveTo>
                    <a:pt x="530667" y="134107"/>
                  </a:moveTo>
                  <a:cubicBezTo>
                    <a:pt x="529963" y="135045"/>
                    <a:pt x="528623" y="136955"/>
                    <a:pt x="527919" y="137894"/>
                  </a:cubicBezTo>
                  <a:cubicBezTo>
                    <a:pt x="530768" y="148416"/>
                    <a:pt x="541893" y="132297"/>
                    <a:pt x="530667" y="134107"/>
                  </a:cubicBezTo>
                  <a:moveTo>
                    <a:pt x="470416" y="142317"/>
                  </a:moveTo>
                  <a:cubicBezTo>
                    <a:pt x="467568" y="155654"/>
                    <a:pt x="483787" y="139569"/>
                    <a:pt x="470416" y="142317"/>
                  </a:cubicBezTo>
                  <a:moveTo>
                    <a:pt x="238091" y="195397"/>
                  </a:moveTo>
                  <a:cubicBezTo>
                    <a:pt x="250926" y="192146"/>
                    <a:pt x="258164" y="180987"/>
                    <a:pt x="262721" y="169426"/>
                  </a:cubicBezTo>
                  <a:cubicBezTo>
                    <a:pt x="251965" y="175257"/>
                    <a:pt x="241945" y="183300"/>
                    <a:pt x="238091" y="195397"/>
                  </a:cubicBezTo>
                  <a:moveTo>
                    <a:pt x="202370" y="188427"/>
                  </a:moveTo>
                  <a:cubicBezTo>
                    <a:pt x="199320" y="201831"/>
                    <a:pt x="215774" y="185344"/>
                    <a:pt x="202370" y="188427"/>
                  </a:cubicBezTo>
                  <a:moveTo>
                    <a:pt x="121946" y="198480"/>
                  </a:moveTo>
                  <a:cubicBezTo>
                    <a:pt x="118896" y="211884"/>
                    <a:pt x="135350" y="195397"/>
                    <a:pt x="121946" y="198480"/>
                  </a:cubicBezTo>
                  <a:moveTo>
                    <a:pt x="135350" y="198480"/>
                  </a:moveTo>
                  <a:cubicBezTo>
                    <a:pt x="132300" y="211884"/>
                    <a:pt x="148754" y="195397"/>
                    <a:pt x="135350" y="198480"/>
                  </a:cubicBezTo>
                  <a:moveTo>
                    <a:pt x="191244" y="197776"/>
                  </a:moveTo>
                  <a:cubicBezTo>
                    <a:pt x="187458" y="206790"/>
                    <a:pt x="183872" y="215871"/>
                    <a:pt x="180722" y="225154"/>
                  </a:cubicBezTo>
                  <a:cubicBezTo>
                    <a:pt x="186754" y="217279"/>
                    <a:pt x="192685" y="209337"/>
                    <a:pt x="198751" y="201495"/>
                  </a:cubicBezTo>
                  <a:cubicBezTo>
                    <a:pt x="196874" y="200557"/>
                    <a:pt x="193121" y="198681"/>
                    <a:pt x="191244" y="197776"/>
                  </a:cubicBezTo>
                  <a:moveTo>
                    <a:pt x="214534" y="210744"/>
                  </a:moveTo>
                  <a:cubicBezTo>
                    <a:pt x="206726" y="217882"/>
                    <a:pt x="208703" y="229309"/>
                    <a:pt x="209440" y="238691"/>
                  </a:cubicBezTo>
                  <a:cubicBezTo>
                    <a:pt x="199421" y="238323"/>
                    <a:pt x="186486" y="236547"/>
                    <a:pt x="180186" y="246399"/>
                  </a:cubicBezTo>
                  <a:cubicBezTo>
                    <a:pt x="169228" y="263288"/>
                    <a:pt x="158974" y="280747"/>
                    <a:pt x="146844" y="296932"/>
                  </a:cubicBezTo>
                  <a:cubicBezTo>
                    <a:pt x="139807" y="306114"/>
                    <a:pt x="137327" y="317909"/>
                    <a:pt x="137830" y="329303"/>
                  </a:cubicBezTo>
                  <a:cubicBezTo>
                    <a:pt x="138466" y="343946"/>
                    <a:pt x="136087" y="358925"/>
                    <a:pt x="140376" y="373234"/>
                  </a:cubicBezTo>
                  <a:cubicBezTo>
                    <a:pt x="144264" y="355139"/>
                    <a:pt x="159108" y="343042"/>
                    <a:pt x="171038" y="330107"/>
                  </a:cubicBezTo>
                  <a:cubicBezTo>
                    <a:pt x="164537" y="331012"/>
                    <a:pt x="158036" y="331983"/>
                    <a:pt x="151535" y="332955"/>
                  </a:cubicBezTo>
                  <a:cubicBezTo>
                    <a:pt x="156327" y="323137"/>
                    <a:pt x="166581" y="319115"/>
                    <a:pt x="174121" y="312246"/>
                  </a:cubicBezTo>
                  <a:cubicBezTo>
                    <a:pt x="185950" y="289694"/>
                    <a:pt x="204079" y="271196"/>
                    <a:pt x="214735" y="247873"/>
                  </a:cubicBezTo>
                  <a:cubicBezTo>
                    <a:pt x="214567" y="253134"/>
                    <a:pt x="214400" y="258429"/>
                    <a:pt x="214266" y="263757"/>
                  </a:cubicBezTo>
                  <a:cubicBezTo>
                    <a:pt x="229345" y="245293"/>
                    <a:pt x="235712" y="221769"/>
                    <a:pt x="245464" y="200423"/>
                  </a:cubicBezTo>
                  <a:cubicBezTo>
                    <a:pt x="235076" y="203607"/>
                    <a:pt x="223649" y="204645"/>
                    <a:pt x="214534" y="210744"/>
                  </a:cubicBezTo>
                  <a:moveTo>
                    <a:pt x="155389" y="245226"/>
                  </a:moveTo>
                  <a:cubicBezTo>
                    <a:pt x="150966" y="247505"/>
                    <a:pt x="150932" y="249750"/>
                    <a:pt x="155288" y="252029"/>
                  </a:cubicBezTo>
                  <a:cubicBezTo>
                    <a:pt x="159712" y="249716"/>
                    <a:pt x="159745" y="247438"/>
                    <a:pt x="155389" y="245226"/>
                  </a:cubicBezTo>
                  <a:moveTo>
                    <a:pt x="62432" y="295625"/>
                  </a:moveTo>
                  <a:cubicBezTo>
                    <a:pt x="60991" y="300283"/>
                    <a:pt x="62600" y="301891"/>
                    <a:pt x="67291" y="300484"/>
                  </a:cubicBezTo>
                  <a:cubicBezTo>
                    <a:pt x="68766" y="295759"/>
                    <a:pt x="67124" y="294117"/>
                    <a:pt x="62432" y="295625"/>
                  </a:cubicBezTo>
                  <a:moveTo>
                    <a:pt x="108408" y="333759"/>
                  </a:moveTo>
                  <a:cubicBezTo>
                    <a:pt x="100701" y="345253"/>
                    <a:pt x="121577" y="336373"/>
                    <a:pt x="108408" y="333759"/>
                  </a:cubicBezTo>
                  <a:moveTo>
                    <a:pt x="138433" y="379936"/>
                  </a:moveTo>
                  <a:cubicBezTo>
                    <a:pt x="133674" y="379668"/>
                    <a:pt x="132770" y="387844"/>
                    <a:pt x="137897" y="387911"/>
                  </a:cubicBezTo>
                  <a:cubicBezTo>
                    <a:pt x="142622" y="388113"/>
                    <a:pt x="143526" y="379936"/>
                    <a:pt x="138433" y="379936"/>
                  </a:cubicBezTo>
                  <a:moveTo>
                    <a:pt x="165174" y="402689"/>
                  </a:moveTo>
                  <a:cubicBezTo>
                    <a:pt x="167788" y="402522"/>
                    <a:pt x="172982" y="402153"/>
                    <a:pt x="175595" y="401986"/>
                  </a:cubicBezTo>
                  <a:cubicBezTo>
                    <a:pt x="174054" y="396188"/>
                    <a:pt x="172479" y="390425"/>
                    <a:pt x="170870" y="384694"/>
                  </a:cubicBezTo>
                  <a:cubicBezTo>
                    <a:pt x="168960" y="390659"/>
                    <a:pt x="167084" y="396658"/>
                    <a:pt x="165174" y="402689"/>
                  </a:cubicBezTo>
                  <a:moveTo>
                    <a:pt x="116350" y="437339"/>
                  </a:moveTo>
                  <a:cubicBezTo>
                    <a:pt x="119768" y="429095"/>
                    <a:pt x="122951" y="420751"/>
                    <a:pt x="125833" y="412307"/>
                  </a:cubicBezTo>
                  <a:cubicBezTo>
                    <a:pt x="121946" y="416764"/>
                    <a:pt x="118092" y="421321"/>
                    <a:pt x="114239" y="425845"/>
                  </a:cubicBezTo>
                  <a:cubicBezTo>
                    <a:pt x="117321" y="415054"/>
                    <a:pt x="120605" y="404331"/>
                    <a:pt x="123219" y="393441"/>
                  </a:cubicBezTo>
                  <a:cubicBezTo>
                    <a:pt x="112496" y="405705"/>
                    <a:pt x="104420" y="422929"/>
                    <a:pt x="116350" y="437339"/>
                  </a:cubicBezTo>
                  <a:moveTo>
                    <a:pt x="103348" y="427219"/>
                  </a:moveTo>
                  <a:cubicBezTo>
                    <a:pt x="99963" y="436635"/>
                    <a:pt x="96914" y="446185"/>
                    <a:pt x="94032" y="455769"/>
                  </a:cubicBezTo>
                  <a:cubicBezTo>
                    <a:pt x="99293" y="458718"/>
                    <a:pt x="104621" y="461499"/>
                    <a:pt x="110016" y="464314"/>
                  </a:cubicBezTo>
                  <a:cubicBezTo>
                    <a:pt x="109179" y="451748"/>
                    <a:pt x="106230" y="439416"/>
                    <a:pt x="103348" y="427219"/>
                  </a:cubicBezTo>
                  <a:moveTo>
                    <a:pt x="152540" y="437640"/>
                  </a:moveTo>
                  <a:cubicBezTo>
                    <a:pt x="149625" y="441729"/>
                    <a:pt x="156696" y="446051"/>
                    <a:pt x="159377" y="442064"/>
                  </a:cubicBezTo>
                  <a:cubicBezTo>
                    <a:pt x="162091" y="438009"/>
                    <a:pt x="155154" y="433753"/>
                    <a:pt x="152540" y="437640"/>
                  </a:cubicBezTo>
                  <a:moveTo>
                    <a:pt x="95406" y="465688"/>
                  </a:moveTo>
                  <a:cubicBezTo>
                    <a:pt x="91653" y="476713"/>
                    <a:pt x="87933" y="487805"/>
                    <a:pt x="85889" y="499299"/>
                  </a:cubicBezTo>
                  <a:cubicBezTo>
                    <a:pt x="90413" y="499265"/>
                    <a:pt x="94970" y="499232"/>
                    <a:pt x="99494" y="499198"/>
                  </a:cubicBezTo>
                  <a:cubicBezTo>
                    <a:pt x="100634" y="490553"/>
                    <a:pt x="102309" y="482008"/>
                    <a:pt x="104085" y="473496"/>
                  </a:cubicBezTo>
                  <a:cubicBezTo>
                    <a:pt x="101203" y="470849"/>
                    <a:pt x="98288" y="468268"/>
                    <a:pt x="95406" y="465688"/>
                  </a:cubicBezTo>
                  <a:moveTo>
                    <a:pt x="38171" y="479963"/>
                  </a:moveTo>
                  <a:cubicBezTo>
                    <a:pt x="35122" y="493367"/>
                    <a:pt x="51575" y="476880"/>
                    <a:pt x="38171" y="479963"/>
                  </a:cubicBezTo>
                  <a:moveTo>
                    <a:pt x="37903" y="500572"/>
                  </a:moveTo>
                  <a:cubicBezTo>
                    <a:pt x="33144" y="500304"/>
                    <a:pt x="32240" y="508480"/>
                    <a:pt x="37367" y="508547"/>
                  </a:cubicBezTo>
                  <a:cubicBezTo>
                    <a:pt x="42092" y="508748"/>
                    <a:pt x="42996" y="500572"/>
                    <a:pt x="37903" y="500572"/>
                  </a:cubicBezTo>
                  <a:moveTo>
                    <a:pt x="85152" y="511630"/>
                  </a:moveTo>
                  <a:cubicBezTo>
                    <a:pt x="79422" y="513138"/>
                    <a:pt x="80259" y="523962"/>
                    <a:pt x="86894" y="522286"/>
                  </a:cubicBezTo>
                  <a:cubicBezTo>
                    <a:pt x="92792" y="520913"/>
                    <a:pt x="91351" y="510323"/>
                    <a:pt x="85152" y="511630"/>
                  </a:cubicBezTo>
                  <a:moveTo>
                    <a:pt x="132803" y="530195"/>
                  </a:moveTo>
                  <a:cubicBezTo>
                    <a:pt x="131362" y="534853"/>
                    <a:pt x="132971" y="536461"/>
                    <a:pt x="137662" y="535054"/>
                  </a:cubicBezTo>
                  <a:cubicBezTo>
                    <a:pt x="139103" y="530329"/>
                    <a:pt x="137495" y="528687"/>
                    <a:pt x="132803" y="530195"/>
                  </a:cubicBezTo>
                  <a:moveTo>
                    <a:pt x="142420" y="534853"/>
                  </a:moveTo>
                  <a:cubicBezTo>
                    <a:pt x="138600" y="537735"/>
                    <a:pt x="143493" y="544336"/>
                    <a:pt x="147313" y="541287"/>
                  </a:cubicBezTo>
                  <a:cubicBezTo>
                    <a:pt x="151133" y="538304"/>
                    <a:pt x="146241" y="531736"/>
                    <a:pt x="142420" y="534853"/>
                  </a:cubicBezTo>
                  <a:moveTo>
                    <a:pt x="81767" y="533814"/>
                  </a:moveTo>
                  <a:cubicBezTo>
                    <a:pt x="78182" y="550703"/>
                    <a:pt x="79254" y="567961"/>
                    <a:pt x="83208" y="584649"/>
                  </a:cubicBezTo>
                  <a:cubicBezTo>
                    <a:pt x="84649" y="573054"/>
                    <a:pt x="85554" y="561728"/>
                    <a:pt x="85889" y="550167"/>
                  </a:cubicBezTo>
                  <a:cubicBezTo>
                    <a:pt x="89642" y="551742"/>
                    <a:pt x="93429" y="553317"/>
                    <a:pt x="97182" y="554959"/>
                  </a:cubicBezTo>
                  <a:cubicBezTo>
                    <a:pt x="92558" y="547553"/>
                    <a:pt x="87330" y="540516"/>
                    <a:pt x="81767" y="533814"/>
                  </a:cubicBezTo>
                  <a:moveTo>
                    <a:pt x="28151" y="561460"/>
                  </a:moveTo>
                  <a:cubicBezTo>
                    <a:pt x="22354" y="561661"/>
                    <a:pt x="22354" y="571412"/>
                    <a:pt x="28151" y="571647"/>
                  </a:cubicBezTo>
                  <a:cubicBezTo>
                    <a:pt x="33882" y="571580"/>
                    <a:pt x="33882" y="561460"/>
                    <a:pt x="28151" y="561460"/>
                  </a:cubicBezTo>
                  <a:moveTo>
                    <a:pt x="77076" y="604688"/>
                  </a:moveTo>
                  <a:cubicBezTo>
                    <a:pt x="79422" y="611322"/>
                    <a:pt x="83007" y="617488"/>
                    <a:pt x="87866" y="622682"/>
                  </a:cubicBezTo>
                  <a:cubicBezTo>
                    <a:pt x="84850" y="616315"/>
                    <a:pt x="81265" y="610284"/>
                    <a:pt x="77076" y="604688"/>
                  </a:cubicBezTo>
                  <a:moveTo>
                    <a:pt x="76607" y="633607"/>
                  </a:moveTo>
                  <a:cubicBezTo>
                    <a:pt x="81265" y="640912"/>
                    <a:pt x="85822" y="648351"/>
                    <a:pt x="90949" y="655388"/>
                  </a:cubicBezTo>
                  <a:cubicBezTo>
                    <a:pt x="90178" y="648150"/>
                    <a:pt x="89274" y="640979"/>
                    <a:pt x="88235" y="633808"/>
                  </a:cubicBezTo>
                  <a:cubicBezTo>
                    <a:pt x="85319" y="633774"/>
                    <a:pt x="79522" y="633674"/>
                    <a:pt x="76607" y="633607"/>
                  </a:cubicBezTo>
                  <a:moveTo>
                    <a:pt x="90011" y="693858"/>
                  </a:moveTo>
                  <a:cubicBezTo>
                    <a:pt x="93529" y="694662"/>
                    <a:pt x="97081" y="695499"/>
                    <a:pt x="100634" y="696371"/>
                  </a:cubicBezTo>
                  <a:cubicBezTo>
                    <a:pt x="98254" y="685815"/>
                    <a:pt x="95439" y="675360"/>
                    <a:pt x="92290" y="665073"/>
                  </a:cubicBezTo>
                  <a:cubicBezTo>
                    <a:pt x="91284" y="674589"/>
                    <a:pt x="90614" y="684207"/>
                    <a:pt x="90011" y="693858"/>
                  </a:cubicBezTo>
                  <a:moveTo>
                    <a:pt x="101806" y="722040"/>
                  </a:moveTo>
                  <a:cubicBezTo>
                    <a:pt x="98958" y="735376"/>
                    <a:pt x="115177" y="719292"/>
                    <a:pt x="101806" y="722040"/>
                  </a:cubicBezTo>
                  <a:moveTo>
                    <a:pt x="80360" y="721671"/>
                  </a:moveTo>
                  <a:cubicBezTo>
                    <a:pt x="85319" y="738928"/>
                    <a:pt x="95842" y="753773"/>
                    <a:pt x="101706" y="770696"/>
                  </a:cubicBezTo>
                  <a:cubicBezTo>
                    <a:pt x="115948" y="810003"/>
                    <a:pt x="142085" y="843446"/>
                    <a:pt x="169061" y="874878"/>
                  </a:cubicBezTo>
                  <a:cubicBezTo>
                    <a:pt x="148452" y="839458"/>
                    <a:pt x="123990" y="806116"/>
                    <a:pt x="106598" y="768920"/>
                  </a:cubicBezTo>
                  <a:cubicBezTo>
                    <a:pt x="98723" y="752768"/>
                    <a:pt x="97350" y="731590"/>
                    <a:pt x="80360" y="721671"/>
                  </a:cubicBezTo>
                  <a:moveTo>
                    <a:pt x="113736" y="739130"/>
                  </a:moveTo>
                  <a:cubicBezTo>
                    <a:pt x="110687" y="743184"/>
                    <a:pt x="114172" y="752902"/>
                    <a:pt x="119868" y="751729"/>
                  </a:cubicBezTo>
                  <a:cubicBezTo>
                    <a:pt x="122918" y="747641"/>
                    <a:pt x="119399" y="737823"/>
                    <a:pt x="113736" y="739130"/>
                  </a:cubicBezTo>
                  <a:moveTo>
                    <a:pt x="119332" y="756320"/>
                  </a:moveTo>
                  <a:cubicBezTo>
                    <a:pt x="117523" y="761246"/>
                    <a:pt x="115747" y="766273"/>
                    <a:pt x="114138" y="771333"/>
                  </a:cubicBezTo>
                  <a:cubicBezTo>
                    <a:pt x="121343" y="773879"/>
                    <a:pt x="128581" y="776292"/>
                    <a:pt x="135920" y="778504"/>
                  </a:cubicBezTo>
                  <a:cubicBezTo>
                    <a:pt x="130658" y="770863"/>
                    <a:pt x="125062" y="763525"/>
                    <a:pt x="119332" y="756320"/>
                  </a:cubicBezTo>
                  <a:moveTo>
                    <a:pt x="140410" y="771467"/>
                  </a:moveTo>
                  <a:cubicBezTo>
                    <a:pt x="137662" y="775454"/>
                    <a:pt x="144599" y="779710"/>
                    <a:pt x="147246" y="775890"/>
                  </a:cubicBezTo>
                  <a:cubicBezTo>
                    <a:pt x="150128" y="771701"/>
                    <a:pt x="143091" y="767412"/>
                    <a:pt x="140410" y="771467"/>
                  </a:cubicBezTo>
                  <a:moveTo>
                    <a:pt x="123286" y="788188"/>
                  </a:moveTo>
                  <a:cubicBezTo>
                    <a:pt x="140477" y="808060"/>
                    <a:pt x="154350" y="830377"/>
                    <a:pt x="166983" y="853432"/>
                  </a:cubicBezTo>
                  <a:cubicBezTo>
                    <a:pt x="181393" y="871460"/>
                    <a:pt x="198918" y="886875"/>
                    <a:pt x="216846" y="901351"/>
                  </a:cubicBezTo>
                  <a:cubicBezTo>
                    <a:pt x="201767" y="878297"/>
                    <a:pt x="177975" y="861877"/>
                    <a:pt x="164939" y="837481"/>
                  </a:cubicBezTo>
                  <a:cubicBezTo>
                    <a:pt x="157064" y="816571"/>
                    <a:pt x="143761" y="797973"/>
                    <a:pt x="123286" y="788188"/>
                  </a:cubicBezTo>
                  <a:moveTo>
                    <a:pt x="150429" y="788858"/>
                  </a:moveTo>
                  <a:cubicBezTo>
                    <a:pt x="146978" y="792645"/>
                    <a:pt x="153311" y="798945"/>
                    <a:pt x="157131" y="795560"/>
                  </a:cubicBezTo>
                  <a:cubicBezTo>
                    <a:pt x="160717" y="791673"/>
                    <a:pt x="154283" y="785239"/>
                    <a:pt x="150429" y="788858"/>
                  </a:cubicBezTo>
                  <a:moveTo>
                    <a:pt x="166983" y="822569"/>
                  </a:moveTo>
                  <a:cubicBezTo>
                    <a:pt x="163264" y="826021"/>
                    <a:pt x="168826" y="833159"/>
                    <a:pt x="173015" y="829941"/>
                  </a:cubicBezTo>
                  <a:cubicBezTo>
                    <a:pt x="176701" y="826423"/>
                    <a:pt x="171172" y="819285"/>
                    <a:pt x="166983" y="822569"/>
                  </a:cubicBezTo>
                  <a:moveTo>
                    <a:pt x="177539" y="833561"/>
                  </a:moveTo>
                  <a:cubicBezTo>
                    <a:pt x="181962" y="838051"/>
                    <a:pt x="186453" y="842474"/>
                    <a:pt x="191043" y="846864"/>
                  </a:cubicBezTo>
                  <a:cubicBezTo>
                    <a:pt x="190909" y="841871"/>
                    <a:pt x="190742" y="836912"/>
                    <a:pt x="190541" y="831986"/>
                  </a:cubicBezTo>
                  <a:cubicBezTo>
                    <a:pt x="186185" y="832455"/>
                    <a:pt x="181862" y="832957"/>
                    <a:pt x="177539" y="833561"/>
                  </a:cubicBezTo>
                  <a:moveTo>
                    <a:pt x="136154" y="855242"/>
                  </a:moveTo>
                  <a:cubicBezTo>
                    <a:pt x="134713" y="859899"/>
                    <a:pt x="136322" y="861508"/>
                    <a:pt x="141013" y="860100"/>
                  </a:cubicBezTo>
                  <a:cubicBezTo>
                    <a:pt x="142454" y="855342"/>
                    <a:pt x="140846" y="853734"/>
                    <a:pt x="136154" y="855242"/>
                  </a:cubicBezTo>
                  <a:moveTo>
                    <a:pt x="141315" y="863385"/>
                  </a:moveTo>
                  <a:cubicBezTo>
                    <a:pt x="148787" y="879302"/>
                    <a:pt x="162158" y="890997"/>
                    <a:pt x="174724" y="902926"/>
                  </a:cubicBezTo>
                  <a:cubicBezTo>
                    <a:pt x="166011" y="887914"/>
                    <a:pt x="154015" y="875080"/>
                    <a:pt x="141315" y="863385"/>
                  </a:cubicBezTo>
                  <a:moveTo>
                    <a:pt x="172713" y="879603"/>
                  </a:moveTo>
                  <a:cubicBezTo>
                    <a:pt x="178310" y="885702"/>
                    <a:pt x="184006" y="891801"/>
                    <a:pt x="189770" y="897866"/>
                  </a:cubicBezTo>
                  <a:cubicBezTo>
                    <a:pt x="184476" y="891399"/>
                    <a:pt x="178779" y="885300"/>
                    <a:pt x="172713" y="879603"/>
                  </a:cubicBezTo>
                  <a:moveTo>
                    <a:pt x="144364" y="890259"/>
                  </a:moveTo>
                  <a:cubicBezTo>
                    <a:pt x="150831" y="902256"/>
                    <a:pt x="161086" y="911438"/>
                    <a:pt x="171842" y="919648"/>
                  </a:cubicBezTo>
                  <a:cubicBezTo>
                    <a:pt x="163498" y="909126"/>
                    <a:pt x="154216" y="899307"/>
                    <a:pt x="144364" y="890259"/>
                  </a:cubicBezTo>
                  <a:moveTo>
                    <a:pt x="222844" y="906813"/>
                  </a:moveTo>
                  <a:cubicBezTo>
                    <a:pt x="218991" y="909695"/>
                    <a:pt x="223917" y="916297"/>
                    <a:pt x="227737" y="913247"/>
                  </a:cubicBezTo>
                  <a:cubicBezTo>
                    <a:pt x="231557" y="910265"/>
                    <a:pt x="226665" y="903697"/>
                    <a:pt x="222844" y="906813"/>
                  </a:cubicBezTo>
                  <a:moveTo>
                    <a:pt x="262889" y="912745"/>
                  </a:moveTo>
                  <a:cubicBezTo>
                    <a:pt x="255885" y="916230"/>
                    <a:pt x="265670" y="924875"/>
                    <a:pt x="269758" y="919480"/>
                  </a:cubicBezTo>
                  <a:cubicBezTo>
                    <a:pt x="272841" y="915425"/>
                    <a:pt x="266675" y="910801"/>
                    <a:pt x="262889" y="912745"/>
                  </a:cubicBezTo>
                  <a:moveTo>
                    <a:pt x="204816" y="916062"/>
                  </a:moveTo>
                  <a:cubicBezTo>
                    <a:pt x="202738" y="921792"/>
                    <a:pt x="215137" y="925378"/>
                    <a:pt x="215975" y="919112"/>
                  </a:cubicBezTo>
                  <a:cubicBezTo>
                    <a:pt x="214701" y="914789"/>
                    <a:pt x="207999" y="912678"/>
                    <a:pt x="204816" y="916062"/>
                  </a:cubicBezTo>
                  <a:moveTo>
                    <a:pt x="202973" y="930672"/>
                  </a:moveTo>
                  <a:cubicBezTo>
                    <a:pt x="199387" y="934493"/>
                    <a:pt x="205821" y="940926"/>
                    <a:pt x="209675" y="937374"/>
                  </a:cubicBezTo>
                  <a:cubicBezTo>
                    <a:pt x="213093" y="933521"/>
                    <a:pt x="206760" y="927221"/>
                    <a:pt x="202973" y="930672"/>
                  </a:cubicBezTo>
                  <a:moveTo>
                    <a:pt x="222911" y="950343"/>
                  </a:moveTo>
                  <a:cubicBezTo>
                    <a:pt x="219996" y="954431"/>
                    <a:pt x="227067" y="958754"/>
                    <a:pt x="229747" y="954766"/>
                  </a:cubicBezTo>
                  <a:cubicBezTo>
                    <a:pt x="232462" y="950712"/>
                    <a:pt x="225525" y="946456"/>
                    <a:pt x="222911" y="950343"/>
                  </a:cubicBezTo>
                  <a:moveTo>
                    <a:pt x="209910" y="957782"/>
                  </a:moveTo>
                  <a:cubicBezTo>
                    <a:pt x="207128" y="962675"/>
                    <a:pt x="214500" y="970047"/>
                    <a:pt x="219426" y="967299"/>
                  </a:cubicBezTo>
                  <a:cubicBezTo>
                    <a:pt x="221806" y="962474"/>
                    <a:pt x="214701" y="955369"/>
                    <a:pt x="209910" y="957782"/>
                  </a:cubicBezTo>
                  <a:moveTo>
                    <a:pt x="203308" y="968371"/>
                  </a:moveTo>
                  <a:cubicBezTo>
                    <a:pt x="209038" y="977586"/>
                    <a:pt x="217349" y="984691"/>
                    <a:pt x="227167" y="989282"/>
                  </a:cubicBezTo>
                  <a:cubicBezTo>
                    <a:pt x="220633" y="980837"/>
                    <a:pt x="212322" y="974001"/>
                    <a:pt x="203308" y="968371"/>
                  </a:cubicBezTo>
                  <a:moveTo>
                    <a:pt x="231289" y="975207"/>
                  </a:moveTo>
                  <a:cubicBezTo>
                    <a:pt x="241845" y="985796"/>
                    <a:pt x="252869" y="996352"/>
                    <a:pt x="266307" y="1003255"/>
                  </a:cubicBezTo>
                  <a:cubicBezTo>
                    <a:pt x="256455" y="991795"/>
                    <a:pt x="243755" y="983417"/>
                    <a:pt x="231289" y="975207"/>
                  </a:cubicBezTo>
                  <a:moveTo>
                    <a:pt x="271233" y="1003590"/>
                  </a:moveTo>
                  <a:cubicBezTo>
                    <a:pt x="268317" y="1008114"/>
                    <a:pt x="275824" y="1014246"/>
                    <a:pt x="279878" y="1010828"/>
                  </a:cubicBezTo>
                  <a:cubicBezTo>
                    <a:pt x="282760" y="1006238"/>
                    <a:pt x="275254" y="1000105"/>
                    <a:pt x="271233" y="1003590"/>
                  </a:cubicBezTo>
                  <a:moveTo>
                    <a:pt x="466529" y="1012973"/>
                  </a:moveTo>
                  <a:cubicBezTo>
                    <a:pt x="465390" y="1018971"/>
                    <a:pt x="477755" y="1018971"/>
                    <a:pt x="476649" y="1012973"/>
                  </a:cubicBezTo>
                  <a:cubicBezTo>
                    <a:pt x="474672" y="1009388"/>
                    <a:pt x="468473" y="1009388"/>
                    <a:pt x="466529" y="1012973"/>
                  </a:cubicBezTo>
                  <a:moveTo>
                    <a:pt x="329942" y="1026578"/>
                  </a:moveTo>
                  <a:cubicBezTo>
                    <a:pt x="339828" y="1030633"/>
                    <a:pt x="350115" y="1033749"/>
                    <a:pt x="360671" y="1035592"/>
                  </a:cubicBezTo>
                  <a:cubicBezTo>
                    <a:pt x="351121" y="1030532"/>
                    <a:pt x="341269" y="1021384"/>
                    <a:pt x="329942" y="102657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FEC38A31-C82D-4654-B383-F6268A5EEAF2}"/>
                </a:ext>
              </a:extLst>
            </p:cNvPr>
            <p:cNvSpPr/>
            <p:nvPr/>
          </p:nvSpPr>
          <p:spPr>
            <a:xfrm>
              <a:off x="6712083" y="3947898"/>
              <a:ext cx="10169" cy="8869"/>
            </a:xfrm>
            <a:custGeom>
              <a:avLst/>
              <a:gdLst>
                <a:gd name="connsiteX0" fmla="*/ 668 w 10169"/>
                <a:gd name="connsiteY0" fmla="*/ 1901 h 8869"/>
                <a:gd name="connsiteX1" fmla="*/ 9514 w 10169"/>
                <a:gd name="connsiteY1" fmla="*/ 6995 h 8869"/>
                <a:gd name="connsiteX2" fmla="*/ 668 w 10169"/>
                <a:gd name="connsiteY2" fmla="*/ 1901 h 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9" h="8869">
                  <a:moveTo>
                    <a:pt x="668" y="1901"/>
                  </a:moveTo>
                  <a:cubicBezTo>
                    <a:pt x="3784" y="-2690"/>
                    <a:pt x="12631" y="1834"/>
                    <a:pt x="9514" y="6995"/>
                  </a:cubicBezTo>
                  <a:cubicBezTo>
                    <a:pt x="6364" y="11552"/>
                    <a:pt x="-2482" y="6995"/>
                    <a:pt x="668" y="190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C304FED1-3CE1-4D3F-8AD1-D169EA6AB6C1}"/>
                </a:ext>
              </a:extLst>
            </p:cNvPr>
            <p:cNvSpPr/>
            <p:nvPr/>
          </p:nvSpPr>
          <p:spPr>
            <a:xfrm>
              <a:off x="6762513" y="3953918"/>
              <a:ext cx="6365" cy="6713"/>
            </a:xfrm>
            <a:custGeom>
              <a:avLst/>
              <a:gdLst>
                <a:gd name="connsiteX0" fmla="*/ 0 w 6365"/>
                <a:gd name="connsiteY0" fmla="*/ 2181 h 6713"/>
                <a:gd name="connsiteX1" fmla="*/ 1910 w 6365"/>
                <a:gd name="connsiteY1" fmla="*/ 6504 h 6713"/>
                <a:gd name="connsiteX2" fmla="*/ 0 w 6365"/>
                <a:gd name="connsiteY2" fmla="*/ 2181 h 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5" h="6713">
                  <a:moveTo>
                    <a:pt x="0" y="2181"/>
                  </a:moveTo>
                  <a:cubicBezTo>
                    <a:pt x="4725" y="-5158"/>
                    <a:pt x="10589" y="8548"/>
                    <a:pt x="1910" y="6504"/>
                  </a:cubicBezTo>
                  <a:cubicBezTo>
                    <a:pt x="1441" y="5431"/>
                    <a:pt x="503" y="3253"/>
                    <a:pt x="0" y="218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44FF5C06-7027-4640-97BF-A742D00404D8}"/>
                </a:ext>
              </a:extLst>
            </p:cNvPr>
            <p:cNvSpPr/>
            <p:nvPr/>
          </p:nvSpPr>
          <p:spPr>
            <a:xfrm>
              <a:off x="6781659" y="3959008"/>
              <a:ext cx="5893" cy="5893"/>
            </a:xfrm>
            <a:custGeom>
              <a:avLst/>
              <a:gdLst>
                <a:gd name="connsiteX0" fmla="*/ 524 w 5893"/>
                <a:gd name="connsiteY0" fmla="*/ 542 h 5893"/>
                <a:gd name="connsiteX1" fmla="*/ 5383 w 5893"/>
                <a:gd name="connsiteY1" fmla="*/ 5401 h 5893"/>
                <a:gd name="connsiteX2" fmla="*/ 524 w 5893"/>
                <a:gd name="connsiteY2" fmla="*/ 54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3" h="5893">
                  <a:moveTo>
                    <a:pt x="524" y="542"/>
                  </a:moveTo>
                  <a:cubicBezTo>
                    <a:pt x="5215" y="-966"/>
                    <a:pt x="6824" y="676"/>
                    <a:pt x="5383" y="5401"/>
                  </a:cubicBezTo>
                  <a:cubicBezTo>
                    <a:pt x="692" y="6809"/>
                    <a:pt x="-950" y="5200"/>
                    <a:pt x="524" y="54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2253609D-ECAB-4C41-BBC3-37969120808E}"/>
                </a:ext>
              </a:extLst>
            </p:cNvPr>
            <p:cNvSpPr/>
            <p:nvPr/>
          </p:nvSpPr>
          <p:spPr>
            <a:xfrm>
              <a:off x="6512913" y="3975946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CA6D6020-E50E-4622-A44F-28544F40892B}"/>
                </a:ext>
              </a:extLst>
            </p:cNvPr>
            <p:cNvSpPr/>
            <p:nvPr/>
          </p:nvSpPr>
          <p:spPr>
            <a:xfrm>
              <a:off x="6381208" y="4029037"/>
              <a:ext cx="8985" cy="8047"/>
            </a:xfrm>
            <a:custGeom>
              <a:avLst/>
              <a:gdLst>
                <a:gd name="connsiteX0" fmla="*/ 4720 w 8985"/>
                <a:gd name="connsiteY0" fmla="*/ 80 h 8047"/>
                <a:gd name="connsiteX1" fmla="*/ 4318 w 8985"/>
                <a:gd name="connsiteY1" fmla="*/ 7989 h 8047"/>
                <a:gd name="connsiteX2" fmla="*/ 4720 w 8985"/>
                <a:gd name="connsiteY2" fmla="*/ 80 h 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85" h="8047">
                  <a:moveTo>
                    <a:pt x="4720" y="80"/>
                  </a:moveTo>
                  <a:cubicBezTo>
                    <a:pt x="11020" y="-958"/>
                    <a:pt x="9880" y="8425"/>
                    <a:pt x="4318" y="7989"/>
                  </a:cubicBezTo>
                  <a:cubicBezTo>
                    <a:pt x="-2083" y="8860"/>
                    <a:pt x="-876" y="-288"/>
                    <a:pt x="4720" y="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0C4FF20F-8B9D-4AFA-A460-F27334BAE001}"/>
                </a:ext>
              </a:extLst>
            </p:cNvPr>
            <p:cNvSpPr/>
            <p:nvPr/>
          </p:nvSpPr>
          <p:spPr>
            <a:xfrm>
              <a:off x="6309062" y="4083823"/>
              <a:ext cx="10648" cy="10791"/>
            </a:xfrm>
            <a:custGeom>
              <a:avLst/>
              <a:gdLst>
                <a:gd name="connsiteX0" fmla="*/ 6729 w 10648"/>
                <a:gd name="connsiteY0" fmla="*/ 16 h 10791"/>
                <a:gd name="connsiteX1" fmla="*/ 664 w 10648"/>
                <a:gd name="connsiteY1" fmla="*/ 10103 h 10791"/>
                <a:gd name="connsiteX2" fmla="*/ 6729 w 10648"/>
                <a:gd name="connsiteY2" fmla="*/ 16 h 1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8" h="10791">
                  <a:moveTo>
                    <a:pt x="6729" y="16"/>
                  </a:moveTo>
                  <a:cubicBezTo>
                    <a:pt x="16145" y="-553"/>
                    <a:pt x="6360" y="14090"/>
                    <a:pt x="664" y="10103"/>
                  </a:cubicBezTo>
                  <a:cubicBezTo>
                    <a:pt x="-1749" y="5914"/>
                    <a:pt x="2909" y="1156"/>
                    <a:pt x="6729" y="16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47663D6E-708D-4796-BB12-5D1BB657EA2F}"/>
                </a:ext>
              </a:extLst>
            </p:cNvPr>
            <p:cNvSpPr/>
            <p:nvPr/>
          </p:nvSpPr>
          <p:spPr>
            <a:xfrm>
              <a:off x="6553125" y="4116688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6D2E98A5-C438-408F-9831-28BCD52C0A65}"/>
                </a:ext>
              </a:extLst>
            </p:cNvPr>
            <p:cNvSpPr/>
            <p:nvPr/>
          </p:nvSpPr>
          <p:spPr>
            <a:xfrm>
              <a:off x="6491082" y="4148276"/>
              <a:ext cx="6389" cy="6713"/>
            </a:xfrm>
            <a:custGeom>
              <a:avLst/>
              <a:gdLst>
                <a:gd name="connsiteX0" fmla="*/ 0 w 6389"/>
                <a:gd name="connsiteY0" fmla="*/ 2181 h 6713"/>
                <a:gd name="connsiteX1" fmla="*/ 1910 w 6389"/>
                <a:gd name="connsiteY1" fmla="*/ 6504 h 6713"/>
                <a:gd name="connsiteX2" fmla="*/ 0 w 6389"/>
                <a:gd name="connsiteY2" fmla="*/ 2181 h 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9" h="6713">
                  <a:moveTo>
                    <a:pt x="0" y="2181"/>
                  </a:moveTo>
                  <a:cubicBezTo>
                    <a:pt x="4758" y="-5158"/>
                    <a:pt x="10623" y="8548"/>
                    <a:pt x="1910" y="6504"/>
                  </a:cubicBezTo>
                  <a:cubicBezTo>
                    <a:pt x="1441" y="5431"/>
                    <a:pt x="503" y="3253"/>
                    <a:pt x="0" y="218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7FF3301C-6B81-46A6-8D2A-B6725D513EF1}"/>
                </a:ext>
              </a:extLst>
            </p:cNvPr>
            <p:cNvSpPr/>
            <p:nvPr/>
          </p:nvSpPr>
          <p:spPr>
            <a:xfrm>
              <a:off x="6458681" y="4167711"/>
              <a:ext cx="8276" cy="8921"/>
            </a:xfrm>
            <a:custGeom>
              <a:avLst/>
              <a:gdLst>
                <a:gd name="connsiteX0" fmla="*/ 4286 w 8276"/>
                <a:gd name="connsiteY0" fmla="*/ 3 h 8921"/>
                <a:gd name="connsiteX1" fmla="*/ 4017 w 8276"/>
                <a:gd name="connsiteY1" fmla="*/ 8917 h 8921"/>
                <a:gd name="connsiteX2" fmla="*/ 4286 w 8276"/>
                <a:gd name="connsiteY2" fmla="*/ 3 h 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76" h="8921">
                  <a:moveTo>
                    <a:pt x="4286" y="3"/>
                  </a:moveTo>
                  <a:cubicBezTo>
                    <a:pt x="9848" y="-131"/>
                    <a:pt x="9446" y="9151"/>
                    <a:pt x="4017" y="8917"/>
                  </a:cubicBezTo>
                  <a:cubicBezTo>
                    <a:pt x="-1612" y="8950"/>
                    <a:pt x="-1143" y="-198"/>
                    <a:pt x="4286" y="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7A274AD8-8C1F-42D1-A31E-F6AA32625AF7}"/>
                </a:ext>
              </a:extLst>
            </p:cNvPr>
            <p:cNvSpPr/>
            <p:nvPr/>
          </p:nvSpPr>
          <p:spPr>
            <a:xfrm>
              <a:off x="6221377" y="4187059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BAB392EF-1E62-49E0-B9D7-3324B05AE531}"/>
                </a:ext>
              </a:extLst>
            </p:cNvPr>
            <p:cNvSpPr/>
            <p:nvPr/>
          </p:nvSpPr>
          <p:spPr>
            <a:xfrm>
              <a:off x="6231429" y="4187059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9DD52FE6-61F2-4A92-BA48-6D4916DC1127}"/>
                </a:ext>
              </a:extLst>
            </p:cNvPr>
            <p:cNvSpPr/>
            <p:nvPr/>
          </p:nvSpPr>
          <p:spPr>
            <a:xfrm>
              <a:off x="6204236" y="4196265"/>
              <a:ext cx="19971" cy="21647"/>
            </a:xfrm>
            <a:custGeom>
              <a:avLst/>
              <a:gdLst>
                <a:gd name="connsiteX0" fmla="*/ 0 w 19971"/>
                <a:gd name="connsiteY0" fmla="*/ 21648 h 21647"/>
                <a:gd name="connsiteX1" fmla="*/ 16051 w 19971"/>
                <a:gd name="connsiteY1" fmla="*/ 0 h 21647"/>
                <a:gd name="connsiteX2" fmla="*/ 19972 w 19971"/>
                <a:gd name="connsiteY2" fmla="*/ 10690 h 21647"/>
                <a:gd name="connsiteX3" fmla="*/ 0 w 19971"/>
                <a:gd name="connsiteY3" fmla="*/ 21648 h 2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71" h="21647">
                  <a:moveTo>
                    <a:pt x="0" y="21648"/>
                  </a:moveTo>
                  <a:cubicBezTo>
                    <a:pt x="5295" y="14376"/>
                    <a:pt x="10656" y="7171"/>
                    <a:pt x="16051" y="0"/>
                  </a:cubicBezTo>
                  <a:cubicBezTo>
                    <a:pt x="17358" y="3519"/>
                    <a:pt x="18665" y="7104"/>
                    <a:pt x="19972" y="10690"/>
                  </a:cubicBezTo>
                  <a:cubicBezTo>
                    <a:pt x="13337" y="14376"/>
                    <a:pt x="6702" y="18062"/>
                    <a:pt x="0" y="2164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BA412E79-0DD9-40FD-9DD5-3012512A60DF}"/>
                </a:ext>
              </a:extLst>
            </p:cNvPr>
            <p:cNvSpPr/>
            <p:nvPr/>
          </p:nvSpPr>
          <p:spPr>
            <a:xfrm>
              <a:off x="6299103" y="4202498"/>
              <a:ext cx="20982" cy="43428"/>
            </a:xfrm>
            <a:custGeom>
              <a:avLst/>
              <a:gdLst>
                <a:gd name="connsiteX0" fmla="*/ 0 w 20982"/>
                <a:gd name="connsiteY0" fmla="*/ 43429 h 43428"/>
                <a:gd name="connsiteX1" fmla="*/ 20441 w 20982"/>
                <a:gd name="connsiteY1" fmla="*/ 0 h 43428"/>
                <a:gd name="connsiteX2" fmla="*/ 0 w 20982"/>
                <a:gd name="connsiteY2" fmla="*/ 43429 h 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82" h="43428">
                  <a:moveTo>
                    <a:pt x="0" y="43429"/>
                  </a:moveTo>
                  <a:cubicBezTo>
                    <a:pt x="1005" y="26707"/>
                    <a:pt x="11326" y="13236"/>
                    <a:pt x="20441" y="0"/>
                  </a:cubicBezTo>
                  <a:cubicBezTo>
                    <a:pt x="23356" y="18095"/>
                    <a:pt x="14208" y="33711"/>
                    <a:pt x="0" y="43429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272AEED8-9863-4DDB-836C-CC8629D79F91}"/>
                </a:ext>
              </a:extLst>
            </p:cNvPr>
            <p:cNvSpPr/>
            <p:nvPr/>
          </p:nvSpPr>
          <p:spPr>
            <a:xfrm>
              <a:off x="6385995" y="4217778"/>
              <a:ext cx="18195" cy="21044"/>
            </a:xfrm>
            <a:custGeom>
              <a:avLst/>
              <a:gdLst>
                <a:gd name="connsiteX0" fmla="*/ 7372 w 18195"/>
                <a:gd name="connsiteY0" fmla="*/ 168 h 21044"/>
                <a:gd name="connsiteX1" fmla="*/ 18196 w 18195"/>
                <a:gd name="connsiteY1" fmla="*/ 0 h 21044"/>
                <a:gd name="connsiteX2" fmla="*/ 0 w 18195"/>
                <a:gd name="connsiteY2" fmla="*/ 21044 h 21044"/>
                <a:gd name="connsiteX3" fmla="*/ 7372 w 18195"/>
                <a:gd name="connsiteY3" fmla="*/ 168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5" h="21044">
                  <a:moveTo>
                    <a:pt x="7372" y="168"/>
                  </a:moveTo>
                  <a:cubicBezTo>
                    <a:pt x="10086" y="134"/>
                    <a:pt x="15482" y="33"/>
                    <a:pt x="18196" y="0"/>
                  </a:cubicBezTo>
                  <a:cubicBezTo>
                    <a:pt x="12432" y="7272"/>
                    <a:pt x="6400" y="14309"/>
                    <a:pt x="0" y="21044"/>
                  </a:cubicBezTo>
                  <a:cubicBezTo>
                    <a:pt x="2446" y="14074"/>
                    <a:pt x="4993" y="7138"/>
                    <a:pt x="7372" y="16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4858C390-B4E4-42F2-8C23-B31B6E42E4F6}"/>
                </a:ext>
              </a:extLst>
            </p:cNvPr>
            <p:cNvSpPr/>
            <p:nvPr/>
          </p:nvSpPr>
          <p:spPr>
            <a:xfrm>
              <a:off x="6276853" y="4259632"/>
              <a:ext cx="15045" cy="14074"/>
            </a:xfrm>
            <a:custGeom>
              <a:avLst/>
              <a:gdLst>
                <a:gd name="connsiteX0" fmla="*/ 0 w 15045"/>
                <a:gd name="connsiteY0" fmla="*/ 14074 h 14074"/>
                <a:gd name="connsiteX1" fmla="*/ 10254 w 15045"/>
                <a:gd name="connsiteY1" fmla="*/ 0 h 14074"/>
                <a:gd name="connsiteX2" fmla="*/ 15046 w 15045"/>
                <a:gd name="connsiteY2" fmla="*/ 7607 h 14074"/>
                <a:gd name="connsiteX3" fmla="*/ 0 w 15045"/>
                <a:gd name="connsiteY3" fmla="*/ 14074 h 14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5" h="14074">
                  <a:moveTo>
                    <a:pt x="0" y="14074"/>
                  </a:moveTo>
                  <a:cubicBezTo>
                    <a:pt x="3351" y="9316"/>
                    <a:pt x="6769" y="4658"/>
                    <a:pt x="10254" y="0"/>
                  </a:cubicBezTo>
                  <a:cubicBezTo>
                    <a:pt x="11460" y="1910"/>
                    <a:pt x="13840" y="5730"/>
                    <a:pt x="15046" y="7607"/>
                  </a:cubicBezTo>
                  <a:cubicBezTo>
                    <a:pt x="10019" y="9751"/>
                    <a:pt x="5026" y="11930"/>
                    <a:pt x="0" y="1407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8C1D6823-B916-44A1-87C3-9536C076807E}"/>
                </a:ext>
              </a:extLst>
            </p:cNvPr>
            <p:cNvSpPr/>
            <p:nvPr/>
          </p:nvSpPr>
          <p:spPr>
            <a:xfrm>
              <a:off x="6153202" y="4329266"/>
              <a:ext cx="8697" cy="10187"/>
            </a:xfrm>
            <a:custGeom>
              <a:avLst/>
              <a:gdLst>
                <a:gd name="connsiteX0" fmla="*/ 4758 w 8697"/>
                <a:gd name="connsiteY0" fmla="*/ 0 h 10187"/>
                <a:gd name="connsiteX1" fmla="*/ 3953 w 8697"/>
                <a:gd name="connsiteY1" fmla="*/ 10187 h 10187"/>
                <a:gd name="connsiteX2" fmla="*/ 4758 w 8697"/>
                <a:gd name="connsiteY2" fmla="*/ 0 h 1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" h="10187">
                  <a:moveTo>
                    <a:pt x="4758" y="0"/>
                  </a:moveTo>
                  <a:cubicBezTo>
                    <a:pt x="10689" y="302"/>
                    <a:pt x="9516" y="10187"/>
                    <a:pt x="3953" y="10187"/>
                  </a:cubicBezTo>
                  <a:cubicBezTo>
                    <a:pt x="-2011" y="9852"/>
                    <a:pt x="-805" y="-67"/>
                    <a:pt x="4758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5923EF01-E961-4F5C-9A89-CCABFA716589}"/>
                </a:ext>
              </a:extLst>
            </p:cNvPr>
            <p:cNvSpPr/>
            <p:nvPr/>
          </p:nvSpPr>
          <p:spPr>
            <a:xfrm>
              <a:off x="6134033" y="4362642"/>
              <a:ext cx="13538" cy="33912"/>
            </a:xfrm>
            <a:custGeom>
              <a:avLst/>
              <a:gdLst>
                <a:gd name="connsiteX0" fmla="*/ 0 w 13538"/>
                <a:gd name="connsiteY0" fmla="*/ 33912 h 33912"/>
                <a:gd name="connsiteX1" fmla="*/ 13538 w 13538"/>
                <a:gd name="connsiteY1" fmla="*/ 0 h 33912"/>
                <a:gd name="connsiteX2" fmla="*/ 0 w 13538"/>
                <a:gd name="connsiteY2" fmla="*/ 33912 h 3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38" h="33912">
                  <a:moveTo>
                    <a:pt x="0" y="33912"/>
                  </a:moveTo>
                  <a:cubicBezTo>
                    <a:pt x="1474" y="21614"/>
                    <a:pt x="5764" y="9718"/>
                    <a:pt x="13538" y="0"/>
                  </a:cubicBezTo>
                  <a:cubicBezTo>
                    <a:pt x="12064" y="12298"/>
                    <a:pt x="7774" y="24161"/>
                    <a:pt x="0" y="3391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0C303341-C596-4416-9C1C-FC9E277E9E77}"/>
                </a:ext>
              </a:extLst>
            </p:cNvPr>
            <p:cNvSpPr/>
            <p:nvPr/>
          </p:nvSpPr>
          <p:spPr>
            <a:xfrm>
              <a:off x="6312180" y="4364887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0896CDD4-7D48-4C7B-852A-7BB027EA14F6}"/>
                </a:ext>
              </a:extLst>
            </p:cNvPr>
            <p:cNvSpPr/>
            <p:nvPr/>
          </p:nvSpPr>
          <p:spPr>
            <a:xfrm>
              <a:off x="6131226" y="4405099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154CD1B2-D750-4AEE-80B8-B778E6F46F33}"/>
                </a:ext>
              </a:extLst>
            </p:cNvPr>
            <p:cNvSpPr/>
            <p:nvPr/>
          </p:nvSpPr>
          <p:spPr>
            <a:xfrm>
              <a:off x="6126270" y="4421732"/>
              <a:ext cx="7567" cy="8198"/>
            </a:xfrm>
            <a:custGeom>
              <a:avLst/>
              <a:gdLst>
                <a:gd name="connsiteX0" fmla="*/ 1564 w 7567"/>
                <a:gd name="connsiteY0" fmla="*/ 993 h 8198"/>
                <a:gd name="connsiteX1" fmla="*/ 5987 w 7567"/>
                <a:gd name="connsiteY1" fmla="*/ 7192 h 8198"/>
                <a:gd name="connsiteX2" fmla="*/ 1564 w 7567"/>
                <a:gd name="connsiteY2" fmla="*/ 993 h 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7" h="8198">
                  <a:moveTo>
                    <a:pt x="1564" y="993"/>
                  </a:moveTo>
                  <a:cubicBezTo>
                    <a:pt x="5551" y="-2559"/>
                    <a:pt x="10008" y="4344"/>
                    <a:pt x="5987" y="7192"/>
                  </a:cubicBezTo>
                  <a:cubicBezTo>
                    <a:pt x="2100" y="10811"/>
                    <a:pt x="-2458" y="3707"/>
                    <a:pt x="1564" y="9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42B2CC5B-01F3-4F41-8F21-31AAA7BE062E}"/>
                </a:ext>
              </a:extLst>
            </p:cNvPr>
            <p:cNvSpPr/>
            <p:nvPr/>
          </p:nvSpPr>
          <p:spPr>
            <a:xfrm>
              <a:off x="6290331" y="4424964"/>
              <a:ext cx="8560" cy="9077"/>
            </a:xfrm>
            <a:custGeom>
              <a:avLst/>
              <a:gdLst>
                <a:gd name="connsiteX0" fmla="*/ 1870 w 8560"/>
                <a:gd name="connsiteY0" fmla="*/ 945 h 9077"/>
                <a:gd name="connsiteX1" fmla="*/ 6661 w 8560"/>
                <a:gd name="connsiteY1" fmla="*/ 8150 h 9077"/>
                <a:gd name="connsiteX2" fmla="*/ 1870 w 8560"/>
                <a:gd name="connsiteY2" fmla="*/ 945 h 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60" h="9077">
                  <a:moveTo>
                    <a:pt x="1870" y="945"/>
                  </a:moveTo>
                  <a:cubicBezTo>
                    <a:pt x="6427" y="-2708"/>
                    <a:pt x="11353" y="5201"/>
                    <a:pt x="6661" y="8150"/>
                  </a:cubicBezTo>
                  <a:cubicBezTo>
                    <a:pt x="2104" y="11769"/>
                    <a:pt x="-2755" y="3827"/>
                    <a:pt x="1870" y="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434D14CB-D9C0-4CBA-A728-B76838665653}"/>
                </a:ext>
              </a:extLst>
            </p:cNvPr>
            <p:cNvSpPr/>
            <p:nvPr/>
          </p:nvSpPr>
          <p:spPr>
            <a:xfrm>
              <a:off x="7132027" y="4527511"/>
              <a:ext cx="29973" cy="146371"/>
            </a:xfrm>
            <a:custGeom>
              <a:avLst/>
              <a:gdLst>
                <a:gd name="connsiteX0" fmla="*/ 18732 w 29973"/>
                <a:gd name="connsiteY0" fmla="*/ 82233 h 146371"/>
                <a:gd name="connsiteX1" fmla="*/ 26909 w 29973"/>
                <a:gd name="connsiteY1" fmla="*/ 0 h 146371"/>
                <a:gd name="connsiteX2" fmla="*/ 8277 w 29973"/>
                <a:gd name="connsiteY2" fmla="*/ 146372 h 146371"/>
                <a:gd name="connsiteX3" fmla="*/ 17995 w 29973"/>
                <a:gd name="connsiteY3" fmla="*/ 109276 h 146371"/>
                <a:gd name="connsiteX4" fmla="*/ 8109 w 29973"/>
                <a:gd name="connsiteY4" fmla="*/ 113967 h 146371"/>
                <a:gd name="connsiteX5" fmla="*/ 0 w 29973"/>
                <a:gd name="connsiteY5" fmla="*/ 84747 h 146371"/>
                <a:gd name="connsiteX6" fmla="*/ 18732 w 29973"/>
                <a:gd name="connsiteY6" fmla="*/ 82233 h 14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73" h="146371">
                  <a:moveTo>
                    <a:pt x="18732" y="82233"/>
                  </a:moveTo>
                  <a:cubicBezTo>
                    <a:pt x="12667" y="54353"/>
                    <a:pt x="15415" y="26004"/>
                    <a:pt x="26909" y="0"/>
                  </a:cubicBezTo>
                  <a:cubicBezTo>
                    <a:pt x="34013" y="49193"/>
                    <a:pt x="29154" y="100932"/>
                    <a:pt x="8277" y="146372"/>
                  </a:cubicBezTo>
                  <a:cubicBezTo>
                    <a:pt x="10924" y="133839"/>
                    <a:pt x="14644" y="121574"/>
                    <a:pt x="17995" y="109276"/>
                  </a:cubicBezTo>
                  <a:cubicBezTo>
                    <a:pt x="14677" y="110784"/>
                    <a:pt x="11393" y="112359"/>
                    <a:pt x="8109" y="113967"/>
                  </a:cubicBezTo>
                  <a:cubicBezTo>
                    <a:pt x="5496" y="104182"/>
                    <a:pt x="2647" y="94498"/>
                    <a:pt x="0" y="84747"/>
                  </a:cubicBezTo>
                  <a:cubicBezTo>
                    <a:pt x="6199" y="83808"/>
                    <a:pt x="12466" y="83004"/>
                    <a:pt x="18732" y="8223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C8ADBBC6-6D43-4D08-BB13-E53A0BF6A34A}"/>
                </a:ext>
              </a:extLst>
            </p:cNvPr>
            <p:cNvSpPr/>
            <p:nvPr/>
          </p:nvSpPr>
          <p:spPr>
            <a:xfrm>
              <a:off x="6291860" y="4636215"/>
              <a:ext cx="7539" cy="8159"/>
            </a:xfrm>
            <a:custGeom>
              <a:avLst/>
              <a:gdLst>
                <a:gd name="connsiteX0" fmla="*/ 1513 w 7539"/>
                <a:gd name="connsiteY0" fmla="*/ 706 h 8159"/>
                <a:gd name="connsiteX1" fmla="*/ 5936 w 7539"/>
                <a:gd name="connsiteY1" fmla="*/ 7542 h 8159"/>
                <a:gd name="connsiteX2" fmla="*/ 1513 w 7539"/>
                <a:gd name="connsiteY2" fmla="*/ 706 h 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9" h="8159">
                  <a:moveTo>
                    <a:pt x="1513" y="706"/>
                  </a:moveTo>
                  <a:cubicBezTo>
                    <a:pt x="5635" y="-2243"/>
                    <a:pt x="9958" y="4828"/>
                    <a:pt x="5936" y="7542"/>
                  </a:cubicBezTo>
                  <a:cubicBezTo>
                    <a:pt x="1915" y="10257"/>
                    <a:pt x="-2341" y="3286"/>
                    <a:pt x="1513" y="706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17BFD382-30D5-44FC-886F-B8E821A62420}"/>
                </a:ext>
              </a:extLst>
            </p:cNvPr>
            <p:cNvSpPr/>
            <p:nvPr/>
          </p:nvSpPr>
          <p:spPr>
            <a:xfrm>
              <a:off x="6133009" y="4654315"/>
              <a:ext cx="8869" cy="10156"/>
            </a:xfrm>
            <a:custGeom>
              <a:avLst/>
              <a:gdLst>
                <a:gd name="connsiteX0" fmla="*/ 1895 w 8869"/>
                <a:gd name="connsiteY0" fmla="*/ 668 h 10156"/>
                <a:gd name="connsiteX1" fmla="*/ 6989 w 8869"/>
                <a:gd name="connsiteY1" fmla="*/ 9514 h 10156"/>
                <a:gd name="connsiteX2" fmla="*/ 1895 w 8869"/>
                <a:gd name="connsiteY2" fmla="*/ 668 h 1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9" h="10156">
                  <a:moveTo>
                    <a:pt x="1895" y="668"/>
                  </a:moveTo>
                  <a:cubicBezTo>
                    <a:pt x="7022" y="-2482"/>
                    <a:pt x="11546" y="6364"/>
                    <a:pt x="6989" y="9514"/>
                  </a:cubicBezTo>
                  <a:cubicBezTo>
                    <a:pt x="1862" y="12597"/>
                    <a:pt x="-2696" y="3750"/>
                    <a:pt x="1895" y="66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6E397452-C72C-4199-8B29-22F660005169}"/>
                </a:ext>
              </a:extLst>
            </p:cNvPr>
            <p:cNvSpPr/>
            <p:nvPr/>
          </p:nvSpPr>
          <p:spPr>
            <a:xfrm>
              <a:off x="6302320" y="4660311"/>
              <a:ext cx="16486" cy="24428"/>
            </a:xfrm>
            <a:custGeom>
              <a:avLst/>
              <a:gdLst>
                <a:gd name="connsiteX0" fmla="*/ 0 w 16486"/>
                <a:gd name="connsiteY0" fmla="*/ 0 h 24428"/>
                <a:gd name="connsiteX1" fmla="*/ 16487 w 16486"/>
                <a:gd name="connsiteY1" fmla="*/ 24429 h 24428"/>
                <a:gd name="connsiteX2" fmla="*/ 0 w 16486"/>
                <a:gd name="connsiteY2" fmla="*/ 0 h 24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86" h="24428">
                  <a:moveTo>
                    <a:pt x="0" y="0"/>
                  </a:moveTo>
                  <a:cubicBezTo>
                    <a:pt x="7238" y="6802"/>
                    <a:pt x="12901" y="15113"/>
                    <a:pt x="16487" y="24429"/>
                  </a:cubicBezTo>
                  <a:cubicBezTo>
                    <a:pt x="10522" y="16587"/>
                    <a:pt x="5094" y="8310"/>
                    <a:pt x="0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4B568166-397E-48AF-A78C-80189E4F6312}"/>
                </a:ext>
              </a:extLst>
            </p:cNvPr>
            <p:cNvSpPr/>
            <p:nvPr/>
          </p:nvSpPr>
          <p:spPr>
            <a:xfrm>
              <a:off x="7119394" y="4680685"/>
              <a:ext cx="19770" cy="40480"/>
            </a:xfrm>
            <a:custGeom>
              <a:avLst/>
              <a:gdLst>
                <a:gd name="connsiteX0" fmla="*/ 0 w 19770"/>
                <a:gd name="connsiteY0" fmla="*/ 40480 h 40480"/>
                <a:gd name="connsiteX1" fmla="*/ 19771 w 19770"/>
                <a:gd name="connsiteY1" fmla="*/ 0 h 40480"/>
                <a:gd name="connsiteX2" fmla="*/ 0 w 19770"/>
                <a:gd name="connsiteY2" fmla="*/ 40480 h 4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70" h="40480">
                  <a:moveTo>
                    <a:pt x="0" y="40480"/>
                  </a:moveTo>
                  <a:cubicBezTo>
                    <a:pt x="4658" y="26138"/>
                    <a:pt x="10924" y="12231"/>
                    <a:pt x="19771" y="0"/>
                  </a:cubicBezTo>
                  <a:cubicBezTo>
                    <a:pt x="15515" y="14476"/>
                    <a:pt x="8579" y="28081"/>
                    <a:pt x="0" y="404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B846BF18-C987-4F2E-BC5C-20DBD6C6FC67}"/>
                </a:ext>
              </a:extLst>
            </p:cNvPr>
            <p:cNvSpPr/>
            <p:nvPr/>
          </p:nvSpPr>
          <p:spPr>
            <a:xfrm>
              <a:off x="6321915" y="4700636"/>
              <a:ext cx="5701" cy="5684"/>
            </a:xfrm>
            <a:custGeom>
              <a:avLst/>
              <a:gdLst>
                <a:gd name="connsiteX0" fmla="*/ 343 w 5701"/>
                <a:gd name="connsiteY0" fmla="*/ 323 h 5684"/>
                <a:gd name="connsiteX1" fmla="*/ 343 w 5701"/>
                <a:gd name="connsiteY1" fmla="*/ 323 h 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1" h="5684">
                  <a:moveTo>
                    <a:pt x="343" y="323"/>
                  </a:moveTo>
                  <a:cubicBezTo>
                    <a:pt x="13714" y="-2425"/>
                    <a:pt x="-2505" y="13660"/>
                    <a:pt x="343" y="32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15576D22-5AC9-448F-94BD-6D8C110D0ACF}"/>
                </a:ext>
              </a:extLst>
            </p:cNvPr>
            <p:cNvSpPr/>
            <p:nvPr/>
          </p:nvSpPr>
          <p:spPr>
            <a:xfrm>
              <a:off x="7071113" y="4733255"/>
              <a:ext cx="8539" cy="9077"/>
            </a:xfrm>
            <a:custGeom>
              <a:avLst/>
              <a:gdLst>
                <a:gd name="connsiteX0" fmla="*/ 1870 w 8539"/>
                <a:gd name="connsiteY0" fmla="*/ 945 h 9077"/>
                <a:gd name="connsiteX1" fmla="*/ 6661 w 8539"/>
                <a:gd name="connsiteY1" fmla="*/ 8150 h 9077"/>
                <a:gd name="connsiteX2" fmla="*/ 1870 w 8539"/>
                <a:gd name="connsiteY2" fmla="*/ 945 h 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9" h="9077">
                  <a:moveTo>
                    <a:pt x="1870" y="945"/>
                  </a:moveTo>
                  <a:cubicBezTo>
                    <a:pt x="6393" y="-2708"/>
                    <a:pt x="11319" y="5201"/>
                    <a:pt x="6661" y="8150"/>
                  </a:cubicBezTo>
                  <a:cubicBezTo>
                    <a:pt x="2104" y="11769"/>
                    <a:pt x="-2755" y="3827"/>
                    <a:pt x="1870" y="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83149BE1-9241-4BE7-98C6-06FBCD51221E}"/>
                </a:ext>
              </a:extLst>
            </p:cNvPr>
            <p:cNvSpPr/>
            <p:nvPr/>
          </p:nvSpPr>
          <p:spPr>
            <a:xfrm>
              <a:off x="6166866" y="4744388"/>
              <a:ext cx="6876" cy="20943"/>
            </a:xfrm>
            <a:custGeom>
              <a:avLst/>
              <a:gdLst>
                <a:gd name="connsiteX0" fmla="*/ 6876 w 6876"/>
                <a:gd name="connsiteY0" fmla="*/ 20944 h 20943"/>
                <a:gd name="connsiteX1" fmla="*/ 1045 w 6876"/>
                <a:gd name="connsiteY1" fmla="*/ 0 h 20943"/>
                <a:gd name="connsiteX2" fmla="*/ 6876 w 6876"/>
                <a:gd name="connsiteY2" fmla="*/ 20944 h 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" h="20943">
                  <a:moveTo>
                    <a:pt x="6876" y="20944"/>
                  </a:moveTo>
                  <a:cubicBezTo>
                    <a:pt x="1313" y="15113"/>
                    <a:pt x="-1736" y="7908"/>
                    <a:pt x="1045" y="0"/>
                  </a:cubicBezTo>
                  <a:cubicBezTo>
                    <a:pt x="3190" y="6870"/>
                    <a:pt x="5234" y="13840"/>
                    <a:pt x="6876" y="2094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ACE5BC73-E721-4696-A3AC-9DB966F6918E}"/>
                </a:ext>
              </a:extLst>
            </p:cNvPr>
            <p:cNvSpPr/>
            <p:nvPr/>
          </p:nvSpPr>
          <p:spPr>
            <a:xfrm>
              <a:off x="7048185" y="4755010"/>
              <a:ext cx="14107" cy="19234"/>
            </a:xfrm>
            <a:custGeom>
              <a:avLst/>
              <a:gdLst>
                <a:gd name="connsiteX0" fmla="*/ 0 w 14107"/>
                <a:gd name="connsiteY0" fmla="*/ 19235 h 19234"/>
                <a:gd name="connsiteX1" fmla="*/ 14108 w 14107"/>
                <a:gd name="connsiteY1" fmla="*/ 0 h 19234"/>
                <a:gd name="connsiteX2" fmla="*/ 0 w 14107"/>
                <a:gd name="connsiteY2" fmla="*/ 19235 h 1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07" h="19234">
                  <a:moveTo>
                    <a:pt x="0" y="19235"/>
                  </a:moveTo>
                  <a:cubicBezTo>
                    <a:pt x="4088" y="12365"/>
                    <a:pt x="8780" y="5931"/>
                    <a:pt x="14108" y="0"/>
                  </a:cubicBezTo>
                  <a:cubicBezTo>
                    <a:pt x="9952" y="6769"/>
                    <a:pt x="5295" y="13236"/>
                    <a:pt x="0" y="1923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C181FB3C-77C6-4AED-B83A-44C9DB66ABF7}"/>
                </a:ext>
              </a:extLst>
            </p:cNvPr>
            <p:cNvSpPr/>
            <p:nvPr/>
          </p:nvSpPr>
          <p:spPr>
            <a:xfrm>
              <a:off x="7052148" y="4771832"/>
              <a:ext cx="9456" cy="12091"/>
            </a:xfrm>
            <a:custGeom>
              <a:avLst/>
              <a:gdLst>
                <a:gd name="connsiteX0" fmla="*/ 7129 w 9456"/>
                <a:gd name="connsiteY0" fmla="*/ 0 h 12091"/>
                <a:gd name="connsiteX1" fmla="*/ 1030 w 9456"/>
                <a:gd name="connsiteY1" fmla="*/ 11863 h 12091"/>
                <a:gd name="connsiteX2" fmla="*/ 7129 w 9456"/>
                <a:gd name="connsiteY2" fmla="*/ 0 h 12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56" h="12091">
                  <a:moveTo>
                    <a:pt x="7129" y="0"/>
                  </a:moveTo>
                  <a:cubicBezTo>
                    <a:pt x="13094" y="2413"/>
                    <a:pt x="6325" y="13840"/>
                    <a:pt x="1030" y="11863"/>
                  </a:cubicBezTo>
                  <a:cubicBezTo>
                    <a:pt x="-2019" y="7473"/>
                    <a:pt x="2203" y="603"/>
                    <a:pt x="7129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185E7979-AFE7-4758-B80A-56F2B85387F2}"/>
                </a:ext>
              </a:extLst>
            </p:cNvPr>
            <p:cNvSpPr/>
            <p:nvPr/>
          </p:nvSpPr>
          <p:spPr>
            <a:xfrm>
              <a:off x="7062823" y="4772000"/>
              <a:ext cx="9102" cy="12503"/>
            </a:xfrm>
            <a:custGeom>
              <a:avLst/>
              <a:gdLst>
                <a:gd name="connsiteX0" fmla="*/ 6607 w 9102"/>
                <a:gd name="connsiteY0" fmla="*/ 0 h 12503"/>
                <a:gd name="connsiteX1" fmla="*/ 1011 w 9102"/>
                <a:gd name="connsiteY1" fmla="*/ 12265 h 12503"/>
                <a:gd name="connsiteX2" fmla="*/ 6607 w 9102"/>
                <a:gd name="connsiteY2" fmla="*/ 0 h 1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02" h="12503">
                  <a:moveTo>
                    <a:pt x="6607" y="0"/>
                  </a:moveTo>
                  <a:cubicBezTo>
                    <a:pt x="12606" y="2245"/>
                    <a:pt x="6607" y="14342"/>
                    <a:pt x="1011" y="12265"/>
                  </a:cubicBezTo>
                  <a:cubicBezTo>
                    <a:pt x="-1871" y="7975"/>
                    <a:pt x="1849" y="1072"/>
                    <a:pt x="6607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842CE539-E86E-4444-A3FB-20E6D8ADC437}"/>
                </a:ext>
              </a:extLst>
            </p:cNvPr>
            <p:cNvSpPr/>
            <p:nvPr/>
          </p:nvSpPr>
          <p:spPr>
            <a:xfrm>
              <a:off x="7034159" y="4781818"/>
              <a:ext cx="6234" cy="5731"/>
            </a:xfrm>
            <a:custGeom>
              <a:avLst/>
              <a:gdLst>
                <a:gd name="connsiteX0" fmla="*/ 1762 w 6234"/>
                <a:gd name="connsiteY0" fmla="*/ 0 h 5731"/>
                <a:gd name="connsiteX1" fmla="*/ 1762 w 6234"/>
                <a:gd name="connsiteY1" fmla="*/ 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34" h="5731">
                  <a:moveTo>
                    <a:pt x="1762" y="0"/>
                  </a:moveTo>
                  <a:cubicBezTo>
                    <a:pt x="14931" y="2580"/>
                    <a:pt x="-5945" y="11494"/>
                    <a:pt x="1762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94C1D135-862A-44DF-BC8D-DB2AC62102FD}"/>
                </a:ext>
              </a:extLst>
            </p:cNvPr>
            <p:cNvSpPr/>
            <p:nvPr/>
          </p:nvSpPr>
          <p:spPr>
            <a:xfrm>
              <a:off x="7025608" y="4790238"/>
              <a:ext cx="5721" cy="5721"/>
            </a:xfrm>
            <a:custGeom>
              <a:avLst/>
              <a:gdLst>
                <a:gd name="connsiteX0" fmla="*/ 393 w 5721"/>
                <a:gd name="connsiteY0" fmla="*/ 393 h 5721"/>
                <a:gd name="connsiteX1" fmla="*/ 393 w 5721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1" h="5721">
                  <a:moveTo>
                    <a:pt x="393" y="393"/>
                  </a:moveTo>
                  <a:cubicBezTo>
                    <a:pt x="13797" y="-2690"/>
                    <a:pt x="-2690" y="13797"/>
                    <a:pt x="393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AC8FA113-8E1E-462C-AFDB-41D7D1B410D8}"/>
                </a:ext>
              </a:extLst>
            </p:cNvPr>
            <p:cNvSpPr/>
            <p:nvPr/>
          </p:nvSpPr>
          <p:spPr>
            <a:xfrm>
              <a:off x="6907041" y="4807018"/>
              <a:ext cx="140071" cy="119999"/>
            </a:xfrm>
            <a:custGeom>
              <a:avLst/>
              <a:gdLst>
                <a:gd name="connsiteX0" fmla="*/ 80390 w 140071"/>
                <a:gd name="connsiteY0" fmla="*/ 52745 h 119999"/>
                <a:gd name="connsiteX1" fmla="*/ 140072 w 140071"/>
                <a:gd name="connsiteY1" fmla="*/ 0 h 119999"/>
                <a:gd name="connsiteX2" fmla="*/ 0 w 140071"/>
                <a:gd name="connsiteY2" fmla="*/ 119999 h 119999"/>
                <a:gd name="connsiteX3" fmla="*/ 80390 w 140071"/>
                <a:gd name="connsiteY3" fmla="*/ 52745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71" h="119999">
                  <a:moveTo>
                    <a:pt x="80390" y="52745"/>
                  </a:moveTo>
                  <a:cubicBezTo>
                    <a:pt x="103948" y="39542"/>
                    <a:pt x="118759" y="16085"/>
                    <a:pt x="140072" y="0"/>
                  </a:cubicBezTo>
                  <a:cubicBezTo>
                    <a:pt x="103780" y="50198"/>
                    <a:pt x="58408" y="96375"/>
                    <a:pt x="0" y="119999"/>
                  </a:cubicBezTo>
                  <a:cubicBezTo>
                    <a:pt x="19905" y="90377"/>
                    <a:pt x="52242" y="73353"/>
                    <a:pt x="80390" y="527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D8BF9C1C-F516-40C4-8197-4EF422407195}"/>
                </a:ext>
              </a:extLst>
            </p:cNvPr>
            <p:cNvSpPr/>
            <p:nvPr/>
          </p:nvSpPr>
          <p:spPr>
            <a:xfrm>
              <a:off x="6402693" y="4810984"/>
              <a:ext cx="9027" cy="8450"/>
            </a:xfrm>
            <a:custGeom>
              <a:avLst/>
              <a:gdLst>
                <a:gd name="connsiteX0" fmla="*/ 828 w 9027"/>
                <a:gd name="connsiteY0" fmla="*/ 1227 h 8450"/>
                <a:gd name="connsiteX1" fmla="*/ 8200 w 9027"/>
                <a:gd name="connsiteY1" fmla="*/ 7259 h 8450"/>
                <a:gd name="connsiteX2" fmla="*/ 828 w 9027"/>
                <a:gd name="connsiteY2" fmla="*/ 1227 h 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27" h="8450">
                  <a:moveTo>
                    <a:pt x="828" y="1227"/>
                  </a:moveTo>
                  <a:cubicBezTo>
                    <a:pt x="4313" y="-2492"/>
                    <a:pt x="11450" y="3037"/>
                    <a:pt x="8200" y="7259"/>
                  </a:cubicBezTo>
                  <a:cubicBezTo>
                    <a:pt x="4715" y="10912"/>
                    <a:pt x="-2423" y="5383"/>
                    <a:pt x="828" y="122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C4C9803E-F329-403D-B6C2-D39D7CA40E56}"/>
                </a:ext>
              </a:extLst>
            </p:cNvPr>
            <p:cNvSpPr/>
            <p:nvPr/>
          </p:nvSpPr>
          <p:spPr>
            <a:xfrm>
              <a:off x="6425572" y="4830224"/>
              <a:ext cx="6827" cy="6832"/>
            </a:xfrm>
            <a:custGeom>
              <a:avLst/>
              <a:gdLst>
                <a:gd name="connsiteX0" fmla="*/ 635 w 6827"/>
                <a:gd name="connsiteY0" fmla="*/ 653 h 6832"/>
                <a:gd name="connsiteX1" fmla="*/ 6197 w 6827"/>
                <a:gd name="connsiteY1" fmla="*/ 6216 h 6832"/>
                <a:gd name="connsiteX2" fmla="*/ 635 w 6827"/>
                <a:gd name="connsiteY2" fmla="*/ 653 h 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7" h="6832">
                  <a:moveTo>
                    <a:pt x="635" y="653"/>
                  </a:moveTo>
                  <a:cubicBezTo>
                    <a:pt x="6063" y="-1123"/>
                    <a:pt x="7940" y="720"/>
                    <a:pt x="6197" y="6216"/>
                  </a:cubicBezTo>
                  <a:cubicBezTo>
                    <a:pt x="735" y="7925"/>
                    <a:pt x="-1108" y="6082"/>
                    <a:pt x="635" y="65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F6AFEDEA-140F-4278-9685-707AE3118521}"/>
                </a:ext>
              </a:extLst>
            </p:cNvPr>
            <p:cNvSpPr/>
            <p:nvPr/>
          </p:nvSpPr>
          <p:spPr>
            <a:xfrm>
              <a:off x="6982149" y="4830345"/>
              <a:ext cx="8389" cy="8818"/>
            </a:xfrm>
            <a:custGeom>
              <a:avLst/>
              <a:gdLst>
                <a:gd name="connsiteX0" fmla="*/ 3473 w 8389"/>
                <a:gd name="connsiteY0" fmla="*/ 331 h 8818"/>
                <a:gd name="connsiteX1" fmla="*/ 4947 w 8389"/>
                <a:gd name="connsiteY1" fmla="*/ 8474 h 8818"/>
                <a:gd name="connsiteX2" fmla="*/ 3473 w 8389"/>
                <a:gd name="connsiteY2" fmla="*/ 331 h 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89" h="8818">
                  <a:moveTo>
                    <a:pt x="3473" y="331"/>
                  </a:moveTo>
                  <a:cubicBezTo>
                    <a:pt x="9303" y="-1847"/>
                    <a:pt x="10141" y="7401"/>
                    <a:pt x="4947" y="8474"/>
                  </a:cubicBezTo>
                  <a:cubicBezTo>
                    <a:pt x="-850" y="10719"/>
                    <a:pt x="-1822" y="1303"/>
                    <a:pt x="3473" y="33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243199D5-F799-44D5-B8C2-C40D014D26AF}"/>
                </a:ext>
              </a:extLst>
            </p:cNvPr>
            <p:cNvSpPr/>
            <p:nvPr/>
          </p:nvSpPr>
          <p:spPr>
            <a:xfrm>
              <a:off x="6917161" y="4865828"/>
              <a:ext cx="28617" cy="18933"/>
            </a:xfrm>
            <a:custGeom>
              <a:avLst/>
              <a:gdLst>
                <a:gd name="connsiteX0" fmla="*/ 0 w 28617"/>
                <a:gd name="connsiteY0" fmla="*/ 18933 h 18933"/>
                <a:gd name="connsiteX1" fmla="*/ 28618 w 28617"/>
                <a:gd name="connsiteY1" fmla="*/ 0 h 18933"/>
                <a:gd name="connsiteX2" fmla="*/ 0 w 28617"/>
                <a:gd name="connsiteY2" fmla="*/ 18933 h 18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17" h="18933">
                  <a:moveTo>
                    <a:pt x="0" y="18933"/>
                  </a:moveTo>
                  <a:cubicBezTo>
                    <a:pt x="8176" y="10790"/>
                    <a:pt x="17760" y="4055"/>
                    <a:pt x="28618" y="0"/>
                  </a:cubicBezTo>
                  <a:cubicBezTo>
                    <a:pt x="20307" y="7975"/>
                    <a:pt x="10757" y="14644"/>
                    <a:pt x="0" y="1893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BD6D8239-FADE-4559-A191-E792EA5153F2}"/>
                </a:ext>
              </a:extLst>
            </p:cNvPr>
            <p:cNvSpPr/>
            <p:nvPr/>
          </p:nvSpPr>
          <p:spPr>
            <a:xfrm>
              <a:off x="6483773" y="4870452"/>
              <a:ext cx="9369" cy="9544"/>
            </a:xfrm>
            <a:custGeom>
              <a:avLst/>
              <a:gdLst>
                <a:gd name="connsiteX0" fmla="*/ 3187 w 9369"/>
                <a:gd name="connsiteY0" fmla="*/ 335 h 9544"/>
                <a:gd name="connsiteX1" fmla="*/ 6203 w 9369"/>
                <a:gd name="connsiteY1" fmla="*/ 9316 h 9544"/>
                <a:gd name="connsiteX2" fmla="*/ 3187 w 9369"/>
                <a:gd name="connsiteY2" fmla="*/ 335 h 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69" h="9544">
                  <a:moveTo>
                    <a:pt x="3187" y="335"/>
                  </a:moveTo>
                  <a:cubicBezTo>
                    <a:pt x="8817" y="-1910"/>
                    <a:pt x="12201" y="7808"/>
                    <a:pt x="6203" y="9316"/>
                  </a:cubicBezTo>
                  <a:cubicBezTo>
                    <a:pt x="607" y="11092"/>
                    <a:pt x="-2878" y="1977"/>
                    <a:pt x="3187" y="33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D7D76FB3-D0B0-4A32-9504-3E95FFE08656}"/>
                </a:ext>
              </a:extLst>
            </p:cNvPr>
            <p:cNvSpPr/>
            <p:nvPr/>
          </p:nvSpPr>
          <p:spPr>
            <a:xfrm>
              <a:off x="6243410" y="4872932"/>
              <a:ext cx="15950" cy="18765"/>
            </a:xfrm>
            <a:custGeom>
              <a:avLst/>
              <a:gdLst>
                <a:gd name="connsiteX0" fmla="*/ 0 w 15950"/>
                <a:gd name="connsiteY0" fmla="*/ 0 h 18765"/>
                <a:gd name="connsiteX1" fmla="*/ 15951 w 15950"/>
                <a:gd name="connsiteY1" fmla="*/ 18766 h 18765"/>
                <a:gd name="connsiteX2" fmla="*/ 0 w 15950"/>
                <a:gd name="connsiteY2" fmla="*/ 0 h 1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50" h="18765">
                  <a:moveTo>
                    <a:pt x="0" y="0"/>
                  </a:moveTo>
                  <a:cubicBezTo>
                    <a:pt x="6032" y="5563"/>
                    <a:pt x="11427" y="11829"/>
                    <a:pt x="15951" y="18766"/>
                  </a:cubicBezTo>
                  <a:cubicBezTo>
                    <a:pt x="9282" y="13739"/>
                    <a:pt x="3854" y="7339"/>
                    <a:pt x="0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B2B893C3-CD14-4BDA-AEA6-15D0A7B2A162}"/>
                </a:ext>
              </a:extLst>
            </p:cNvPr>
            <p:cNvSpPr/>
            <p:nvPr/>
          </p:nvSpPr>
          <p:spPr>
            <a:xfrm>
              <a:off x="6850242" y="4894043"/>
              <a:ext cx="36626" cy="20373"/>
            </a:xfrm>
            <a:custGeom>
              <a:avLst/>
              <a:gdLst>
                <a:gd name="connsiteX0" fmla="*/ 0 w 36626"/>
                <a:gd name="connsiteY0" fmla="*/ 20374 h 20373"/>
                <a:gd name="connsiteX1" fmla="*/ 36626 w 36626"/>
                <a:gd name="connsiteY1" fmla="*/ 0 h 20373"/>
                <a:gd name="connsiteX2" fmla="*/ 0 w 36626"/>
                <a:gd name="connsiteY2" fmla="*/ 20374 h 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26" h="20373">
                  <a:moveTo>
                    <a:pt x="0" y="20374"/>
                  </a:moveTo>
                  <a:cubicBezTo>
                    <a:pt x="11930" y="13102"/>
                    <a:pt x="23926" y="5864"/>
                    <a:pt x="36626" y="0"/>
                  </a:cubicBezTo>
                  <a:cubicBezTo>
                    <a:pt x="29455" y="13907"/>
                    <a:pt x="14711" y="19101"/>
                    <a:pt x="0" y="2037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495BFF84-3FDF-46FA-8F39-8A6C34ECBEB1}"/>
                </a:ext>
              </a:extLst>
            </p:cNvPr>
            <p:cNvSpPr/>
            <p:nvPr/>
          </p:nvSpPr>
          <p:spPr>
            <a:xfrm>
              <a:off x="6413238" y="4900179"/>
              <a:ext cx="8039" cy="7662"/>
            </a:xfrm>
            <a:custGeom>
              <a:avLst/>
              <a:gdLst>
                <a:gd name="connsiteX0" fmla="*/ 804 w 8039"/>
                <a:gd name="connsiteY0" fmla="*/ 1404 h 7662"/>
                <a:gd name="connsiteX1" fmla="*/ 7238 w 8039"/>
                <a:gd name="connsiteY1" fmla="*/ 6297 h 7662"/>
                <a:gd name="connsiteX2" fmla="*/ 804 w 8039"/>
                <a:gd name="connsiteY2" fmla="*/ 1404 h 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9" h="7662">
                  <a:moveTo>
                    <a:pt x="804" y="1404"/>
                  </a:moveTo>
                  <a:cubicBezTo>
                    <a:pt x="3720" y="-2449"/>
                    <a:pt x="10321" y="2443"/>
                    <a:pt x="7238" y="6297"/>
                  </a:cubicBezTo>
                  <a:cubicBezTo>
                    <a:pt x="4289" y="10083"/>
                    <a:pt x="-2279" y="5191"/>
                    <a:pt x="804" y="140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2E59B9DF-0797-489D-AC69-DF4FECAD688C}"/>
                </a:ext>
              </a:extLst>
            </p:cNvPr>
            <p:cNvSpPr/>
            <p:nvPr/>
          </p:nvSpPr>
          <p:spPr>
            <a:xfrm>
              <a:off x="6897223" y="4907414"/>
              <a:ext cx="19234" cy="14107"/>
            </a:xfrm>
            <a:custGeom>
              <a:avLst/>
              <a:gdLst>
                <a:gd name="connsiteX0" fmla="*/ 0 w 19234"/>
                <a:gd name="connsiteY0" fmla="*/ 14108 h 14107"/>
                <a:gd name="connsiteX1" fmla="*/ 19235 w 19234"/>
                <a:gd name="connsiteY1" fmla="*/ 0 h 14107"/>
                <a:gd name="connsiteX2" fmla="*/ 0 w 19234"/>
                <a:gd name="connsiteY2" fmla="*/ 14108 h 1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4" h="14107">
                  <a:moveTo>
                    <a:pt x="0" y="14108"/>
                  </a:moveTo>
                  <a:cubicBezTo>
                    <a:pt x="5965" y="8780"/>
                    <a:pt x="12432" y="4122"/>
                    <a:pt x="19235" y="0"/>
                  </a:cubicBezTo>
                  <a:cubicBezTo>
                    <a:pt x="13303" y="5295"/>
                    <a:pt x="6836" y="9986"/>
                    <a:pt x="0" y="1410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3882C9B8-8D75-4576-8A08-9206D3D487A9}"/>
                </a:ext>
              </a:extLst>
            </p:cNvPr>
            <p:cNvSpPr/>
            <p:nvPr/>
          </p:nvSpPr>
          <p:spPr>
            <a:xfrm>
              <a:off x="6832828" y="4914244"/>
              <a:ext cx="7920" cy="7716"/>
            </a:xfrm>
            <a:custGeom>
              <a:avLst/>
              <a:gdLst>
                <a:gd name="connsiteX0" fmla="*/ 5451 w 7920"/>
                <a:gd name="connsiteY0" fmla="*/ 273 h 7716"/>
                <a:gd name="connsiteX1" fmla="*/ 2468 w 7920"/>
                <a:gd name="connsiteY1" fmla="*/ 7411 h 7716"/>
                <a:gd name="connsiteX2" fmla="*/ 5451 w 7920"/>
                <a:gd name="connsiteY2" fmla="*/ 273 h 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20" h="7716">
                  <a:moveTo>
                    <a:pt x="5451" y="273"/>
                  </a:moveTo>
                  <a:cubicBezTo>
                    <a:pt x="10511" y="1714"/>
                    <a:pt x="6925" y="9321"/>
                    <a:pt x="2468" y="7411"/>
                  </a:cubicBezTo>
                  <a:cubicBezTo>
                    <a:pt x="-2625" y="5903"/>
                    <a:pt x="1061" y="-1503"/>
                    <a:pt x="5451" y="27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2E2951DC-8689-4AFB-A7C7-29A26EE3E6DE}"/>
                </a:ext>
              </a:extLst>
            </p:cNvPr>
            <p:cNvSpPr/>
            <p:nvPr/>
          </p:nvSpPr>
          <p:spPr>
            <a:xfrm>
              <a:off x="6581268" y="4915724"/>
              <a:ext cx="11032" cy="9528"/>
            </a:xfrm>
            <a:custGeom>
              <a:avLst/>
              <a:gdLst>
                <a:gd name="connsiteX0" fmla="*/ 693 w 11032"/>
                <a:gd name="connsiteY0" fmla="*/ 2245 h 9528"/>
                <a:gd name="connsiteX1" fmla="*/ 10277 w 11032"/>
                <a:gd name="connsiteY1" fmla="*/ 7339 h 9528"/>
                <a:gd name="connsiteX2" fmla="*/ 693 w 11032"/>
                <a:gd name="connsiteY2" fmla="*/ 2245 h 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32" h="9528">
                  <a:moveTo>
                    <a:pt x="693" y="2245"/>
                  </a:moveTo>
                  <a:cubicBezTo>
                    <a:pt x="3877" y="-2882"/>
                    <a:pt x="13829" y="1608"/>
                    <a:pt x="10277" y="7339"/>
                  </a:cubicBezTo>
                  <a:cubicBezTo>
                    <a:pt x="7060" y="12399"/>
                    <a:pt x="-2658" y="7841"/>
                    <a:pt x="693" y="22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D6D66116-A5D7-46CE-A0CB-EFF743796754}"/>
                </a:ext>
              </a:extLst>
            </p:cNvPr>
            <p:cNvSpPr/>
            <p:nvPr/>
          </p:nvSpPr>
          <p:spPr>
            <a:xfrm>
              <a:off x="6768444" y="4919008"/>
              <a:ext cx="51638" cy="17123"/>
            </a:xfrm>
            <a:custGeom>
              <a:avLst/>
              <a:gdLst>
                <a:gd name="connsiteX0" fmla="*/ 0 w 51638"/>
                <a:gd name="connsiteY0" fmla="*/ 17124 h 17123"/>
                <a:gd name="connsiteX1" fmla="*/ 51639 w 51638"/>
                <a:gd name="connsiteY1" fmla="*/ 0 h 17123"/>
                <a:gd name="connsiteX2" fmla="*/ 0 w 51638"/>
                <a:gd name="connsiteY2" fmla="*/ 17124 h 1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38" h="17123">
                  <a:moveTo>
                    <a:pt x="0" y="17124"/>
                  </a:moveTo>
                  <a:cubicBezTo>
                    <a:pt x="16621" y="9852"/>
                    <a:pt x="33644" y="3016"/>
                    <a:pt x="51639" y="0"/>
                  </a:cubicBezTo>
                  <a:cubicBezTo>
                    <a:pt x="36660" y="10958"/>
                    <a:pt x="17961" y="14443"/>
                    <a:pt x="0" y="1712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4D022C97-8968-4834-9191-98F2C17076A9}"/>
                </a:ext>
              </a:extLst>
            </p:cNvPr>
            <p:cNvSpPr/>
            <p:nvPr/>
          </p:nvSpPr>
          <p:spPr>
            <a:xfrm>
              <a:off x="6720022" y="4932211"/>
              <a:ext cx="46947" cy="8344"/>
            </a:xfrm>
            <a:custGeom>
              <a:avLst/>
              <a:gdLst>
                <a:gd name="connsiteX0" fmla="*/ 2614 w 46947"/>
                <a:gd name="connsiteY0" fmla="*/ 0 h 8344"/>
                <a:gd name="connsiteX1" fmla="*/ 46947 w 46947"/>
                <a:gd name="connsiteY1" fmla="*/ 1273 h 8344"/>
                <a:gd name="connsiteX2" fmla="*/ 0 w 46947"/>
                <a:gd name="connsiteY2" fmla="*/ 8344 h 8344"/>
                <a:gd name="connsiteX3" fmla="*/ 2614 w 46947"/>
                <a:gd name="connsiteY3" fmla="*/ 0 h 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47" h="8344">
                  <a:moveTo>
                    <a:pt x="2614" y="0"/>
                  </a:moveTo>
                  <a:cubicBezTo>
                    <a:pt x="17392" y="101"/>
                    <a:pt x="32203" y="0"/>
                    <a:pt x="46947" y="1273"/>
                  </a:cubicBezTo>
                  <a:cubicBezTo>
                    <a:pt x="32170" y="7607"/>
                    <a:pt x="15683" y="6803"/>
                    <a:pt x="0" y="8344"/>
                  </a:cubicBezTo>
                  <a:cubicBezTo>
                    <a:pt x="670" y="6233"/>
                    <a:pt x="1977" y="2078"/>
                    <a:pt x="2614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390EE518-EA17-4A2B-9049-C93682FB1455}"/>
                </a:ext>
              </a:extLst>
            </p:cNvPr>
            <p:cNvSpPr/>
            <p:nvPr/>
          </p:nvSpPr>
          <p:spPr>
            <a:xfrm>
              <a:off x="6957474" y="4933853"/>
              <a:ext cx="22719" cy="18128"/>
            </a:xfrm>
            <a:custGeom>
              <a:avLst/>
              <a:gdLst>
                <a:gd name="connsiteX0" fmla="*/ 0 w 22719"/>
                <a:gd name="connsiteY0" fmla="*/ 18129 h 18128"/>
                <a:gd name="connsiteX1" fmla="*/ 22720 w 22719"/>
                <a:gd name="connsiteY1" fmla="*/ 0 h 18128"/>
                <a:gd name="connsiteX2" fmla="*/ 0 w 22719"/>
                <a:gd name="connsiteY2" fmla="*/ 18129 h 18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19" h="18128">
                  <a:moveTo>
                    <a:pt x="0" y="18129"/>
                  </a:moveTo>
                  <a:cubicBezTo>
                    <a:pt x="6367" y="10723"/>
                    <a:pt x="14074" y="4624"/>
                    <a:pt x="22720" y="0"/>
                  </a:cubicBezTo>
                  <a:cubicBezTo>
                    <a:pt x="16152" y="7205"/>
                    <a:pt x="8478" y="13337"/>
                    <a:pt x="0" y="18129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FE027316-884E-4D1A-B909-DED2F4DB46B4}"/>
                </a:ext>
              </a:extLst>
            </p:cNvPr>
            <p:cNvSpPr/>
            <p:nvPr/>
          </p:nvSpPr>
          <p:spPr>
            <a:xfrm>
              <a:off x="6314965" y="4944841"/>
              <a:ext cx="9704" cy="9425"/>
            </a:xfrm>
            <a:custGeom>
              <a:avLst/>
              <a:gdLst>
                <a:gd name="connsiteX0" fmla="*/ 1127 w 9704"/>
                <a:gd name="connsiteY0" fmla="*/ 1310 h 9425"/>
                <a:gd name="connsiteX1" fmla="*/ 8600 w 9704"/>
                <a:gd name="connsiteY1" fmla="*/ 8079 h 9425"/>
                <a:gd name="connsiteX2" fmla="*/ 1127 w 9704"/>
                <a:gd name="connsiteY2" fmla="*/ 1310 h 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04" h="9425">
                  <a:moveTo>
                    <a:pt x="1127" y="1310"/>
                  </a:moveTo>
                  <a:cubicBezTo>
                    <a:pt x="5048" y="-2812"/>
                    <a:pt x="12521" y="3723"/>
                    <a:pt x="8600" y="8079"/>
                  </a:cubicBezTo>
                  <a:cubicBezTo>
                    <a:pt x="4579" y="12301"/>
                    <a:pt x="-2827" y="5633"/>
                    <a:pt x="1127" y="131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EB24E59F-045A-459A-9AD9-FE5935F5300C}"/>
                </a:ext>
              </a:extLst>
            </p:cNvPr>
            <p:cNvSpPr/>
            <p:nvPr/>
          </p:nvSpPr>
          <p:spPr>
            <a:xfrm>
              <a:off x="6672036" y="4945810"/>
              <a:ext cx="6365" cy="6711"/>
            </a:xfrm>
            <a:custGeom>
              <a:avLst/>
              <a:gdLst>
                <a:gd name="connsiteX0" fmla="*/ 0 w 6365"/>
                <a:gd name="connsiteY0" fmla="*/ 2184 h 6711"/>
                <a:gd name="connsiteX1" fmla="*/ 1910 w 6365"/>
                <a:gd name="connsiteY1" fmla="*/ 6507 h 6711"/>
                <a:gd name="connsiteX2" fmla="*/ 0 w 6365"/>
                <a:gd name="connsiteY2" fmla="*/ 2184 h 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5" h="6711">
                  <a:moveTo>
                    <a:pt x="0" y="2184"/>
                  </a:moveTo>
                  <a:cubicBezTo>
                    <a:pt x="4725" y="-5154"/>
                    <a:pt x="10589" y="8518"/>
                    <a:pt x="1910" y="6507"/>
                  </a:cubicBezTo>
                  <a:cubicBezTo>
                    <a:pt x="1441" y="5435"/>
                    <a:pt x="503" y="3257"/>
                    <a:pt x="0" y="218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60FE0743-8CAC-4B32-8E98-3E5DC2CDBE1F}"/>
                </a:ext>
              </a:extLst>
            </p:cNvPr>
            <p:cNvSpPr/>
            <p:nvPr/>
          </p:nvSpPr>
          <p:spPr>
            <a:xfrm>
              <a:off x="6343889" y="4951695"/>
              <a:ext cx="10611" cy="10612"/>
            </a:xfrm>
            <a:custGeom>
              <a:avLst/>
              <a:gdLst>
                <a:gd name="connsiteX0" fmla="*/ 486 w 10611"/>
                <a:gd name="connsiteY0" fmla="*/ 622 h 10612"/>
                <a:gd name="connsiteX1" fmla="*/ 10003 w 10611"/>
                <a:gd name="connsiteY1" fmla="*/ 10139 h 10612"/>
                <a:gd name="connsiteX2" fmla="*/ 486 w 10611"/>
                <a:gd name="connsiteY2" fmla="*/ 622 h 1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11" h="10612">
                  <a:moveTo>
                    <a:pt x="486" y="622"/>
                  </a:moveTo>
                  <a:cubicBezTo>
                    <a:pt x="5412" y="-2193"/>
                    <a:pt x="12784" y="5179"/>
                    <a:pt x="10003" y="10139"/>
                  </a:cubicBezTo>
                  <a:cubicBezTo>
                    <a:pt x="5178" y="12518"/>
                    <a:pt x="-1927" y="5414"/>
                    <a:pt x="486" y="62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EAE8394E-7315-47A0-8CD3-649D1C0B8EE1}"/>
                </a:ext>
              </a:extLst>
            </p:cNvPr>
            <p:cNvSpPr/>
            <p:nvPr/>
          </p:nvSpPr>
          <p:spPr>
            <a:xfrm>
              <a:off x="6659476" y="4976968"/>
              <a:ext cx="10319" cy="10493"/>
            </a:xfrm>
            <a:custGeom>
              <a:avLst/>
              <a:gdLst>
                <a:gd name="connsiteX0" fmla="*/ 1568 w 10319"/>
                <a:gd name="connsiteY0" fmla="*/ 1822 h 10493"/>
                <a:gd name="connsiteX1" fmla="*/ 8740 w 10319"/>
                <a:gd name="connsiteY1" fmla="*/ 8591 h 10493"/>
                <a:gd name="connsiteX2" fmla="*/ 1568 w 10319"/>
                <a:gd name="connsiteY2" fmla="*/ 1822 h 1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9" h="10493">
                  <a:moveTo>
                    <a:pt x="1568" y="1822"/>
                  </a:moveTo>
                  <a:cubicBezTo>
                    <a:pt x="5891" y="-3439"/>
                    <a:pt x="13665" y="3900"/>
                    <a:pt x="8740" y="8591"/>
                  </a:cubicBezTo>
                  <a:cubicBezTo>
                    <a:pt x="4517" y="14087"/>
                    <a:pt x="-3358" y="6380"/>
                    <a:pt x="1568" y="182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FE83B047-D31E-411C-AF00-72DF5D377328}"/>
                </a:ext>
              </a:extLst>
            </p:cNvPr>
            <p:cNvSpPr/>
            <p:nvPr/>
          </p:nvSpPr>
          <p:spPr>
            <a:xfrm>
              <a:off x="6896731" y="4982194"/>
              <a:ext cx="10439" cy="8889"/>
            </a:xfrm>
            <a:custGeom>
              <a:avLst/>
              <a:gdLst>
                <a:gd name="connsiteX0" fmla="*/ 8366 w 10439"/>
                <a:gd name="connsiteY0" fmla="*/ 182 h 8889"/>
                <a:gd name="connsiteX1" fmla="*/ 491 w 10439"/>
                <a:gd name="connsiteY1" fmla="*/ 7588 h 8889"/>
                <a:gd name="connsiteX2" fmla="*/ 8366 w 10439"/>
                <a:gd name="connsiteY2" fmla="*/ 182 h 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39" h="8889">
                  <a:moveTo>
                    <a:pt x="8366" y="182"/>
                  </a:moveTo>
                  <a:cubicBezTo>
                    <a:pt x="14800" y="3667"/>
                    <a:pt x="4580" y="12111"/>
                    <a:pt x="491" y="7588"/>
                  </a:cubicBezTo>
                  <a:cubicBezTo>
                    <a:pt x="-1787" y="3198"/>
                    <a:pt x="4378" y="-924"/>
                    <a:pt x="8366" y="18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01328421-E33D-48C5-BCF1-C1284398179D}"/>
                </a:ext>
              </a:extLst>
            </p:cNvPr>
            <p:cNvSpPr/>
            <p:nvPr/>
          </p:nvSpPr>
          <p:spPr>
            <a:xfrm>
              <a:off x="6729260" y="4984254"/>
              <a:ext cx="11545" cy="9579"/>
            </a:xfrm>
            <a:custGeom>
              <a:avLst/>
              <a:gdLst>
                <a:gd name="connsiteX0" fmla="*/ 5708 w 11545"/>
                <a:gd name="connsiteY0" fmla="*/ 634 h 9579"/>
                <a:gd name="connsiteX1" fmla="*/ 3730 w 11545"/>
                <a:gd name="connsiteY1" fmla="*/ 9548 h 9579"/>
                <a:gd name="connsiteX2" fmla="*/ 5708 w 11545"/>
                <a:gd name="connsiteY2" fmla="*/ 634 h 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45" h="9579">
                  <a:moveTo>
                    <a:pt x="5708" y="634"/>
                  </a:moveTo>
                  <a:cubicBezTo>
                    <a:pt x="16096" y="-2985"/>
                    <a:pt x="10835" y="10084"/>
                    <a:pt x="3730" y="9548"/>
                  </a:cubicBezTo>
                  <a:cubicBezTo>
                    <a:pt x="-3508" y="10185"/>
                    <a:pt x="1251" y="936"/>
                    <a:pt x="5708" y="63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871FF766-6F2D-4CEE-9EFD-1AA48CF23491}"/>
                </a:ext>
              </a:extLst>
            </p:cNvPr>
            <p:cNvSpPr/>
            <p:nvPr/>
          </p:nvSpPr>
          <p:spPr>
            <a:xfrm>
              <a:off x="6463328" y="4991111"/>
              <a:ext cx="5879" cy="5897"/>
            </a:xfrm>
            <a:custGeom>
              <a:avLst/>
              <a:gdLst>
                <a:gd name="connsiteX0" fmla="*/ 510 w 5879"/>
                <a:gd name="connsiteY0" fmla="*/ 547 h 5897"/>
                <a:gd name="connsiteX1" fmla="*/ 5369 w 5879"/>
                <a:gd name="connsiteY1" fmla="*/ 5406 h 5897"/>
                <a:gd name="connsiteX2" fmla="*/ 510 w 5879"/>
                <a:gd name="connsiteY2" fmla="*/ 547 h 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9" h="5897">
                  <a:moveTo>
                    <a:pt x="510" y="547"/>
                  </a:moveTo>
                  <a:cubicBezTo>
                    <a:pt x="5202" y="-961"/>
                    <a:pt x="6810" y="647"/>
                    <a:pt x="5369" y="5406"/>
                  </a:cubicBezTo>
                  <a:cubicBezTo>
                    <a:pt x="678" y="6813"/>
                    <a:pt x="-931" y="5205"/>
                    <a:pt x="510" y="54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2C2D0CD0-1C4E-4F77-A7AC-998ADCDD5FF5}"/>
                </a:ext>
              </a:extLst>
            </p:cNvPr>
            <p:cNvSpPr/>
            <p:nvPr/>
          </p:nvSpPr>
          <p:spPr>
            <a:xfrm>
              <a:off x="6821532" y="4994875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5B243EB4-42F9-444A-A3A4-689A590EACC9}"/>
                </a:ext>
              </a:extLst>
            </p:cNvPr>
            <p:cNvSpPr/>
            <p:nvPr/>
          </p:nvSpPr>
          <p:spPr>
            <a:xfrm>
              <a:off x="6546164" y="4997092"/>
              <a:ext cx="14182" cy="7817"/>
            </a:xfrm>
            <a:custGeom>
              <a:avLst/>
              <a:gdLst>
                <a:gd name="connsiteX0" fmla="*/ 8 w 14182"/>
                <a:gd name="connsiteY0" fmla="*/ 1670 h 7817"/>
                <a:gd name="connsiteX1" fmla="*/ 14183 w 14182"/>
                <a:gd name="connsiteY1" fmla="*/ 4887 h 7817"/>
                <a:gd name="connsiteX2" fmla="*/ 8 w 14182"/>
                <a:gd name="connsiteY2" fmla="*/ 1670 h 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82" h="7817">
                  <a:moveTo>
                    <a:pt x="8" y="1670"/>
                  </a:moveTo>
                  <a:cubicBezTo>
                    <a:pt x="4163" y="-1647"/>
                    <a:pt x="11703" y="263"/>
                    <a:pt x="14183" y="4887"/>
                  </a:cubicBezTo>
                  <a:cubicBezTo>
                    <a:pt x="12407" y="10550"/>
                    <a:pt x="-361" y="7199"/>
                    <a:pt x="8" y="167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385ABABE-5F42-4F6C-9C16-76FB9741AC5A}"/>
                </a:ext>
              </a:extLst>
            </p:cNvPr>
            <p:cNvSpPr/>
            <p:nvPr/>
          </p:nvSpPr>
          <p:spPr>
            <a:xfrm>
              <a:off x="6816330" y="5003788"/>
              <a:ext cx="22853" cy="14945"/>
            </a:xfrm>
            <a:custGeom>
              <a:avLst/>
              <a:gdLst>
                <a:gd name="connsiteX0" fmla="*/ 0 w 22853"/>
                <a:gd name="connsiteY0" fmla="*/ 14945 h 14945"/>
                <a:gd name="connsiteX1" fmla="*/ 22854 w 22853"/>
                <a:gd name="connsiteY1" fmla="*/ 0 h 14945"/>
                <a:gd name="connsiteX2" fmla="*/ 0 w 22853"/>
                <a:gd name="connsiteY2" fmla="*/ 14945 h 1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" h="14945">
                  <a:moveTo>
                    <a:pt x="0" y="14945"/>
                  </a:moveTo>
                  <a:cubicBezTo>
                    <a:pt x="6601" y="8545"/>
                    <a:pt x="14376" y="3552"/>
                    <a:pt x="22854" y="0"/>
                  </a:cubicBezTo>
                  <a:cubicBezTo>
                    <a:pt x="16252" y="6367"/>
                    <a:pt x="8444" y="11360"/>
                    <a:pt x="0" y="14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0BEADE29-504D-40BF-B10E-FD903B38ED0A}"/>
                </a:ext>
              </a:extLst>
            </p:cNvPr>
            <p:cNvSpPr/>
            <p:nvPr/>
          </p:nvSpPr>
          <p:spPr>
            <a:xfrm>
              <a:off x="6779976" y="5017581"/>
              <a:ext cx="8974" cy="8047"/>
            </a:xfrm>
            <a:custGeom>
              <a:avLst/>
              <a:gdLst>
                <a:gd name="connsiteX0" fmla="*/ 4720 w 8974"/>
                <a:gd name="connsiteY0" fmla="*/ 80 h 8047"/>
                <a:gd name="connsiteX1" fmla="*/ 4318 w 8974"/>
                <a:gd name="connsiteY1" fmla="*/ 7989 h 8047"/>
                <a:gd name="connsiteX2" fmla="*/ 4720 w 8974"/>
                <a:gd name="connsiteY2" fmla="*/ 80 h 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4" h="8047">
                  <a:moveTo>
                    <a:pt x="4720" y="80"/>
                  </a:moveTo>
                  <a:cubicBezTo>
                    <a:pt x="11020" y="-958"/>
                    <a:pt x="9847" y="8425"/>
                    <a:pt x="4318" y="7989"/>
                  </a:cubicBezTo>
                  <a:cubicBezTo>
                    <a:pt x="-2083" y="8860"/>
                    <a:pt x="-876" y="-322"/>
                    <a:pt x="4720" y="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BA82B9F9-706A-4FEF-9449-B6F5AA94E649}"/>
                </a:ext>
              </a:extLst>
            </p:cNvPr>
            <p:cNvSpPr/>
            <p:nvPr/>
          </p:nvSpPr>
          <p:spPr>
            <a:xfrm>
              <a:off x="6667110" y="5023316"/>
              <a:ext cx="49159" cy="7249"/>
            </a:xfrm>
            <a:custGeom>
              <a:avLst/>
              <a:gdLst>
                <a:gd name="connsiteX0" fmla="*/ 0 w 49159"/>
                <a:gd name="connsiteY0" fmla="*/ 7247 h 7249"/>
                <a:gd name="connsiteX1" fmla="*/ 49159 w 49159"/>
                <a:gd name="connsiteY1" fmla="*/ 1717 h 7249"/>
                <a:gd name="connsiteX2" fmla="*/ 0 w 49159"/>
                <a:gd name="connsiteY2" fmla="*/ 7247 h 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159" h="7249">
                  <a:moveTo>
                    <a:pt x="0" y="7247"/>
                  </a:moveTo>
                  <a:cubicBezTo>
                    <a:pt x="15348" y="109"/>
                    <a:pt x="32639" y="-1801"/>
                    <a:pt x="49159" y="1717"/>
                  </a:cubicBezTo>
                  <a:cubicBezTo>
                    <a:pt x="33007" y="5269"/>
                    <a:pt x="16520" y="7347"/>
                    <a:pt x="0" y="724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57B70C0-C249-43A1-A3C6-C16CD2FC8D51}"/>
              </a:ext>
            </a:extLst>
          </p:cNvPr>
          <p:cNvGrpSpPr/>
          <p:nvPr/>
        </p:nvGrpSpPr>
        <p:grpSpPr>
          <a:xfrm>
            <a:off x="5478334" y="-2167734"/>
            <a:ext cx="1235331" cy="4114543"/>
            <a:chOff x="5478334" y="-2167734"/>
            <a:chExt cx="1235331" cy="4114543"/>
          </a:xfrm>
        </p:grpSpPr>
        <p:sp>
          <p:nvSpPr>
            <p:cNvPr id="5" name="缺角矩形 4">
              <a:extLst>
                <a:ext uri="{FF2B5EF4-FFF2-40B4-BE49-F238E27FC236}">
                  <a16:creationId xmlns:a16="http://schemas.microsoft.com/office/drawing/2014/main" id="{EAAD9F01-7BD6-4101-99AA-994506FF3412}"/>
                </a:ext>
              </a:extLst>
            </p:cNvPr>
            <p:cNvSpPr/>
            <p:nvPr/>
          </p:nvSpPr>
          <p:spPr>
            <a:xfrm rot="5400000">
              <a:off x="4038728" y="-728128"/>
              <a:ext cx="4114543" cy="1235331"/>
            </a:xfrm>
            <a:prstGeom prst="plaque">
              <a:avLst/>
            </a:prstGeom>
            <a:blipFill>
              <a:blip r:embed="rId2">
                <a:alphaModFix amt="5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C47DB238-934B-45FC-8D32-7858D9367ED6}"/>
                </a:ext>
              </a:extLst>
            </p:cNvPr>
            <p:cNvSpPr txBox="1"/>
            <p:nvPr/>
          </p:nvSpPr>
          <p:spPr>
            <a:xfrm>
              <a:off x="5531743" y="279514"/>
              <a:ext cx="1128514" cy="135421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chemeClr val="bg1"/>
                  </a:solidFill>
                  <a:latin typeface="+mj-ea"/>
                  <a:ea typeface="+mj-ea"/>
                </a:rPr>
                <a:t>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1513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标题 220">
            <a:extLst>
              <a:ext uri="{FF2B5EF4-FFF2-40B4-BE49-F238E27FC236}">
                <a16:creationId xmlns:a16="http://schemas.microsoft.com/office/drawing/2014/main" id="{6ED6C629-8CE1-480A-A177-C64732B5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总结归纳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7A23D9B-7D5C-4C72-8425-A63270EABC0B}"/>
              </a:ext>
            </a:extLst>
          </p:cNvPr>
          <p:cNvGrpSpPr/>
          <p:nvPr/>
        </p:nvGrpSpPr>
        <p:grpSpPr>
          <a:xfrm>
            <a:off x="4462167" y="1606211"/>
            <a:ext cx="2734762" cy="2867579"/>
            <a:chOff x="4869514" y="2129248"/>
            <a:chExt cx="2399638" cy="2516179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F021DDE4-24E4-4EDB-B468-C8D4F90B0DBF}"/>
                </a:ext>
              </a:extLst>
            </p:cNvPr>
            <p:cNvSpPr/>
            <p:nvPr/>
          </p:nvSpPr>
          <p:spPr>
            <a:xfrm rot="4724309">
              <a:off x="4928580" y="2070182"/>
              <a:ext cx="1407650" cy="1525781"/>
            </a:xfrm>
            <a:custGeom>
              <a:avLst/>
              <a:gdLst>
                <a:gd name="connsiteX0" fmla="*/ 516910 w 1099246"/>
                <a:gd name="connsiteY0" fmla="*/ 5864 h 1191496"/>
                <a:gd name="connsiteX1" fmla="*/ 539127 w 1099246"/>
                <a:gd name="connsiteY1" fmla="*/ 4122 h 1191496"/>
                <a:gd name="connsiteX2" fmla="*/ 597870 w 1099246"/>
                <a:gd name="connsiteY2" fmla="*/ 7573 h 1191496"/>
                <a:gd name="connsiteX3" fmla="*/ 591436 w 1099246"/>
                <a:gd name="connsiteY3" fmla="*/ 0 h 1191496"/>
                <a:gd name="connsiteX4" fmla="*/ 828955 w 1099246"/>
                <a:gd name="connsiteY4" fmla="*/ 46847 h 1191496"/>
                <a:gd name="connsiteX5" fmla="*/ 870440 w 1099246"/>
                <a:gd name="connsiteY5" fmla="*/ 95202 h 1191496"/>
                <a:gd name="connsiteX6" fmla="*/ 929351 w 1099246"/>
                <a:gd name="connsiteY6" fmla="*/ 134274 h 1191496"/>
                <a:gd name="connsiteX7" fmla="*/ 1011550 w 1099246"/>
                <a:gd name="connsiteY7" fmla="*/ 172610 h 1191496"/>
                <a:gd name="connsiteX8" fmla="*/ 1074348 w 1099246"/>
                <a:gd name="connsiteY8" fmla="*/ 243684 h 1191496"/>
                <a:gd name="connsiteX9" fmla="*/ 1091874 w 1099246"/>
                <a:gd name="connsiteY9" fmla="*/ 346259 h 1191496"/>
                <a:gd name="connsiteX10" fmla="*/ 1071265 w 1099246"/>
                <a:gd name="connsiteY10" fmla="*/ 378897 h 1191496"/>
                <a:gd name="connsiteX11" fmla="*/ 1050121 w 1099246"/>
                <a:gd name="connsiteY11" fmla="*/ 401449 h 1191496"/>
                <a:gd name="connsiteX12" fmla="*/ 1000827 w 1099246"/>
                <a:gd name="connsiteY12" fmla="*/ 411637 h 1191496"/>
                <a:gd name="connsiteX13" fmla="*/ 871613 w 1099246"/>
                <a:gd name="connsiteY13" fmla="*/ 332653 h 1191496"/>
                <a:gd name="connsiteX14" fmla="*/ 793970 w 1099246"/>
                <a:gd name="connsiteY14" fmla="*/ 263120 h 1191496"/>
                <a:gd name="connsiteX15" fmla="*/ 650849 w 1099246"/>
                <a:gd name="connsiteY15" fmla="*/ 186248 h 1191496"/>
                <a:gd name="connsiteX16" fmla="*/ 511414 w 1099246"/>
                <a:gd name="connsiteY16" fmla="*/ 179010 h 1191496"/>
                <a:gd name="connsiteX17" fmla="*/ 356565 w 1099246"/>
                <a:gd name="connsiteY17" fmla="*/ 217480 h 1191496"/>
                <a:gd name="connsiteX18" fmla="*/ 143441 w 1099246"/>
                <a:gd name="connsiteY18" fmla="*/ 575701 h 1191496"/>
                <a:gd name="connsiteX19" fmla="*/ 172963 w 1099246"/>
                <a:gd name="connsiteY19" fmla="*/ 773611 h 1191496"/>
                <a:gd name="connsiteX20" fmla="*/ 310924 w 1099246"/>
                <a:gd name="connsiteY20" fmla="*/ 960262 h 1191496"/>
                <a:gd name="connsiteX21" fmla="*/ 557189 w 1099246"/>
                <a:gd name="connsiteY21" fmla="*/ 1056201 h 1191496"/>
                <a:gd name="connsiteX22" fmla="*/ 771385 w 1099246"/>
                <a:gd name="connsiteY22" fmla="*/ 1026880 h 1191496"/>
                <a:gd name="connsiteX23" fmla="*/ 851172 w 1099246"/>
                <a:gd name="connsiteY23" fmla="*/ 988913 h 1191496"/>
                <a:gd name="connsiteX24" fmla="*/ 815417 w 1099246"/>
                <a:gd name="connsiteY24" fmla="*/ 1015017 h 1191496"/>
                <a:gd name="connsiteX25" fmla="*/ 753390 w 1099246"/>
                <a:gd name="connsiteY25" fmla="*/ 1044305 h 1191496"/>
                <a:gd name="connsiteX26" fmla="*/ 850234 w 1099246"/>
                <a:gd name="connsiteY26" fmla="*/ 1012872 h 1191496"/>
                <a:gd name="connsiteX27" fmla="*/ 984910 w 1099246"/>
                <a:gd name="connsiteY27" fmla="*/ 902658 h 1191496"/>
                <a:gd name="connsiteX28" fmla="*/ 950361 w 1099246"/>
                <a:gd name="connsiteY28" fmla="*/ 948567 h 1191496"/>
                <a:gd name="connsiteX29" fmla="*/ 900867 w 1099246"/>
                <a:gd name="connsiteY29" fmla="*/ 993470 h 1191496"/>
                <a:gd name="connsiteX30" fmla="*/ 744342 w 1099246"/>
                <a:gd name="connsiteY30" fmla="*/ 1085790 h 1191496"/>
                <a:gd name="connsiteX31" fmla="*/ 846950 w 1099246"/>
                <a:gd name="connsiteY31" fmla="*/ 1045344 h 1191496"/>
                <a:gd name="connsiteX32" fmla="*/ 794976 w 1099246"/>
                <a:gd name="connsiteY32" fmla="*/ 1078988 h 1191496"/>
                <a:gd name="connsiteX33" fmla="*/ 825134 w 1099246"/>
                <a:gd name="connsiteY33" fmla="*/ 1068466 h 1191496"/>
                <a:gd name="connsiteX34" fmla="*/ 838740 w 1099246"/>
                <a:gd name="connsiteY34" fmla="*/ 1071649 h 1191496"/>
                <a:gd name="connsiteX35" fmla="*/ 843565 w 1099246"/>
                <a:gd name="connsiteY35" fmla="*/ 1054592 h 1191496"/>
                <a:gd name="connsiteX36" fmla="*/ 868362 w 1099246"/>
                <a:gd name="connsiteY36" fmla="*/ 1057273 h 1191496"/>
                <a:gd name="connsiteX37" fmla="*/ 730737 w 1099246"/>
                <a:gd name="connsiteY37" fmla="*/ 1125868 h 1191496"/>
                <a:gd name="connsiteX38" fmla="*/ 785325 w 1099246"/>
                <a:gd name="connsiteY38" fmla="*/ 1113939 h 1191496"/>
                <a:gd name="connsiteX39" fmla="*/ 775473 w 1099246"/>
                <a:gd name="connsiteY39" fmla="*/ 1124025 h 1191496"/>
                <a:gd name="connsiteX40" fmla="*/ 827782 w 1099246"/>
                <a:gd name="connsiteY40" fmla="*/ 1101104 h 1191496"/>
                <a:gd name="connsiteX41" fmla="*/ 883509 w 1099246"/>
                <a:gd name="connsiteY41" fmla="*/ 1072520 h 1191496"/>
                <a:gd name="connsiteX42" fmla="*/ 943123 w 1099246"/>
                <a:gd name="connsiteY42" fmla="*/ 1028421 h 1191496"/>
                <a:gd name="connsiteX43" fmla="*/ 1029445 w 1099246"/>
                <a:gd name="connsiteY43" fmla="*/ 933856 h 1191496"/>
                <a:gd name="connsiteX44" fmla="*/ 1099246 w 1099246"/>
                <a:gd name="connsiteY44" fmla="*/ 822335 h 1191496"/>
                <a:gd name="connsiteX45" fmla="*/ 1075521 w 1099246"/>
                <a:gd name="connsiteY45" fmla="*/ 885602 h 1191496"/>
                <a:gd name="connsiteX46" fmla="*/ 1057828 w 1099246"/>
                <a:gd name="connsiteY46" fmla="*/ 919279 h 1191496"/>
                <a:gd name="connsiteX47" fmla="*/ 1068450 w 1099246"/>
                <a:gd name="connsiteY47" fmla="*/ 889321 h 1191496"/>
                <a:gd name="connsiteX48" fmla="*/ 962257 w 1099246"/>
                <a:gd name="connsiteY48" fmla="*/ 1027583 h 1191496"/>
                <a:gd name="connsiteX49" fmla="*/ 825805 w 1099246"/>
                <a:gd name="connsiteY49" fmla="*/ 1119099 h 1191496"/>
                <a:gd name="connsiteX50" fmla="*/ 749067 w 1099246"/>
                <a:gd name="connsiteY50" fmla="*/ 1153078 h 1191496"/>
                <a:gd name="connsiteX51" fmla="*/ 700578 w 1099246"/>
                <a:gd name="connsiteY51" fmla="*/ 1160953 h 1191496"/>
                <a:gd name="connsiteX52" fmla="*/ 539764 w 1099246"/>
                <a:gd name="connsiteY52" fmla="*/ 1173787 h 1191496"/>
                <a:gd name="connsiteX53" fmla="*/ 604572 w 1099246"/>
                <a:gd name="connsiteY53" fmla="*/ 1185885 h 1191496"/>
                <a:gd name="connsiteX54" fmla="*/ 787402 w 1099246"/>
                <a:gd name="connsiteY54" fmla="*/ 1149124 h 1191496"/>
                <a:gd name="connsiteX55" fmla="*/ 783549 w 1099246"/>
                <a:gd name="connsiteY55" fmla="*/ 1141551 h 1191496"/>
                <a:gd name="connsiteX56" fmla="*/ 823291 w 1099246"/>
                <a:gd name="connsiteY56" fmla="*/ 1132738 h 1191496"/>
                <a:gd name="connsiteX57" fmla="*/ 829960 w 1099246"/>
                <a:gd name="connsiteY57" fmla="*/ 1129789 h 1191496"/>
                <a:gd name="connsiteX58" fmla="*/ 883308 w 1099246"/>
                <a:gd name="connsiteY58" fmla="*/ 1105394 h 1191496"/>
                <a:gd name="connsiteX59" fmla="*/ 839343 w 1099246"/>
                <a:gd name="connsiteY59" fmla="*/ 1132604 h 1191496"/>
                <a:gd name="connsiteX60" fmla="*/ 701851 w 1099246"/>
                <a:gd name="connsiteY60" fmla="*/ 1179417 h 1191496"/>
                <a:gd name="connsiteX61" fmla="*/ 596362 w 1099246"/>
                <a:gd name="connsiteY61" fmla="*/ 1190710 h 1191496"/>
                <a:gd name="connsiteX62" fmla="*/ 498211 w 1099246"/>
                <a:gd name="connsiteY62" fmla="*/ 1181662 h 1191496"/>
                <a:gd name="connsiteX63" fmla="*/ 539160 w 1099246"/>
                <a:gd name="connsiteY63" fmla="*/ 1181930 h 1191496"/>
                <a:gd name="connsiteX64" fmla="*/ 511146 w 1099246"/>
                <a:gd name="connsiteY64" fmla="*/ 1169163 h 1191496"/>
                <a:gd name="connsiteX65" fmla="*/ 411554 w 1099246"/>
                <a:gd name="connsiteY65" fmla="*/ 1147683 h 1191496"/>
                <a:gd name="connsiteX66" fmla="*/ 289143 w 1099246"/>
                <a:gd name="connsiteY66" fmla="*/ 1091923 h 1191496"/>
                <a:gd name="connsiteX67" fmla="*/ 360720 w 1099246"/>
                <a:gd name="connsiteY67" fmla="*/ 1132838 h 1191496"/>
                <a:gd name="connsiteX68" fmla="*/ 320273 w 1099246"/>
                <a:gd name="connsiteY68" fmla="*/ 1119166 h 1191496"/>
                <a:gd name="connsiteX69" fmla="*/ 325869 w 1099246"/>
                <a:gd name="connsiteY69" fmla="*/ 1130157 h 1191496"/>
                <a:gd name="connsiteX70" fmla="*/ 216962 w 1099246"/>
                <a:gd name="connsiteY70" fmla="*/ 1054291 h 1191496"/>
                <a:gd name="connsiteX71" fmla="*/ 161436 w 1099246"/>
                <a:gd name="connsiteY71" fmla="*/ 1001982 h 1191496"/>
                <a:gd name="connsiteX72" fmla="*/ 103698 w 1099246"/>
                <a:gd name="connsiteY72" fmla="*/ 932951 h 1191496"/>
                <a:gd name="connsiteX73" fmla="*/ 72769 w 1099246"/>
                <a:gd name="connsiteY73" fmla="*/ 856984 h 1191496"/>
                <a:gd name="connsiteX74" fmla="*/ 73104 w 1099246"/>
                <a:gd name="connsiteY74" fmla="*/ 876889 h 1191496"/>
                <a:gd name="connsiteX75" fmla="*/ 56516 w 1099246"/>
                <a:gd name="connsiteY75" fmla="*/ 845055 h 1191496"/>
                <a:gd name="connsiteX76" fmla="*/ 41705 w 1099246"/>
                <a:gd name="connsiteY76" fmla="*/ 786479 h 1191496"/>
                <a:gd name="connsiteX77" fmla="*/ 16036 w 1099246"/>
                <a:gd name="connsiteY77" fmla="*/ 680990 h 1191496"/>
                <a:gd name="connsiteX78" fmla="*/ 4877 w 1099246"/>
                <a:gd name="connsiteY78" fmla="*/ 681559 h 1191496"/>
                <a:gd name="connsiteX79" fmla="*/ 9602 w 1099246"/>
                <a:gd name="connsiteY79" fmla="*/ 509653 h 1191496"/>
                <a:gd name="connsiteX80" fmla="*/ 34199 w 1099246"/>
                <a:gd name="connsiteY80" fmla="*/ 388984 h 1191496"/>
                <a:gd name="connsiteX81" fmla="*/ 55578 w 1099246"/>
                <a:gd name="connsiteY81" fmla="*/ 333357 h 1191496"/>
                <a:gd name="connsiteX82" fmla="*/ 95354 w 1099246"/>
                <a:gd name="connsiteY82" fmla="*/ 267979 h 1191496"/>
                <a:gd name="connsiteX83" fmla="*/ 204999 w 1099246"/>
                <a:gd name="connsiteY83" fmla="*/ 139904 h 1191496"/>
                <a:gd name="connsiteX84" fmla="*/ 273024 w 1099246"/>
                <a:gd name="connsiteY84" fmla="*/ 89472 h 1191496"/>
                <a:gd name="connsiteX85" fmla="*/ 255364 w 1099246"/>
                <a:gd name="connsiteY85" fmla="*/ 110181 h 1191496"/>
                <a:gd name="connsiteX86" fmla="*/ 344467 w 1099246"/>
                <a:gd name="connsiteY86" fmla="*/ 58676 h 1191496"/>
                <a:gd name="connsiteX87" fmla="*/ 380658 w 1099246"/>
                <a:gd name="connsiteY87" fmla="*/ 43932 h 1191496"/>
                <a:gd name="connsiteX88" fmla="*/ 437156 w 1099246"/>
                <a:gd name="connsiteY88" fmla="*/ 20240 h 1191496"/>
                <a:gd name="connsiteX89" fmla="*/ 516910 w 1099246"/>
                <a:gd name="connsiteY89" fmla="*/ 5864 h 1191496"/>
                <a:gd name="connsiteX90" fmla="*/ 680539 w 1099246"/>
                <a:gd name="connsiteY90" fmla="*/ 1064076 h 1191496"/>
                <a:gd name="connsiteX91" fmla="*/ 747760 w 1099246"/>
                <a:gd name="connsiteY91" fmla="*/ 1049298 h 1191496"/>
                <a:gd name="connsiteX92" fmla="*/ 680539 w 1099246"/>
                <a:gd name="connsiteY92" fmla="*/ 1064076 h 1191496"/>
                <a:gd name="connsiteX93" fmla="*/ 233851 w 1099246"/>
                <a:gd name="connsiteY93" fmla="*/ 1053252 h 1191496"/>
                <a:gd name="connsiteX94" fmla="*/ 267294 w 1099246"/>
                <a:gd name="connsiteY94" fmla="*/ 1076005 h 1191496"/>
                <a:gd name="connsiteX95" fmla="*/ 233851 w 1099246"/>
                <a:gd name="connsiteY95" fmla="*/ 1053252 h 1191496"/>
                <a:gd name="connsiteX96" fmla="*/ 642070 w 1099246"/>
                <a:gd name="connsiteY96" fmla="*/ 1069672 h 1191496"/>
                <a:gd name="connsiteX97" fmla="*/ 647197 w 1099246"/>
                <a:gd name="connsiteY97" fmla="*/ 1078317 h 1191496"/>
                <a:gd name="connsiteX98" fmla="*/ 642070 w 1099246"/>
                <a:gd name="connsiteY98" fmla="*/ 1069672 h 1191496"/>
                <a:gd name="connsiteX99" fmla="*/ 248193 w 1099246"/>
                <a:gd name="connsiteY99" fmla="*/ 1075871 h 1191496"/>
                <a:gd name="connsiteX100" fmla="*/ 289679 w 1099246"/>
                <a:gd name="connsiteY100" fmla="*/ 1102110 h 1191496"/>
                <a:gd name="connsiteX101" fmla="*/ 248193 w 1099246"/>
                <a:gd name="connsiteY101" fmla="*/ 1075871 h 1191496"/>
                <a:gd name="connsiteX102" fmla="*/ 603969 w 1099246"/>
                <a:gd name="connsiteY102" fmla="*/ 1076005 h 1191496"/>
                <a:gd name="connsiteX103" fmla="*/ 612011 w 1099246"/>
                <a:gd name="connsiteY103" fmla="*/ 1078217 h 1191496"/>
                <a:gd name="connsiteX104" fmla="*/ 603969 w 1099246"/>
                <a:gd name="connsiteY104" fmla="*/ 1076005 h 1191496"/>
                <a:gd name="connsiteX105" fmla="*/ 348757 w 1099246"/>
                <a:gd name="connsiteY105" fmla="*/ 1088303 h 1191496"/>
                <a:gd name="connsiteX106" fmla="*/ 371141 w 1099246"/>
                <a:gd name="connsiteY106" fmla="*/ 1102981 h 1191496"/>
                <a:gd name="connsiteX107" fmla="*/ 348757 w 1099246"/>
                <a:gd name="connsiteY107" fmla="*/ 1088303 h 1191496"/>
                <a:gd name="connsiteX108" fmla="*/ 722728 w 1099246"/>
                <a:gd name="connsiteY108" fmla="*/ 1088538 h 1191496"/>
                <a:gd name="connsiteX109" fmla="*/ 724471 w 1099246"/>
                <a:gd name="connsiteY109" fmla="*/ 1095843 h 1191496"/>
                <a:gd name="connsiteX110" fmla="*/ 722728 w 1099246"/>
                <a:gd name="connsiteY110" fmla="*/ 1088538 h 1191496"/>
                <a:gd name="connsiteX111" fmla="*/ 697797 w 1099246"/>
                <a:gd name="connsiteY111" fmla="*/ 1096111 h 1191496"/>
                <a:gd name="connsiteX112" fmla="*/ 705839 w 1099246"/>
                <a:gd name="connsiteY112" fmla="*/ 1098323 h 1191496"/>
                <a:gd name="connsiteX113" fmla="*/ 697797 w 1099246"/>
                <a:gd name="connsiteY113" fmla="*/ 1096111 h 1191496"/>
                <a:gd name="connsiteX114" fmla="*/ 765889 w 1099246"/>
                <a:gd name="connsiteY114" fmla="*/ 1096714 h 1191496"/>
                <a:gd name="connsiteX115" fmla="*/ 758014 w 1099246"/>
                <a:gd name="connsiteY115" fmla="*/ 1104656 h 1191496"/>
                <a:gd name="connsiteX116" fmla="*/ 765889 w 1099246"/>
                <a:gd name="connsiteY116" fmla="*/ 1096714 h 1191496"/>
                <a:gd name="connsiteX117" fmla="*/ 289679 w 1099246"/>
                <a:gd name="connsiteY117" fmla="*/ 1102110 h 1191496"/>
                <a:gd name="connsiteX118" fmla="*/ 308511 w 1099246"/>
                <a:gd name="connsiteY118" fmla="*/ 1115212 h 1191496"/>
                <a:gd name="connsiteX119" fmla="*/ 289679 w 1099246"/>
                <a:gd name="connsiteY119" fmla="*/ 1102110 h 1191496"/>
                <a:gd name="connsiteX120" fmla="*/ 374693 w 1099246"/>
                <a:gd name="connsiteY120" fmla="*/ 1100166 h 1191496"/>
                <a:gd name="connsiteX121" fmla="*/ 380055 w 1099246"/>
                <a:gd name="connsiteY121" fmla="*/ 1113067 h 1191496"/>
                <a:gd name="connsiteX122" fmla="*/ 389840 w 1099246"/>
                <a:gd name="connsiteY122" fmla="*/ 1108141 h 1191496"/>
                <a:gd name="connsiteX123" fmla="*/ 374693 w 1099246"/>
                <a:gd name="connsiteY123" fmla="*/ 1100166 h 1191496"/>
                <a:gd name="connsiteX124" fmla="*/ 397815 w 1099246"/>
                <a:gd name="connsiteY124" fmla="*/ 1108443 h 1191496"/>
                <a:gd name="connsiteX125" fmla="*/ 394196 w 1099246"/>
                <a:gd name="connsiteY125" fmla="*/ 1118027 h 1191496"/>
                <a:gd name="connsiteX126" fmla="*/ 423115 w 1099246"/>
                <a:gd name="connsiteY126" fmla="*/ 1129722 h 1191496"/>
                <a:gd name="connsiteX127" fmla="*/ 417653 w 1099246"/>
                <a:gd name="connsiteY127" fmla="*/ 1118094 h 1191496"/>
                <a:gd name="connsiteX128" fmla="*/ 437458 w 1099246"/>
                <a:gd name="connsiteY128" fmla="*/ 1127477 h 1191496"/>
                <a:gd name="connsiteX129" fmla="*/ 426533 w 1099246"/>
                <a:gd name="connsiteY129" fmla="*/ 1130895 h 1191496"/>
                <a:gd name="connsiteX130" fmla="*/ 603366 w 1099246"/>
                <a:gd name="connsiteY130" fmla="*/ 1147884 h 1191496"/>
                <a:gd name="connsiteX131" fmla="*/ 618411 w 1099246"/>
                <a:gd name="connsiteY131" fmla="*/ 1158842 h 1191496"/>
                <a:gd name="connsiteX132" fmla="*/ 714250 w 1099246"/>
                <a:gd name="connsiteY132" fmla="*/ 1145605 h 1191496"/>
                <a:gd name="connsiteX133" fmla="*/ 722527 w 1099246"/>
                <a:gd name="connsiteY133" fmla="*/ 1128147 h 1191496"/>
                <a:gd name="connsiteX134" fmla="*/ 690056 w 1099246"/>
                <a:gd name="connsiteY134" fmla="*/ 1112833 h 1191496"/>
                <a:gd name="connsiteX135" fmla="*/ 695451 w 1099246"/>
                <a:gd name="connsiteY135" fmla="*/ 1133307 h 1191496"/>
                <a:gd name="connsiteX136" fmla="*/ 558093 w 1099246"/>
                <a:gd name="connsiteY136" fmla="*/ 1142221 h 1191496"/>
                <a:gd name="connsiteX137" fmla="*/ 397815 w 1099246"/>
                <a:gd name="connsiteY137" fmla="*/ 1108443 h 1191496"/>
                <a:gd name="connsiteX138" fmla="*/ 664287 w 1099246"/>
                <a:gd name="connsiteY138" fmla="*/ 1119568 h 1191496"/>
                <a:gd name="connsiteX139" fmla="*/ 672329 w 1099246"/>
                <a:gd name="connsiteY139" fmla="*/ 1121780 h 1191496"/>
                <a:gd name="connsiteX140" fmla="*/ 664287 w 1099246"/>
                <a:gd name="connsiteY140" fmla="*/ 1119568 h 119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099246" h="1191496">
                  <a:moveTo>
                    <a:pt x="516910" y="5864"/>
                  </a:moveTo>
                  <a:cubicBezTo>
                    <a:pt x="524047" y="3519"/>
                    <a:pt x="531688" y="1977"/>
                    <a:pt x="539127" y="4122"/>
                  </a:cubicBezTo>
                  <a:cubicBezTo>
                    <a:pt x="558295" y="8880"/>
                    <a:pt x="578267" y="9316"/>
                    <a:pt x="597870" y="7573"/>
                  </a:cubicBezTo>
                  <a:cubicBezTo>
                    <a:pt x="595725" y="5026"/>
                    <a:pt x="593581" y="2513"/>
                    <a:pt x="591436" y="0"/>
                  </a:cubicBezTo>
                  <a:cubicBezTo>
                    <a:pt x="670721" y="14778"/>
                    <a:pt x="753725" y="14878"/>
                    <a:pt x="828955" y="46847"/>
                  </a:cubicBezTo>
                  <a:cubicBezTo>
                    <a:pt x="851842" y="53783"/>
                    <a:pt x="850133" y="84680"/>
                    <a:pt x="870440" y="95202"/>
                  </a:cubicBezTo>
                  <a:cubicBezTo>
                    <a:pt x="890613" y="107399"/>
                    <a:pt x="910954" y="119463"/>
                    <a:pt x="929351" y="134274"/>
                  </a:cubicBezTo>
                  <a:cubicBezTo>
                    <a:pt x="951233" y="158368"/>
                    <a:pt x="992718" y="144093"/>
                    <a:pt x="1011550" y="172610"/>
                  </a:cubicBezTo>
                  <a:cubicBezTo>
                    <a:pt x="1030551" y="198010"/>
                    <a:pt x="1054276" y="219356"/>
                    <a:pt x="1074348" y="243684"/>
                  </a:cubicBezTo>
                  <a:cubicBezTo>
                    <a:pt x="1086177" y="276156"/>
                    <a:pt x="1095962" y="311241"/>
                    <a:pt x="1091874" y="346259"/>
                  </a:cubicBezTo>
                  <a:cubicBezTo>
                    <a:pt x="1090534" y="359931"/>
                    <a:pt x="1079140" y="368777"/>
                    <a:pt x="1071265" y="378897"/>
                  </a:cubicBezTo>
                  <a:cubicBezTo>
                    <a:pt x="1064597" y="386672"/>
                    <a:pt x="1059570" y="396591"/>
                    <a:pt x="1050121" y="401449"/>
                  </a:cubicBezTo>
                  <a:cubicBezTo>
                    <a:pt x="1034739" y="406610"/>
                    <a:pt x="1017683" y="419444"/>
                    <a:pt x="1000827" y="411637"/>
                  </a:cubicBezTo>
                  <a:cubicBezTo>
                    <a:pt x="953980" y="392301"/>
                    <a:pt x="911222" y="363952"/>
                    <a:pt x="871613" y="332653"/>
                  </a:cubicBezTo>
                  <a:cubicBezTo>
                    <a:pt x="849731" y="305376"/>
                    <a:pt x="820778" y="285170"/>
                    <a:pt x="793970" y="263120"/>
                  </a:cubicBezTo>
                  <a:cubicBezTo>
                    <a:pt x="747559" y="235374"/>
                    <a:pt x="705135" y="197709"/>
                    <a:pt x="650849" y="186248"/>
                  </a:cubicBezTo>
                  <a:cubicBezTo>
                    <a:pt x="604907" y="178005"/>
                    <a:pt x="557926" y="177301"/>
                    <a:pt x="511414" y="179010"/>
                  </a:cubicBezTo>
                  <a:cubicBezTo>
                    <a:pt x="459608" y="190806"/>
                    <a:pt x="401769" y="185545"/>
                    <a:pt x="356565" y="217480"/>
                  </a:cubicBezTo>
                  <a:cubicBezTo>
                    <a:pt x="230366" y="289660"/>
                    <a:pt x="146021" y="430067"/>
                    <a:pt x="143441" y="575701"/>
                  </a:cubicBezTo>
                  <a:cubicBezTo>
                    <a:pt x="133288" y="643123"/>
                    <a:pt x="151316" y="710344"/>
                    <a:pt x="172963" y="773611"/>
                  </a:cubicBezTo>
                  <a:cubicBezTo>
                    <a:pt x="204429" y="844719"/>
                    <a:pt x="247925" y="913147"/>
                    <a:pt x="310924" y="960262"/>
                  </a:cubicBezTo>
                  <a:cubicBezTo>
                    <a:pt x="379452" y="1018469"/>
                    <a:pt x="467885" y="1050672"/>
                    <a:pt x="557189" y="1056201"/>
                  </a:cubicBezTo>
                  <a:cubicBezTo>
                    <a:pt x="629939" y="1068566"/>
                    <a:pt x="702455" y="1048259"/>
                    <a:pt x="771385" y="1026880"/>
                  </a:cubicBezTo>
                  <a:cubicBezTo>
                    <a:pt x="799499" y="1017530"/>
                    <a:pt x="823828" y="1000038"/>
                    <a:pt x="851172" y="988913"/>
                  </a:cubicBezTo>
                  <a:cubicBezTo>
                    <a:pt x="840583" y="999368"/>
                    <a:pt x="827514" y="1006606"/>
                    <a:pt x="815417" y="1015017"/>
                  </a:cubicBezTo>
                  <a:cubicBezTo>
                    <a:pt x="797757" y="1030398"/>
                    <a:pt x="773563" y="1033448"/>
                    <a:pt x="753390" y="1044305"/>
                  </a:cubicBezTo>
                  <a:cubicBezTo>
                    <a:pt x="788810" y="1045310"/>
                    <a:pt x="819203" y="1026913"/>
                    <a:pt x="850234" y="1012872"/>
                  </a:cubicBezTo>
                  <a:cubicBezTo>
                    <a:pt x="903280" y="986601"/>
                    <a:pt x="940911" y="940256"/>
                    <a:pt x="984910" y="902658"/>
                  </a:cubicBezTo>
                  <a:cubicBezTo>
                    <a:pt x="978175" y="921256"/>
                    <a:pt x="959007" y="931075"/>
                    <a:pt x="950361" y="948567"/>
                  </a:cubicBezTo>
                  <a:cubicBezTo>
                    <a:pt x="939672" y="969108"/>
                    <a:pt x="920839" y="982982"/>
                    <a:pt x="900867" y="993470"/>
                  </a:cubicBezTo>
                  <a:cubicBezTo>
                    <a:pt x="857974" y="1038072"/>
                    <a:pt x="798628" y="1058982"/>
                    <a:pt x="744342" y="1085790"/>
                  </a:cubicBezTo>
                  <a:cubicBezTo>
                    <a:pt x="781002" y="1079691"/>
                    <a:pt x="812937" y="1059183"/>
                    <a:pt x="846950" y="1045344"/>
                  </a:cubicBezTo>
                  <a:cubicBezTo>
                    <a:pt x="830295" y="1057575"/>
                    <a:pt x="811798" y="1066991"/>
                    <a:pt x="794976" y="1078988"/>
                  </a:cubicBezTo>
                  <a:cubicBezTo>
                    <a:pt x="805129" y="1075771"/>
                    <a:pt x="814981" y="1071749"/>
                    <a:pt x="825134" y="1068466"/>
                  </a:cubicBezTo>
                  <a:cubicBezTo>
                    <a:pt x="829558" y="1069873"/>
                    <a:pt x="834115" y="1070878"/>
                    <a:pt x="838740" y="1071649"/>
                  </a:cubicBezTo>
                  <a:cubicBezTo>
                    <a:pt x="841554" y="1066354"/>
                    <a:pt x="842627" y="1060423"/>
                    <a:pt x="843565" y="1054592"/>
                  </a:cubicBezTo>
                  <a:cubicBezTo>
                    <a:pt x="851842" y="1055430"/>
                    <a:pt x="860085" y="1056268"/>
                    <a:pt x="868362" y="1057273"/>
                  </a:cubicBezTo>
                  <a:cubicBezTo>
                    <a:pt x="828452" y="1090750"/>
                    <a:pt x="776411" y="1102679"/>
                    <a:pt x="730737" y="1125868"/>
                  </a:cubicBezTo>
                  <a:cubicBezTo>
                    <a:pt x="750608" y="1132403"/>
                    <a:pt x="769240" y="1124963"/>
                    <a:pt x="785325" y="1113939"/>
                  </a:cubicBezTo>
                  <a:cubicBezTo>
                    <a:pt x="782007" y="1117290"/>
                    <a:pt x="778723" y="1120641"/>
                    <a:pt x="775473" y="1124025"/>
                  </a:cubicBezTo>
                  <a:cubicBezTo>
                    <a:pt x="794875" y="1122517"/>
                    <a:pt x="812669" y="1112900"/>
                    <a:pt x="827782" y="1101104"/>
                  </a:cubicBezTo>
                  <a:cubicBezTo>
                    <a:pt x="844369" y="1087935"/>
                    <a:pt x="864743" y="1081702"/>
                    <a:pt x="883509" y="1072520"/>
                  </a:cubicBezTo>
                  <a:cubicBezTo>
                    <a:pt x="904687" y="1059719"/>
                    <a:pt x="923754" y="1043735"/>
                    <a:pt x="943123" y="1028421"/>
                  </a:cubicBezTo>
                  <a:cubicBezTo>
                    <a:pt x="973316" y="998363"/>
                    <a:pt x="1007563" y="971052"/>
                    <a:pt x="1029445" y="933856"/>
                  </a:cubicBezTo>
                  <a:cubicBezTo>
                    <a:pt x="1057057" y="899374"/>
                    <a:pt x="1075253" y="858995"/>
                    <a:pt x="1099246" y="822335"/>
                  </a:cubicBezTo>
                  <a:cubicBezTo>
                    <a:pt x="1090802" y="843178"/>
                    <a:pt x="1080145" y="863418"/>
                    <a:pt x="1075521" y="885602"/>
                  </a:cubicBezTo>
                  <a:cubicBezTo>
                    <a:pt x="1073108" y="898302"/>
                    <a:pt x="1064865" y="908757"/>
                    <a:pt x="1057828" y="919279"/>
                  </a:cubicBezTo>
                  <a:cubicBezTo>
                    <a:pt x="1061145" y="909226"/>
                    <a:pt x="1064865" y="899274"/>
                    <a:pt x="1068450" y="889321"/>
                  </a:cubicBezTo>
                  <a:cubicBezTo>
                    <a:pt x="1037320" y="938547"/>
                    <a:pt x="1000693" y="983953"/>
                    <a:pt x="962257" y="1027583"/>
                  </a:cubicBezTo>
                  <a:cubicBezTo>
                    <a:pt x="923553" y="1066924"/>
                    <a:pt x="874595" y="1094302"/>
                    <a:pt x="825805" y="1119099"/>
                  </a:cubicBezTo>
                  <a:cubicBezTo>
                    <a:pt x="800907" y="1131967"/>
                    <a:pt x="772524" y="1137295"/>
                    <a:pt x="749067" y="1153078"/>
                  </a:cubicBezTo>
                  <a:cubicBezTo>
                    <a:pt x="735194" y="1164103"/>
                    <a:pt x="716194" y="1155055"/>
                    <a:pt x="700578" y="1160953"/>
                  </a:cubicBezTo>
                  <a:cubicBezTo>
                    <a:pt x="647632" y="1171743"/>
                    <a:pt x="593614" y="1173117"/>
                    <a:pt x="539764" y="1173787"/>
                  </a:cubicBezTo>
                  <a:cubicBezTo>
                    <a:pt x="560573" y="1181193"/>
                    <a:pt x="582087" y="1187728"/>
                    <a:pt x="604572" y="1185885"/>
                  </a:cubicBezTo>
                  <a:cubicBezTo>
                    <a:pt x="667034" y="1184678"/>
                    <a:pt x="728726" y="1169967"/>
                    <a:pt x="787402" y="1149124"/>
                  </a:cubicBezTo>
                  <a:cubicBezTo>
                    <a:pt x="786095" y="1146577"/>
                    <a:pt x="784822" y="1144030"/>
                    <a:pt x="783549" y="1141551"/>
                  </a:cubicBezTo>
                  <a:cubicBezTo>
                    <a:pt x="797623" y="1145136"/>
                    <a:pt x="811127" y="1139607"/>
                    <a:pt x="823291" y="1132738"/>
                  </a:cubicBezTo>
                  <a:cubicBezTo>
                    <a:pt x="824933" y="1132000"/>
                    <a:pt x="828284" y="1130526"/>
                    <a:pt x="829960" y="1129789"/>
                  </a:cubicBezTo>
                  <a:cubicBezTo>
                    <a:pt x="847687" y="1121545"/>
                    <a:pt x="865179" y="1112732"/>
                    <a:pt x="883308" y="1105394"/>
                  </a:cubicBezTo>
                  <a:cubicBezTo>
                    <a:pt x="869401" y="1115547"/>
                    <a:pt x="855327" y="1125868"/>
                    <a:pt x="839343" y="1132604"/>
                  </a:cubicBezTo>
                  <a:cubicBezTo>
                    <a:pt x="794942" y="1151872"/>
                    <a:pt x="749637" y="1170470"/>
                    <a:pt x="701851" y="1179417"/>
                  </a:cubicBezTo>
                  <a:cubicBezTo>
                    <a:pt x="667034" y="1185951"/>
                    <a:pt x="631681" y="1188766"/>
                    <a:pt x="596362" y="1190710"/>
                  </a:cubicBezTo>
                  <a:cubicBezTo>
                    <a:pt x="563589" y="1191950"/>
                    <a:pt x="529509" y="1193257"/>
                    <a:pt x="498211" y="1181662"/>
                  </a:cubicBezTo>
                  <a:cubicBezTo>
                    <a:pt x="511850" y="1181696"/>
                    <a:pt x="525488" y="1182031"/>
                    <a:pt x="539160" y="1181930"/>
                  </a:cubicBezTo>
                  <a:cubicBezTo>
                    <a:pt x="530582" y="1176267"/>
                    <a:pt x="521836" y="1170068"/>
                    <a:pt x="511146" y="1169163"/>
                  </a:cubicBezTo>
                  <a:cubicBezTo>
                    <a:pt x="477904" y="1162428"/>
                    <a:pt x="443791" y="1158808"/>
                    <a:pt x="411554" y="1147683"/>
                  </a:cubicBezTo>
                  <a:cubicBezTo>
                    <a:pt x="369164" y="1132771"/>
                    <a:pt x="330092" y="1110051"/>
                    <a:pt x="289143" y="1091923"/>
                  </a:cubicBezTo>
                  <a:cubicBezTo>
                    <a:pt x="311494" y="1108108"/>
                    <a:pt x="336626" y="1119568"/>
                    <a:pt x="360720" y="1132838"/>
                  </a:cubicBezTo>
                  <a:cubicBezTo>
                    <a:pt x="346947" y="1129186"/>
                    <a:pt x="333610" y="1123992"/>
                    <a:pt x="320273" y="1119166"/>
                  </a:cubicBezTo>
                  <a:cubicBezTo>
                    <a:pt x="322116" y="1122819"/>
                    <a:pt x="323993" y="1126471"/>
                    <a:pt x="325869" y="1130157"/>
                  </a:cubicBezTo>
                  <a:cubicBezTo>
                    <a:pt x="286596" y="1109716"/>
                    <a:pt x="247121" y="1087298"/>
                    <a:pt x="216962" y="1054291"/>
                  </a:cubicBezTo>
                  <a:cubicBezTo>
                    <a:pt x="199202" y="1036061"/>
                    <a:pt x="182346" y="1016693"/>
                    <a:pt x="161436" y="1001982"/>
                  </a:cubicBezTo>
                  <a:cubicBezTo>
                    <a:pt x="138683" y="982177"/>
                    <a:pt x="124609" y="954364"/>
                    <a:pt x="103698" y="932951"/>
                  </a:cubicBezTo>
                  <a:cubicBezTo>
                    <a:pt x="103330" y="904602"/>
                    <a:pt x="84966" y="881346"/>
                    <a:pt x="72769" y="856984"/>
                  </a:cubicBezTo>
                  <a:cubicBezTo>
                    <a:pt x="72903" y="863586"/>
                    <a:pt x="73037" y="870221"/>
                    <a:pt x="73104" y="876889"/>
                  </a:cubicBezTo>
                  <a:cubicBezTo>
                    <a:pt x="65731" y="867506"/>
                    <a:pt x="55343" y="857956"/>
                    <a:pt x="56516" y="845055"/>
                  </a:cubicBezTo>
                  <a:cubicBezTo>
                    <a:pt x="57320" y="824546"/>
                    <a:pt x="45123" y="806283"/>
                    <a:pt x="41705" y="786479"/>
                  </a:cubicBezTo>
                  <a:cubicBezTo>
                    <a:pt x="33461" y="751227"/>
                    <a:pt x="17109" y="717650"/>
                    <a:pt x="16036" y="680990"/>
                  </a:cubicBezTo>
                  <a:cubicBezTo>
                    <a:pt x="12317" y="681157"/>
                    <a:pt x="8597" y="681325"/>
                    <a:pt x="4877" y="681559"/>
                  </a:cubicBezTo>
                  <a:cubicBezTo>
                    <a:pt x="-9800" y="624257"/>
                    <a:pt x="13724" y="567324"/>
                    <a:pt x="9602" y="509653"/>
                  </a:cubicBezTo>
                  <a:cubicBezTo>
                    <a:pt x="8899" y="468067"/>
                    <a:pt x="24581" y="428794"/>
                    <a:pt x="34199" y="388984"/>
                  </a:cubicBezTo>
                  <a:cubicBezTo>
                    <a:pt x="42107" y="370754"/>
                    <a:pt x="50719" y="352759"/>
                    <a:pt x="55578" y="333357"/>
                  </a:cubicBezTo>
                  <a:cubicBezTo>
                    <a:pt x="59029" y="306382"/>
                    <a:pt x="82151" y="289861"/>
                    <a:pt x="95354" y="267979"/>
                  </a:cubicBezTo>
                  <a:cubicBezTo>
                    <a:pt x="125748" y="220328"/>
                    <a:pt x="165055" y="179479"/>
                    <a:pt x="204999" y="139904"/>
                  </a:cubicBezTo>
                  <a:cubicBezTo>
                    <a:pt x="222759" y="117318"/>
                    <a:pt x="248428" y="103378"/>
                    <a:pt x="273024" y="89472"/>
                  </a:cubicBezTo>
                  <a:cubicBezTo>
                    <a:pt x="267294" y="96475"/>
                    <a:pt x="261229" y="103244"/>
                    <a:pt x="255364" y="110181"/>
                  </a:cubicBezTo>
                  <a:cubicBezTo>
                    <a:pt x="286763" y="96107"/>
                    <a:pt x="316085" y="78011"/>
                    <a:pt x="344467" y="58676"/>
                  </a:cubicBezTo>
                  <a:cubicBezTo>
                    <a:pt x="355325" y="51170"/>
                    <a:pt x="368762" y="49193"/>
                    <a:pt x="380658" y="43932"/>
                  </a:cubicBezTo>
                  <a:cubicBezTo>
                    <a:pt x="399926" y="36928"/>
                    <a:pt x="416145" y="22720"/>
                    <a:pt x="437156" y="20240"/>
                  </a:cubicBezTo>
                  <a:cubicBezTo>
                    <a:pt x="463260" y="12767"/>
                    <a:pt x="491275" y="15616"/>
                    <a:pt x="516910" y="5864"/>
                  </a:cubicBezTo>
                  <a:moveTo>
                    <a:pt x="680539" y="1064076"/>
                  </a:moveTo>
                  <a:cubicBezTo>
                    <a:pt x="703963" y="1065885"/>
                    <a:pt x="726917" y="1059988"/>
                    <a:pt x="747760" y="1049298"/>
                  </a:cubicBezTo>
                  <a:cubicBezTo>
                    <a:pt x="724873" y="1051878"/>
                    <a:pt x="702220" y="1056268"/>
                    <a:pt x="680539" y="1064076"/>
                  </a:cubicBezTo>
                  <a:moveTo>
                    <a:pt x="233851" y="1053252"/>
                  </a:moveTo>
                  <a:cubicBezTo>
                    <a:pt x="243200" y="1063171"/>
                    <a:pt x="254359" y="1071381"/>
                    <a:pt x="267294" y="1076005"/>
                  </a:cubicBezTo>
                  <a:cubicBezTo>
                    <a:pt x="256973" y="1067259"/>
                    <a:pt x="245211" y="1060423"/>
                    <a:pt x="233851" y="1053252"/>
                  </a:cubicBezTo>
                  <a:moveTo>
                    <a:pt x="642070" y="1069672"/>
                  </a:moveTo>
                  <a:cubicBezTo>
                    <a:pt x="635569" y="1072386"/>
                    <a:pt x="641701" y="1081501"/>
                    <a:pt x="647197" y="1078317"/>
                  </a:cubicBezTo>
                  <a:cubicBezTo>
                    <a:pt x="653698" y="1075536"/>
                    <a:pt x="647431" y="1066723"/>
                    <a:pt x="642070" y="1069672"/>
                  </a:cubicBezTo>
                  <a:moveTo>
                    <a:pt x="248193" y="1075871"/>
                  </a:moveTo>
                  <a:cubicBezTo>
                    <a:pt x="260558" y="1086695"/>
                    <a:pt x="274934" y="1094938"/>
                    <a:pt x="289679" y="1102110"/>
                  </a:cubicBezTo>
                  <a:cubicBezTo>
                    <a:pt x="277850" y="1090549"/>
                    <a:pt x="262737" y="1083310"/>
                    <a:pt x="248193" y="1075871"/>
                  </a:cubicBezTo>
                  <a:moveTo>
                    <a:pt x="603969" y="1076005"/>
                  </a:moveTo>
                  <a:cubicBezTo>
                    <a:pt x="602427" y="1080730"/>
                    <a:pt x="610470" y="1082439"/>
                    <a:pt x="612011" y="1078217"/>
                  </a:cubicBezTo>
                  <a:cubicBezTo>
                    <a:pt x="613519" y="1073459"/>
                    <a:pt x="605477" y="1071716"/>
                    <a:pt x="603969" y="1076005"/>
                  </a:cubicBezTo>
                  <a:moveTo>
                    <a:pt x="348757" y="1088303"/>
                  </a:moveTo>
                  <a:cubicBezTo>
                    <a:pt x="355358" y="1094402"/>
                    <a:pt x="362931" y="1099295"/>
                    <a:pt x="371141" y="1102981"/>
                  </a:cubicBezTo>
                  <a:cubicBezTo>
                    <a:pt x="364272" y="1097217"/>
                    <a:pt x="356766" y="1092291"/>
                    <a:pt x="348757" y="1088303"/>
                  </a:cubicBezTo>
                  <a:moveTo>
                    <a:pt x="722728" y="1088538"/>
                  </a:moveTo>
                  <a:cubicBezTo>
                    <a:pt x="715523" y="1089242"/>
                    <a:pt x="717601" y="1098893"/>
                    <a:pt x="724471" y="1095843"/>
                  </a:cubicBezTo>
                  <a:cubicBezTo>
                    <a:pt x="731642" y="1095106"/>
                    <a:pt x="729564" y="1085455"/>
                    <a:pt x="722728" y="1088538"/>
                  </a:cubicBezTo>
                  <a:moveTo>
                    <a:pt x="697797" y="1096111"/>
                  </a:moveTo>
                  <a:cubicBezTo>
                    <a:pt x="696255" y="1100836"/>
                    <a:pt x="704298" y="1102545"/>
                    <a:pt x="705839" y="1098323"/>
                  </a:cubicBezTo>
                  <a:cubicBezTo>
                    <a:pt x="707347" y="1093565"/>
                    <a:pt x="699305" y="1091822"/>
                    <a:pt x="697797" y="1096111"/>
                  </a:cubicBezTo>
                  <a:moveTo>
                    <a:pt x="765889" y="1096714"/>
                  </a:moveTo>
                  <a:cubicBezTo>
                    <a:pt x="761633" y="1095408"/>
                    <a:pt x="755233" y="1100132"/>
                    <a:pt x="758014" y="1104656"/>
                  </a:cubicBezTo>
                  <a:cubicBezTo>
                    <a:pt x="762605" y="1110018"/>
                    <a:pt x="773060" y="1100333"/>
                    <a:pt x="765889" y="1096714"/>
                  </a:cubicBezTo>
                  <a:moveTo>
                    <a:pt x="289679" y="1102110"/>
                  </a:moveTo>
                  <a:cubicBezTo>
                    <a:pt x="295610" y="1106968"/>
                    <a:pt x="301910" y="1111325"/>
                    <a:pt x="308511" y="1115212"/>
                  </a:cubicBezTo>
                  <a:cubicBezTo>
                    <a:pt x="302949" y="1109884"/>
                    <a:pt x="296582" y="1105494"/>
                    <a:pt x="289679" y="1102110"/>
                  </a:cubicBezTo>
                  <a:moveTo>
                    <a:pt x="374693" y="1100166"/>
                  </a:moveTo>
                  <a:cubicBezTo>
                    <a:pt x="376034" y="1104656"/>
                    <a:pt x="377810" y="1108946"/>
                    <a:pt x="380055" y="1113067"/>
                  </a:cubicBezTo>
                  <a:cubicBezTo>
                    <a:pt x="383473" y="1118395"/>
                    <a:pt x="386858" y="1110085"/>
                    <a:pt x="389840" y="1108141"/>
                  </a:cubicBezTo>
                  <a:cubicBezTo>
                    <a:pt x="386589" y="1102947"/>
                    <a:pt x="379720" y="1102545"/>
                    <a:pt x="374693" y="1100166"/>
                  </a:cubicBezTo>
                  <a:moveTo>
                    <a:pt x="397815" y="1108443"/>
                  </a:moveTo>
                  <a:cubicBezTo>
                    <a:pt x="396609" y="1111626"/>
                    <a:pt x="395403" y="1114810"/>
                    <a:pt x="394196" y="1118027"/>
                  </a:cubicBezTo>
                  <a:cubicBezTo>
                    <a:pt x="403914" y="1121713"/>
                    <a:pt x="413465" y="1125801"/>
                    <a:pt x="423115" y="1129722"/>
                  </a:cubicBezTo>
                  <a:cubicBezTo>
                    <a:pt x="421272" y="1125835"/>
                    <a:pt x="419463" y="1121947"/>
                    <a:pt x="417653" y="1118094"/>
                  </a:cubicBezTo>
                  <a:cubicBezTo>
                    <a:pt x="424288" y="1121110"/>
                    <a:pt x="430890" y="1124260"/>
                    <a:pt x="437458" y="1127477"/>
                  </a:cubicBezTo>
                  <a:cubicBezTo>
                    <a:pt x="434710" y="1128314"/>
                    <a:pt x="429248" y="1130023"/>
                    <a:pt x="426533" y="1130895"/>
                  </a:cubicBezTo>
                  <a:cubicBezTo>
                    <a:pt x="483366" y="1149660"/>
                    <a:pt x="544086" y="1154419"/>
                    <a:pt x="603366" y="1147884"/>
                  </a:cubicBezTo>
                  <a:cubicBezTo>
                    <a:pt x="607755" y="1152140"/>
                    <a:pt x="611911" y="1158038"/>
                    <a:pt x="618411" y="1158842"/>
                  </a:cubicBezTo>
                  <a:cubicBezTo>
                    <a:pt x="650849" y="1159143"/>
                    <a:pt x="682248" y="1149627"/>
                    <a:pt x="714250" y="1145605"/>
                  </a:cubicBezTo>
                  <a:cubicBezTo>
                    <a:pt x="716964" y="1139775"/>
                    <a:pt x="719746" y="1133944"/>
                    <a:pt x="722527" y="1128147"/>
                  </a:cubicBezTo>
                  <a:cubicBezTo>
                    <a:pt x="712172" y="1122149"/>
                    <a:pt x="701449" y="1116552"/>
                    <a:pt x="690056" y="1112833"/>
                  </a:cubicBezTo>
                  <a:cubicBezTo>
                    <a:pt x="691865" y="1119635"/>
                    <a:pt x="693708" y="1126438"/>
                    <a:pt x="695451" y="1133307"/>
                  </a:cubicBezTo>
                  <a:cubicBezTo>
                    <a:pt x="649911" y="1138803"/>
                    <a:pt x="603969" y="1142724"/>
                    <a:pt x="558093" y="1142221"/>
                  </a:cubicBezTo>
                  <a:cubicBezTo>
                    <a:pt x="502903" y="1142724"/>
                    <a:pt x="450158" y="1123522"/>
                    <a:pt x="397815" y="1108443"/>
                  </a:cubicBezTo>
                  <a:moveTo>
                    <a:pt x="664287" y="1119568"/>
                  </a:moveTo>
                  <a:cubicBezTo>
                    <a:pt x="662745" y="1124293"/>
                    <a:pt x="670788" y="1126002"/>
                    <a:pt x="672329" y="1121780"/>
                  </a:cubicBezTo>
                  <a:cubicBezTo>
                    <a:pt x="673837" y="1116988"/>
                    <a:pt x="665795" y="1115279"/>
                    <a:pt x="664287" y="1119568"/>
                  </a:cubicBezTo>
                  <a:close/>
                </a:path>
              </a:pathLst>
            </a:custGeom>
            <a:solidFill>
              <a:schemeClr val="accent1"/>
            </a:solidFill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5FC5ED4-C6A8-4AEC-BCE4-343F37522D46}"/>
                </a:ext>
              </a:extLst>
            </p:cNvPr>
            <p:cNvSpPr/>
            <p:nvPr/>
          </p:nvSpPr>
          <p:spPr>
            <a:xfrm rot="4724309" flipH="1" flipV="1">
              <a:off x="5802437" y="3178711"/>
              <a:ext cx="1407650" cy="1525781"/>
            </a:xfrm>
            <a:custGeom>
              <a:avLst/>
              <a:gdLst>
                <a:gd name="connsiteX0" fmla="*/ 516910 w 1099246"/>
                <a:gd name="connsiteY0" fmla="*/ 5864 h 1191496"/>
                <a:gd name="connsiteX1" fmla="*/ 539127 w 1099246"/>
                <a:gd name="connsiteY1" fmla="*/ 4122 h 1191496"/>
                <a:gd name="connsiteX2" fmla="*/ 597870 w 1099246"/>
                <a:gd name="connsiteY2" fmla="*/ 7573 h 1191496"/>
                <a:gd name="connsiteX3" fmla="*/ 591436 w 1099246"/>
                <a:gd name="connsiteY3" fmla="*/ 0 h 1191496"/>
                <a:gd name="connsiteX4" fmla="*/ 828955 w 1099246"/>
                <a:gd name="connsiteY4" fmla="*/ 46847 h 1191496"/>
                <a:gd name="connsiteX5" fmla="*/ 870440 w 1099246"/>
                <a:gd name="connsiteY5" fmla="*/ 95202 h 1191496"/>
                <a:gd name="connsiteX6" fmla="*/ 929351 w 1099246"/>
                <a:gd name="connsiteY6" fmla="*/ 134274 h 1191496"/>
                <a:gd name="connsiteX7" fmla="*/ 1011550 w 1099246"/>
                <a:gd name="connsiteY7" fmla="*/ 172610 h 1191496"/>
                <a:gd name="connsiteX8" fmla="*/ 1074348 w 1099246"/>
                <a:gd name="connsiteY8" fmla="*/ 243684 h 1191496"/>
                <a:gd name="connsiteX9" fmla="*/ 1091874 w 1099246"/>
                <a:gd name="connsiteY9" fmla="*/ 346259 h 1191496"/>
                <a:gd name="connsiteX10" fmla="*/ 1071265 w 1099246"/>
                <a:gd name="connsiteY10" fmla="*/ 378897 h 1191496"/>
                <a:gd name="connsiteX11" fmla="*/ 1050121 w 1099246"/>
                <a:gd name="connsiteY11" fmla="*/ 401449 h 1191496"/>
                <a:gd name="connsiteX12" fmla="*/ 1000827 w 1099246"/>
                <a:gd name="connsiteY12" fmla="*/ 411637 h 1191496"/>
                <a:gd name="connsiteX13" fmla="*/ 871613 w 1099246"/>
                <a:gd name="connsiteY13" fmla="*/ 332653 h 1191496"/>
                <a:gd name="connsiteX14" fmla="*/ 793970 w 1099246"/>
                <a:gd name="connsiteY14" fmla="*/ 263120 h 1191496"/>
                <a:gd name="connsiteX15" fmla="*/ 650849 w 1099246"/>
                <a:gd name="connsiteY15" fmla="*/ 186248 h 1191496"/>
                <a:gd name="connsiteX16" fmla="*/ 511414 w 1099246"/>
                <a:gd name="connsiteY16" fmla="*/ 179010 h 1191496"/>
                <a:gd name="connsiteX17" fmla="*/ 356565 w 1099246"/>
                <a:gd name="connsiteY17" fmla="*/ 217480 h 1191496"/>
                <a:gd name="connsiteX18" fmla="*/ 143441 w 1099246"/>
                <a:gd name="connsiteY18" fmla="*/ 575701 h 1191496"/>
                <a:gd name="connsiteX19" fmla="*/ 172963 w 1099246"/>
                <a:gd name="connsiteY19" fmla="*/ 773611 h 1191496"/>
                <a:gd name="connsiteX20" fmla="*/ 310924 w 1099246"/>
                <a:gd name="connsiteY20" fmla="*/ 960262 h 1191496"/>
                <a:gd name="connsiteX21" fmla="*/ 557189 w 1099246"/>
                <a:gd name="connsiteY21" fmla="*/ 1056201 h 1191496"/>
                <a:gd name="connsiteX22" fmla="*/ 771385 w 1099246"/>
                <a:gd name="connsiteY22" fmla="*/ 1026880 h 1191496"/>
                <a:gd name="connsiteX23" fmla="*/ 851172 w 1099246"/>
                <a:gd name="connsiteY23" fmla="*/ 988913 h 1191496"/>
                <a:gd name="connsiteX24" fmla="*/ 815417 w 1099246"/>
                <a:gd name="connsiteY24" fmla="*/ 1015017 h 1191496"/>
                <a:gd name="connsiteX25" fmla="*/ 753390 w 1099246"/>
                <a:gd name="connsiteY25" fmla="*/ 1044305 h 1191496"/>
                <a:gd name="connsiteX26" fmla="*/ 850234 w 1099246"/>
                <a:gd name="connsiteY26" fmla="*/ 1012872 h 1191496"/>
                <a:gd name="connsiteX27" fmla="*/ 984910 w 1099246"/>
                <a:gd name="connsiteY27" fmla="*/ 902658 h 1191496"/>
                <a:gd name="connsiteX28" fmla="*/ 950361 w 1099246"/>
                <a:gd name="connsiteY28" fmla="*/ 948567 h 1191496"/>
                <a:gd name="connsiteX29" fmla="*/ 900867 w 1099246"/>
                <a:gd name="connsiteY29" fmla="*/ 993470 h 1191496"/>
                <a:gd name="connsiteX30" fmla="*/ 744342 w 1099246"/>
                <a:gd name="connsiteY30" fmla="*/ 1085790 h 1191496"/>
                <a:gd name="connsiteX31" fmla="*/ 846950 w 1099246"/>
                <a:gd name="connsiteY31" fmla="*/ 1045344 h 1191496"/>
                <a:gd name="connsiteX32" fmla="*/ 794976 w 1099246"/>
                <a:gd name="connsiteY32" fmla="*/ 1078988 h 1191496"/>
                <a:gd name="connsiteX33" fmla="*/ 825134 w 1099246"/>
                <a:gd name="connsiteY33" fmla="*/ 1068466 h 1191496"/>
                <a:gd name="connsiteX34" fmla="*/ 838740 w 1099246"/>
                <a:gd name="connsiteY34" fmla="*/ 1071649 h 1191496"/>
                <a:gd name="connsiteX35" fmla="*/ 843565 w 1099246"/>
                <a:gd name="connsiteY35" fmla="*/ 1054592 h 1191496"/>
                <a:gd name="connsiteX36" fmla="*/ 868362 w 1099246"/>
                <a:gd name="connsiteY36" fmla="*/ 1057273 h 1191496"/>
                <a:gd name="connsiteX37" fmla="*/ 730737 w 1099246"/>
                <a:gd name="connsiteY37" fmla="*/ 1125868 h 1191496"/>
                <a:gd name="connsiteX38" fmla="*/ 785325 w 1099246"/>
                <a:gd name="connsiteY38" fmla="*/ 1113939 h 1191496"/>
                <a:gd name="connsiteX39" fmla="*/ 775473 w 1099246"/>
                <a:gd name="connsiteY39" fmla="*/ 1124025 h 1191496"/>
                <a:gd name="connsiteX40" fmla="*/ 827782 w 1099246"/>
                <a:gd name="connsiteY40" fmla="*/ 1101104 h 1191496"/>
                <a:gd name="connsiteX41" fmla="*/ 883509 w 1099246"/>
                <a:gd name="connsiteY41" fmla="*/ 1072520 h 1191496"/>
                <a:gd name="connsiteX42" fmla="*/ 943123 w 1099246"/>
                <a:gd name="connsiteY42" fmla="*/ 1028421 h 1191496"/>
                <a:gd name="connsiteX43" fmla="*/ 1029445 w 1099246"/>
                <a:gd name="connsiteY43" fmla="*/ 933856 h 1191496"/>
                <a:gd name="connsiteX44" fmla="*/ 1099246 w 1099246"/>
                <a:gd name="connsiteY44" fmla="*/ 822335 h 1191496"/>
                <a:gd name="connsiteX45" fmla="*/ 1075521 w 1099246"/>
                <a:gd name="connsiteY45" fmla="*/ 885602 h 1191496"/>
                <a:gd name="connsiteX46" fmla="*/ 1057828 w 1099246"/>
                <a:gd name="connsiteY46" fmla="*/ 919279 h 1191496"/>
                <a:gd name="connsiteX47" fmla="*/ 1068450 w 1099246"/>
                <a:gd name="connsiteY47" fmla="*/ 889321 h 1191496"/>
                <a:gd name="connsiteX48" fmla="*/ 962257 w 1099246"/>
                <a:gd name="connsiteY48" fmla="*/ 1027583 h 1191496"/>
                <a:gd name="connsiteX49" fmla="*/ 825805 w 1099246"/>
                <a:gd name="connsiteY49" fmla="*/ 1119099 h 1191496"/>
                <a:gd name="connsiteX50" fmla="*/ 749067 w 1099246"/>
                <a:gd name="connsiteY50" fmla="*/ 1153078 h 1191496"/>
                <a:gd name="connsiteX51" fmla="*/ 700578 w 1099246"/>
                <a:gd name="connsiteY51" fmla="*/ 1160953 h 1191496"/>
                <a:gd name="connsiteX52" fmla="*/ 539764 w 1099246"/>
                <a:gd name="connsiteY52" fmla="*/ 1173787 h 1191496"/>
                <a:gd name="connsiteX53" fmla="*/ 604572 w 1099246"/>
                <a:gd name="connsiteY53" fmla="*/ 1185885 h 1191496"/>
                <a:gd name="connsiteX54" fmla="*/ 787402 w 1099246"/>
                <a:gd name="connsiteY54" fmla="*/ 1149124 h 1191496"/>
                <a:gd name="connsiteX55" fmla="*/ 783549 w 1099246"/>
                <a:gd name="connsiteY55" fmla="*/ 1141551 h 1191496"/>
                <a:gd name="connsiteX56" fmla="*/ 823291 w 1099246"/>
                <a:gd name="connsiteY56" fmla="*/ 1132738 h 1191496"/>
                <a:gd name="connsiteX57" fmla="*/ 829960 w 1099246"/>
                <a:gd name="connsiteY57" fmla="*/ 1129789 h 1191496"/>
                <a:gd name="connsiteX58" fmla="*/ 883308 w 1099246"/>
                <a:gd name="connsiteY58" fmla="*/ 1105394 h 1191496"/>
                <a:gd name="connsiteX59" fmla="*/ 839343 w 1099246"/>
                <a:gd name="connsiteY59" fmla="*/ 1132604 h 1191496"/>
                <a:gd name="connsiteX60" fmla="*/ 701851 w 1099246"/>
                <a:gd name="connsiteY60" fmla="*/ 1179417 h 1191496"/>
                <a:gd name="connsiteX61" fmla="*/ 596362 w 1099246"/>
                <a:gd name="connsiteY61" fmla="*/ 1190710 h 1191496"/>
                <a:gd name="connsiteX62" fmla="*/ 498211 w 1099246"/>
                <a:gd name="connsiteY62" fmla="*/ 1181662 h 1191496"/>
                <a:gd name="connsiteX63" fmla="*/ 539160 w 1099246"/>
                <a:gd name="connsiteY63" fmla="*/ 1181930 h 1191496"/>
                <a:gd name="connsiteX64" fmla="*/ 511146 w 1099246"/>
                <a:gd name="connsiteY64" fmla="*/ 1169163 h 1191496"/>
                <a:gd name="connsiteX65" fmla="*/ 411554 w 1099246"/>
                <a:gd name="connsiteY65" fmla="*/ 1147683 h 1191496"/>
                <a:gd name="connsiteX66" fmla="*/ 289143 w 1099246"/>
                <a:gd name="connsiteY66" fmla="*/ 1091923 h 1191496"/>
                <a:gd name="connsiteX67" fmla="*/ 360720 w 1099246"/>
                <a:gd name="connsiteY67" fmla="*/ 1132838 h 1191496"/>
                <a:gd name="connsiteX68" fmla="*/ 320273 w 1099246"/>
                <a:gd name="connsiteY68" fmla="*/ 1119166 h 1191496"/>
                <a:gd name="connsiteX69" fmla="*/ 325869 w 1099246"/>
                <a:gd name="connsiteY69" fmla="*/ 1130157 h 1191496"/>
                <a:gd name="connsiteX70" fmla="*/ 216962 w 1099246"/>
                <a:gd name="connsiteY70" fmla="*/ 1054291 h 1191496"/>
                <a:gd name="connsiteX71" fmla="*/ 161436 w 1099246"/>
                <a:gd name="connsiteY71" fmla="*/ 1001982 h 1191496"/>
                <a:gd name="connsiteX72" fmla="*/ 103698 w 1099246"/>
                <a:gd name="connsiteY72" fmla="*/ 932951 h 1191496"/>
                <a:gd name="connsiteX73" fmla="*/ 72769 w 1099246"/>
                <a:gd name="connsiteY73" fmla="*/ 856984 h 1191496"/>
                <a:gd name="connsiteX74" fmla="*/ 73104 w 1099246"/>
                <a:gd name="connsiteY74" fmla="*/ 876889 h 1191496"/>
                <a:gd name="connsiteX75" fmla="*/ 56516 w 1099246"/>
                <a:gd name="connsiteY75" fmla="*/ 845055 h 1191496"/>
                <a:gd name="connsiteX76" fmla="*/ 41705 w 1099246"/>
                <a:gd name="connsiteY76" fmla="*/ 786479 h 1191496"/>
                <a:gd name="connsiteX77" fmla="*/ 16036 w 1099246"/>
                <a:gd name="connsiteY77" fmla="*/ 680990 h 1191496"/>
                <a:gd name="connsiteX78" fmla="*/ 4877 w 1099246"/>
                <a:gd name="connsiteY78" fmla="*/ 681559 h 1191496"/>
                <a:gd name="connsiteX79" fmla="*/ 9602 w 1099246"/>
                <a:gd name="connsiteY79" fmla="*/ 509653 h 1191496"/>
                <a:gd name="connsiteX80" fmla="*/ 34199 w 1099246"/>
                <a:gd name="connsiteY80" fmla="*/ 388984 h 1191496"/>
                <a:gd name="connsiteX81" fmla="*/ 55578 w 1099246"/>
                <a:gd name="connsiteY81" fmla="*/ 333357 h 1191496"/>
                <a:gd name="connsiteX82" fmla="*/ 95354 w 1099246"/>
                <a:gd name="connsiteY82" fmla="*/ 267979 h 1191496"/>
                <a:gd name="connsiteX83" fmla="*/ 204999 w 1099246"/>
                <a:gd name="connsiteY83" fmla="*/ 139904 h 1191496"/>
                <a:gd name="connsiteX84" fmla="*/ 273024 w 1099246"/>
                <a:gd name="connsiteY84" fmla="*/ 89472 h 1191496"/>
                <a:gd name="connsiteX85" fmla="*/ 255364 w 1099246"/>
                <a:gd name="connsiteY85" fmla="*/ 110181 h 1191496"/>
                <a:gd name="connsiteX86" fmla="*/ 344467 w 1099246"/>
                <a:gd name="connsiteY86" fmla="*/ 58676 h 1191496"/>
                <a:gd name="connsiteX87" fmla="*/ 380658 w 1099246"/>
                <a:gd name="connsiteY87" fmla="*/ 43932 h 1191496"/>
                <a:gd name="connsiteX88" fmla="*/ 437156 w 1099246"/>
                <a:gd name="connsiteY88" fmla="*/ 20240 h 1191496"/>
                <a:gd name="connsiteX89" fmla="*/ 516910 w 1099246"/>
                <a:gd name="connsiteY89" fmla="*/ 5864 h 1191496"/>
                <a:gd name="connsiteX90" fmla="*/ 680539 w 1099246"/>
                <a:gd name="connsiteY90" fmla="*/ 1064076 h 1191496"/>
                <a:gd name="connsiteX91" fmla="*/ 747760 w 1099246"/>
                <a:gd name="connsiteY91" fmla="*/ 1049298 h 1191496"/>
                <a:gd name="connsiteX92" fmla="*/ 680539 w 1099246"/>
                <a:gd name="connsiteY92" fmla="*/ 1064076 h 1191496"/>
                <a:gd name="connsiteX93" fmla="*/ 233851 w 1099246"/>
                <a:gd name="connsiteY93" fmla="*/ 1053252 h 1191496"/>
                <a:gd name="connsiteX94" fmla="*/ 267294 w 1099246"/>
                <a:gd name="connsiteY94" fmla="*/ 1076005 h 1191496"/>
                <a:gd name="connsiteX95" fmla="*/ 233851 w 1099246"/>
                <a:gd name="connsiteY95" fmla="*/ 1053252 h 1191496"/>
                <a:gd name="connsiteX96" fmla="*/ 642070 w 1099246"/>
                <a:gd name="connsiteY96" fmla="*/ 1069672 h 1191496"/>
                <a:gd name="connsiteX97" fmla="*/ 647197 w 1099246"/>
                <a:gd name="connsiteY97" fmla="*/ 1078317 h 1191496"/>
                <a:gd name="connsiteX98" fmla="*/ 642070 w 1099246"/>
                <a:gd name="connsiteY98" fmla="*/ 1069672 h 1191496"/>
                <a:gd name="connsiteX99" fmla="*/ 248193 w 1099246"/>
                <a:gd name="connsiteY99" fmla="*/ 1075871 h 1191496"/>
                <a:gd name="connsiteX100" fmla="*/ 289679 w 1099246"/>
                <a:gd name="connsiteY100" fmla="*/ 1102110 h 1191496"/>
                <a:gd name="connsiteX101" fmla="*/ 248193 w 1099246"/>
                <a:gd name="connsiteY101" fmla="*/ 1075871 h 1191496"/>
                <a:gd name="connsiteX102" fmla="*/ 603969 w 1099246"/>
                <a:gd name="connsiteY102" fmla="*/ 1076005 h 1191496"/>
                <a:gd name="connsiteX103" fmla="*/ 612011 w 1099246"/>
                <a:gd name="connsiteY103" fmla="*/ 1078217 h 1191496"/>
                <a:gd name="connsiteX104" fmla="*/ 603969 w 1099246"/>
                <a:gd name="connsiteY104" fmla="*/ 1076005 h 1191496"/>
                <a:gd name="connsiteX105" fmla="*/ 348757 w 1099246"/>
                <a:gd name="connsiteY105" fmla="*/ 1088303 h 1191496"/>
                <a:gd name="connsiteX106" fmla="*/ 371141 w 1099246"/>
                <a:gd name="connsiteY106" fmla="*/ 1102981 h 1191496"/>
                <a:gd name="connsiteX107" fmla="*/ 348757 w 1099246"/>
                <a:gd name="connsiteY107" fmla="*/ 1088303 h 1191496"/>
                <a:gd name="connsiteX108" fmla="*/ 722728 w 1099246"/>
                <a:gd name="connsiteY108" fmla="*/ 1088538 h 1191496"/>
                <a:gd name="connsiteX109" fmla="*/ 724471 w 1099246"/>
                <a:gd name="connsiteY109" fmla="*/ 1095843 h 1191496"/>
                <a:gd name="connsiteX110" fmla="*/ 722728 w 1099246"/>
                <a:gd name="connsiteY110" fmla="*/ 1088538 h 1191496"/>
                <a:gd name="connsiteX111" fmla="*/ 697797 w 1099246"/>
                <a:gd name="connsiteY111" fmla="*/ 1096111 h 1191496"/>
                <a:gd name="connsiteX112" fmla="*/ 705839 w 1099246"/>
                <a:gd name="connsiteY112" fmla="*/ 1098323 h 1191496"/>
                <a:gd name="connsiteX113" fmla="*/ 697797 w 1099246"/>
                <a:gd name="connsiteY113" fmla="*/ 1096111 h 1191496"/>
                <a:gd name="connsiteX114" fmla="*/ 765889 w 1099246"/>
                <a:gd name="connsiteY114" fmla="*/ 1096714 h 1191496"/>
                <a:gd name="connsiteX115" fmla="*/ 758014 w 1099246"/>
                <a:gd name="connsiteY115" fmla="*/ 1104656 h 1191496"/>
                <a:gd name="connsiteX116" fmla="*/ 765889 w 1099246"/>
                <a:gd name="connsiteY116" fmla="*/ 1096714 h 1191496"/>
                <a:gd name="connsiteX117" fmla="*/ 289679 w 1099246"/>
                <a:gd name="connsiteY117" fmla="*/ 1102110 h 1191496"/>
                <a:gd name="connsiteX118" fmla="*/ 308511 w 1099246"/>
                <a:gd name="connsiteY118" fmla="*/ 1115212 h 1191496"/>
                <a:gd name="connsiteX119" fmla="*/ 289679 w 1099246"/>
                <a:gd name="connsiteY119" fmla="*/ 1102110 h 1191496"/>
                <a:gd name="connsiteX120" fmla="*/ 374693 w 1099246"/>
                <a:gd name="connsiteY120" fmla="*/ 1100166 h 1191496"/>
                <a:gd name="connsiteX121" fmla="*/ 380055 w 1099246"/>
                <a:gd name="connsiteY121" fmla="*/ 1113067 h 1191496"/>
                <a:gd name="connsiteX122" fmla="*/ 389840 w 1099246"/>
                <a:gd name="connsiteY122" fmla="*/ 1108141 h 1191496"/>
                <a:gd name="connsiteX123" fmla="*/ 374693 w 1099246"/>
                <a:gd name="connsiteY123" fmla="*/ 1100166 h 1191496"/>
                <a:gd name="connsiteX124" fmla="*/ 397815 w 1099246"/>
                <a:gd name="connsiteY124" fmla="*/ 1108443 h 1191496"/>
                <a:gd name="connsiteX125" fmla="*/ 394196 w 1099246"/>
                <a:gd name="connsiteY125" fmla="*/ 1118027 h 1191496"/>
                <a:gd name="connsiteX126" fmla="*/ 423115 w 1099246"/>
                <a:gd name="connsiteY126" fmla="*/ 1129722 h 1191496"/>
                <a:gd name="connsiteX127" fmla="*/ 417653 w 1099246"/>
                <a:gd name="connsiteY127" fmla="*/ 1118094 h 1191496"/>
                <a:gd name="connsiteX128" fmla="*/ 437458 w 1099246"/>
                <a:gd name="connsiteY128" fmla="*/ 1127477 h 1191496"/>
                <a:gd name="connsiteX129" fmla="*/ 426533 w 1099246"/>
                <a:gd name="connsiteY129" fmla="*/ 1130895 h 1191496"/>
                <a:gd name="connsiteX130" fmla="*/ 603366 w 1099246"/>
                <a:gd name="connsiteY130" fmla="*/ 1147884 h 1191496"/>
                <a:gd name="connsiteX131" fmla="*/ 618411 w 1099246"/>
                <a:gd name="connsiteY131" fmla="*/ 1158842 h 1191496"/>
                <a:gd name="connsiteX132" fmla="*/ 714250 w 1099246"/>
                <a:gd name="connsiteY132" fmla="*/ 1145605 h 1191496"/>
                <a:gd name="connsiteX133" fmla="*/ 722527 w 1099246"/>
                <a:gd name="connsiteY133" fmla="*/ 1128147 h 1191496"/>
                <a:gd name="connsiteX134" fmla="*/ 690056 w 1099246"/>
                <a:gd name="connsiteY134" fmla="*/ 1112833 h 1191496"/>
                <a:gd name="connsiteX135" fmla="*/ 695451 w 1099246"/>
                <a:gd name="connsiteY135" fmla="*/ 1133307 h 1191496"/>
                <a:gd name="connsiteX136" fmla="*/ 558093 w 1099246"/>
                <a:gd name="connsiteY136" fmla="*/ 1142221 h 1191496"/>
                <a:gd name="connsiteX137" fmla="*/ 397815 w 1099246"/>
                <a:gd name="connsiteY137" fmla="*/ 1108443 h 1191496"/>
                <a:gd name="connsiteX138" fmla="*/ 664287 w 1099246"/>
                <a:gd name="connsiteY138" fmla="*/ 1119568 h 1191496"/>
                <a:gd name="connsiteX139" fmla="*/ 672329 w 1099246"/>
                <a:gd name="connsiteY139" fmla="*/ 1121780 h 1191496"/>
                <a:gd name="connsiteX140" fmla="*/ 664287 w 1099246"/>
                <a:gd name="connsiteY140" fmla="*/ 1119568 h 119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099246" h="1191496">
                  <a:moveTo>
                    <a:pt x="516910" y="5864"/>
                  </a:moveTo>
                  <a:cubicBezTo>
                    <a:pt x="524047" y="3519"/>
                    <a:pt x="531688" y="1977"/>
                    <a:pt x="539127" y="4122"/>
                  </a:cubicBezTo>
                  <a:cubicBezTo>
                    <a:pt x="558295" y="8880"/>
                    <a:pt x="578267" y="9316"/>
                    <a:pt x="597870" y="7573"/>
                  </a:cubicBezTo>
                  <a:cubicBezTo>
                    <a:pt x="595725" y="5026"/>
                    <a:pt x="593581" y="2513"/>
                    <a:pt x="591436" y="0"/>
                  </a:cubicBezTo>
                  <a:cubicBezTo>
                    <a:pt x="670721" y="14778"/>
                    <a:pt x="753725" y="14878"/>
                    <a:pt x="828955" y="46847"/>
                  </a:cubicBezTo>
                  <a:cubicBezTo>
                    <a:pt x="851842" y="53783"/>
                    <a:pt x="850133" y="84680"/>
                    <a:pt x="870440" y="95202"/>
                  </a:cubicBezTo>
                  <a:cubicBezTo>
                    <a:pt x="890613" y="107399"/>
                    <a:pt x="910954" y="119463"/>
                    <a:pt x="929351" y="134274"/>
                  </a:cubicBezTo>
                  <a:cubicBezTo>
                    <a:pt x="951233" y="158368"/>
                    <a:pt x="992718" y="144093"/>
                    <a:pt x="1011550" y="172610"/>
                  </a:cubicBezTo>
                  <a:cubicBezTo>
                    <a:pt x="1030551" y="198010"/>
                    <a:pt x="1054276" y="219356"/>
                    <a:pt x="1074348" y="243684"/>
                  </a:cubicBezTo>
                  <a:cubicBezTo>
                    <a:pt x="1086177" y="276156"/>
                    <a:pt x="1095962" y="311241"/>
                    <a:pt x="1091874" y="346259"/>
                  </a:cubicBezTo>
                  <a:cubicBezTo>
                    <a:pt x="1090534" y="359931"/>
                    <a:pt x="1079140" y="368777"/>
                    <a:pt x="1071265" y="378897"/>
                  </a:cubicBezTo>
                  <a:cubicBezTo>
                    <a:pt x="1064597" y="386672"/>
                    <a:pt x="1059570" y="396591"/>
                    <a:pt x="1050121" y="401449"/>
                  </a:cubicBezTo>
                  <a:cubicBezTo>
                    <a:pt x="1034739" y="406610"/>
                    <a:pt x="1017683" y="419444"/>
                    <a:pt x="1000827" y="411637"/>
                  </a:cubicBezTo>
                  <a:cubicBezTo>
                    <a:pt x="953980" y="392301"/>
                    <a:pt x="911222" y="363952"/>
                    <a:pt x="871613" y="332653"/>
                  </a:cubicBezTo>
                  <a:cubicBezTo>
                    <a:pt x="849731" y="305376"/>
                    <a:pt x="820778" y="285170"/>
                    <a:pt x="793970" y="263120"/>
                  </a:cubicBezTo>
                  <a:cubicBezTo>
                    <a:pt x="747559" y="235374"/>
                    <a:pt x="705135" y="197709"/>
                    <a:pt x="650849" y="186248"/>
                  </a:cubicBezTo>
                  <a:cubicBezTo>
                    <a:pt x="604907" y="178005"/>
                    <a:pt x="557926" y="177301"/>
                    <a:pt x="511414" y="179010"/>
                  </a:cubicBezTo>
                  <a:cubicBezTo>
                    <a:pt x="459608" y="190806"/>
                    <a:pt x="401769" y="185545"/>
                    <a:pt x="356565" y="217480"/>
                  </a:cubicBezTo>
                  <a:cubicBezTo>
                    <a:pt x="230366" y="289660"/>
                    <a:pt x="146021" y="430067"/>
                    <a:pt x="143441" y="575701"/>
                  </a:cubicBezTo>
                  <a:cubicBezTo>
                    <a:pt x="133288" y="643123"/>
                    <a:pt x="151316" y="710344"/>
                    <a:pt x="172963" y="773611"/>
                  </a:cubicBezTo>
                  <a:cubicBezTo>
                    <a:pt x="204429" y="844719"/>
                    <a:pt x="247925" y="913147"/>
                    <a:pt x="310924" y="960262"/>
                  </a:cubicBezTo>
                  <a:cubicBezTo>
                    <a:pt x="379452" y="1018469"/>
                    <a:pt x="467885" y="1050672"/>
                    <a:pt x="557189" y="1056201"/>
                  </a:cubicBezTo>
                  <a:cubicBezTo>
                    <a:pt x="629939" y="1068566"/>
                    <a:pt x="702455" y="1048259"/>
                    <a:pt x="771385" y="1026880"/>
                  </a:cubicBezTo>
                  <a:cubicBezTo>
                    <a:pt x="799499" y="1017530"/>
                    <a:pt x="823828" y="1000038"/>
                    <a:pt x="851172" y="988913"/>
                  </a:cubicBezTo>
                  <a:cubicBezTo>
                    <a:pt x="840583" y="999368"/>
                    <a:pt x="827514" y="1006606"/>
                    <a:pt x="815417" y="1015017"/>
                  </a:cubicBezTo>
                  <a:cubicBezTo>
                    <a:pt x="797757" y="1030398"/>
                    <a:pt x="773563" y="1033448"/>
                    <a:pt x="753390" y="1044305"/>
                  </a:cubicBezTo>
                  <a:cubicBezTo>
                    <a:pt x="788810" y="1045310"/>
                    <a:pt x="819203" y="1026913"/>
                    <a:pt x="850234" y="1012872"/>
                  </a:cubicBezTo>
                  <a:cubicBezTo>
                    <a:pt x="903280" y="986601"/>
                    <a:pt x="940911" y="940256"/>
                    <a:pt x="984910" y="902658"/>
                  </a:cubicBezTo>
                  <a:cubicBezTo>
                    <a:pt x="978175" y="921256"/>
                    <a:pt x="959007" y="931075"/>
                    <a:pt x="950361" y="948567"/>
                  </a:cubicBezTo>
                  <a:cubicBezTo>
                    <a:pt x="939672" y="969108"/>
                    <a:pt x="920839" y="982982"/>
                    <a:pt x="900867" y="993470"/>
                  </a:cubicBezTo>
                  <a:cubicBezTo>
                    <a:pt x="857974" y="1038072"/>
                    <a:pt x="798628" y="1058982"/>
                    <a:pt x="744342" y="1085790"/>
                  </a:cubicBezTo>
                  <a:cubicBezTo>
                    <a:pt x="781002" y="1079691"/>
                    <a:pt x="812937" y="1059183"/>
                    <a:pt x="846950" y="1045344"/>
                  </a:cubicBezTo>
                  <a:cubicBezTo>
                    <a:pt x="830295" y="1057575"/>
                    <a:pt x="811798" y="1066991"/>
                    <a:pt x="794976" y="1078988"/>
                  </a:cubicBezTo>
                  <a:cubicBezTo>
                    <a:pt x="805129" y="1075771"/>
                    <a:pt x="814981" y="1071749"/>
                    <a:pt x="825134" y="1068466"/>
                  </a:cubicBezTo>
                  <a:cubicBezTo>
                    <a:pt x="829558" y="1069873"/>
                    <a:pt x="834115" y="1070878"/>
                    <a:pt x="838740" y="1071649"/>
                  </a:cubicBezTo>
                  <a:cubicBezTo>
                    <a:pt x="841554" y="1066354"/>
                    <a:pt x="842627" y="1060423"/>
                    <a:pt x="843565" y="1054592"/>
                  </a:cubicBezTo>
                  <a:cubicBezTo>
                    <a:pt x="851842" y="1055430"/>
                    <a:pt x="860085" y="1056268"/>
                    <a:pt x="868362" y="1057273"/>
                  </a:cubicBezTo>
                  <a:cubicBezTo>
                    <a:pt x="828452" y="1090750"/>
                    <a:pt x="776411" y="1102679"/>
                    <a:pt x="730737" y="1125868"/>
                  </a:cubicBezTo>
                  <a:cubicBezTo>
                    <a:pt x="750608" y="1132403"/>
                    <a:pt x="769240" y="1124963"/>
                    <a:pt x="785325" y="1113939"/>
                  </a:cubicBezTo>
                  <a:cubicBezTo>
                    <a:pt x="782007" y="1117290"/>
                    <a:pt x="778723" y="1120641"/>
                    <a:pt x="775473" y="1124025"/>
                  </a:cubicBezTo>
                  <a:cubicBezTo>
                    <a:pt x="794875" y="1122517"/>
                    <a:pt x="812669" y="1112900"/>
                    <a:pt x="827782" y="1101104"/>
                  </a:cubicBezTo>
                  <a:cubicBezTo>
                    <a:pt x="844369" y="1087935"/>
                    <a:pt x="864743" y="1081702"/>
                    <a:pt x="883509" y="1072520"/>
                  </a:cubicBezTo>
                  <a:cubicBezTo>
                    <a:pt x="904687" y="1059719"/>
                    <a:pt x="923754" y="1043735"/>
                    <a:pt x="943123" y="1028421"/>
                  </a:cubicBezTo>
                  <a:cubicBezTo>
                    <a:pt x="973316" y="998363"/>
                    <a:pt x="1007563" y="971052"/>
                    <a:pt x="1029445" y="933856"/>
                  </a:cubicBezTo>
                  <a:cubicBezTo>
                    <a:pt x="1057057" y="899374"/>
                    <a:pt x="1075253" y="858995"/>
                    <a:pt x="1099246" y="822335"/>
                  </a:cubicBezTo>
                  <a:cubicBezTo>
                    <a:pt x="1090802" y="843178"/>
                    <a:pt x="1080145" y="863418"/>
                    <a:pt x="1075521" y="885602"/>
                  </a:cubicBezTo>
                  <a:cubicBezTo>
                    <a:pt x="1073108" y="898302"/>
                    <a:pt x="1064865" y="908757"/>
                    <a:pt x="1057828" y="919279"/>
                  </a:cubicBezTo>
                  <a:cubicBezTo>
                    <a:pt x="1061145" y="909226"/>
                    <a:pt x="1064865" y="899274"/>
                    <a:pt x="1068450" y="889321"/>
                  </a:cubicBezTo>
                  <a:cubicBezTo>
                    <a:pt x="1037320" y="938547"/>
                    <a:pt x="1000693" y="983953"/>
                    <a:pt x="962257" y="1027583"/>
                  </a:cubicBezTo>
                  <a:cubicBezTo>
                    <a:pt x="923553" y="1066924"/>
                    <a:pt x="874595" y="1094302"/>
                    <a:pt x="825805" y="1119099"/>
                  </a:cubicBezTo>
                  <a:cubicBezTo>
                    <a:pt x="800907" y="1131967"/>
                    <a:pt x="772524" y="1137295"/>
                    <a:pt x="749067" y="1153078"/>
                  </a:cubicBezTo>
                  <a:cubicBezTo>
                    <a:pt x="735194" y="1164103"/>
                    <a:pt x="716194" y="1155055"/>
                    <a:pt x="700578" y="1160953"/>
                  </a:cubicBezTo>
                  <a:cubicBezTo>
                    <a:pt x="647632" y="1171743"/>
                    <a:pt x="593614" y="1173117"/>
                    <a:pt x="539764" y="1173787"/>
                  </a:cubicBezTo>
                  <a:cubicBezTo>
                    <a:pt x="560573" y="1181193"/>
                    <a:pt x="582087" y="1187728"/>
                    <a:pt x="604572" y="1185885"/>
                  </a:cubicBezTo>
                  <a:cubicBezTo>
                    <a:pt x="667034" y="1184678"/>
                    <a:pt x="728726" y="1169967"/>
                    <a:pt x="787402" y="1149124"/>
                  </a:cubicBezTo>
                  <a:cubicBezTo>
                    <a:pt x="786095" y="1146577"/>
                    <a:pt x="784822" y="1144030"/>
                    <a:pt x="783549" y="1141551"/>
                  </a:cubicBezTo>
                  <a:cubicBezTo>
                    <a:pt x="797623" y="1145136"/>
                    <a:pt x="811127" y="1139607"/>
                    <a:pt x="823291" y="1132738"/>
                  </a:cubicBezTo>
                  <a:cubicBezTo>
                    <a:pt x="824933" y="1132000"/>
                    <a:pt x="828284" y="1130526"/>
                    <a:pt x="829960" y="1129789"/>
                  </a:cubicBezTo>
                  <a:cubicBezTo>
                    <a:pt x="847687" y="1121545"/>
                    <a:pt x="865179" y="1112732"/>
                    <a:pt x="883308" y="1105394"/>
                  </a:cubicBezTo>
                  <a:cubicBezTo>
                    <a:pt x="869401" y="1115547"/>
                    <a:pt x="855327" y="1125868"/>
                    <a:pt x="839343" y="1132604"/>
                  </a:cubicBezTo>
                  <a:cubicBezTo>
                    <a:pt x="794942" y="1151872"/>
                    <a:pt x="749637" y="1170470"/>
                    <a:pt x="701851" y="1179417"/>
                  </a:cubicBezTo>
                  <a:cubicBezTo>
                    <a:pt x="667034" y="1185951"/>
                    <a:pt x="631681" y="1188766"/>
                    <a:pt x="596362" y="1190710"/>
                  </a:cubicBezTo>
                  <a:cubicBezTo>
                    <a:pt x="563589" y="1191950"/>
                    <a:pt x="529509" y="1193257"/>
                    <a:pt x="498211" y="1181662"/>
                  </a:cubicBezTo>
                  <a:cubicBezTo>
                    <a:pt x="511850" y="1181696"/>
                    <a:pt x="525488" y="1182031"/>
                    <a:pt x="539160" y="1181930"/>
                  </a:cubicBezTo>
                  <a:cubicBezTo>
                    <a:pt x="530582" y="1176267"/>
                    <a:pt x="521836" y="1170068"/>
                    <a:pt x="511146" y="1169163"/>
                  </a:cubicBezTo>
                  <a:cubicBezTo>
                    <a:pt x="477904" y="1162428"/>
                    <a:pt x="443791" y="1158808"/>
                    <a:pt x="411554" y="1147683"/>
                  </a:cubicBezTo>
                  <a:cubicBezTo>
                    <a:pt x="369164" y="1132771"/>
                    <a:pt x="330092" y="1110051"/>
                    <a:pt x="289143" y="1091923"/>
                  </a:cubicBezTo>
                  <a:cubicBezTo>
                    <a:pt x="311494" y="1108108"/>
                    <a:pt x="336626" y="1119568"/>
                    <a:pt x="360720" y="1132838"/>
                  </a:cubicBezTo>
                  <a:cubicBezTo>
                    <a:pt x="346947" y="1129186"/>
                    <a:pt x="333610" y="1123992"/>
                    <a:pt x="320273" y="1119166"/>
                  </a:cubicBezTo>
                  <a:cubicBezTo>
                    <a:pt x="322116" y="1122819"/>
                    <a:pt x="323993" y="1126471"/>
                    <a:pt x="325869" y="1130157"/>
                  </a:cubicBezTo>
                  <a:cubicBezTo>
                    <a:pt x="286596" y="1109716"/>
                    <a:pt x="247121" y="1087298"/>
                    <a:pt x="216962" y="1054291"/>
                  </a:cubicBezTo>
                  <a:cubicBezTo>
                    <a:pt x="199202" y="1036061"/>
                    <a:pt x="182346" y="1016693"/>
                    <a:pt x="161436" y="1001982"/>
                  </a:cubicBezTo>
                  <a:cubicBezTo>
                    <a:pt x="138683" y="982177"/>
                    <a:pt x="124609" y="954364"/>
                    <a:pt x="103698" y="932951"/>
                  </a:cubicBezTo>
                  <a:cubicBezTo>
                    <a:pt x="103330" y="904602"/>
                    <a:pt x="84966" y="881346"/>
                    <a:pt x="72769" y="856984"/>
                  </a:cubicBezTo>
                  <a:cubicBezTo>
                    <a:pt x="72903" y="863586"/>
                    <a:pt x="73037" y="870221"/>
                    <a:pt x="73104" y="876889"/>
                  </a:cubicBezTo>
                  <a:cubicBezTo>
                    <a:pt x="65731" y="867506"/>
                    <a:pt x="55343" y="857956"/>
                    <a:pt x="56516" y="845055"/>
                  </a:cubicBezTo>
                  <a:cubicBezTo>
                    <a:pt x="57320" y="824546"/>
                    <a:pt x="45123" y="806283"/>
                    <a:pt x="41705" y="786479"/>
                  </a:cubicBezTo>
                  <a:cubicBezTo>
                    <a:pt x="33461" y="751227"/>
                    <a:pt x="17109" y="717650"/>
                    <a:pt x="16036" y="680990"/>
                  </a:cubicBezTo>
                  <a:cubicBezTo>
                    <a:pt x="12317" y="681157"/>
                    <a:pt x="8597" y="681325"/>
                    <a:pt x="4877" y="681559"/>
                  </a:cubicBezTo>
                  <a:cubicBezTo>
                    <a:pt x="-9800" y="624257"/>
                    <a:pt x="13724" y="567324"/>
                    <a:pt x="9602" y="509653"/>
                  </a:cubicBezTo>
                  <a:cubicBezTo>
                    <a:pt x="8899" y="468067"/>
                    <a:pt x="24581" y="428794"/>
                    <a:pt x="34199" y="388984"/>
                  </a:cubicBezTo>
                  <a:cubicBezTo>
                    <a:pt x="42107" y="370754"/>
                    <a:pt x="50719" y="352759"/>
                    <a:pt x="55578" y="333357"/>
                  </a:cubicBezTo>
                  <a:cubicBezTo>
                    <a:pt x="59029" y="306382"/>
                    <a:pt x="82151" y="289861"/>
                    <a:pt x="95354" y="267979"/>
                  </a:cubicBezTo>
                  <a:cubicBezTo>
                    <a:pt x="125748" y="220328"/>
                    <a:pt x="165055" y="179479"/>
                    <a:pt x="204999" y="139904"/>
                  </a:cubicBezTo>
                  <a:cubicBezTo>
                    <a:pt x="222759" y="117318"/>
                    <a:pt x="248428" y="103378"/>
                    <a:pt x="273024" y="89472"/>
                  </a:cubicBezTo>
                  <a:cubicBezTo>
                    <a:pt x="267294" y="96475"/>
                    <a:pt x="261229" y="103244"/>
                    <a:pt x="255364" y="110181"/>
                  </a:cubicBezTo>
                  <a:cubicBezTo>
                    <a:pt x="286763" y="96107"/>
                    <a:pt x="316085" y="78011"/>
                    <a:pt x="344467" y="58676"/>
                  </a:cubicBezTo>
                  <a:cubicBezTo>
                    <a:pt x="355325" y="51170"/>
                    <a:pt x="368762" y="49193"/>
                    <a:pt x="380658" y="43932"/>
                  </a:cubicBezTo>
                  <a:cubicBezTo>
                    <a:pt x="399926" y="36928"/>
                    <a:pt x="416145" y="22720"/>
                    <a:pt x="437156" y="20240"/>
                  </a:cubicBezTo>
                  <a:cubicBezTo>
                    <a:pt x="463260" y="12767"/>
                    <a:pt x="491275" y="15616"/>
                    <a:pt x="516910" y="5864"/>
                  </a:cubicBezTo>
                  <a:moveTo>
                    <a:pt x="680539" y="1064076"/>
                  </a:moveTo>
                  <a:cubicBezTo>
                    <a:pt x="703963" y="1065885"/>
                    <a:pt x="726917" y="1059988"/>
                    <a:pt x="747760" y="1049298"/>
                  </a:cubicBezTo>
                  <a:cubicBezTo>
                    <a:pt x="724873" y="1051878"/>
                    <a:pt x="702220" y="1056268"/>
                    <a:pt x="680539" y="1064076"/>
                  </a:cubicBezTo>
                  <a:moveTo>
                    <a:pt x="233851" y="1053252"/>
                  </a:moveTo>
                  <a:cubicBezTo>
                    <a:pt x="243200" y="1063171"/>
                    <a:pt x="254359" y="1071381"/>
                    <a:pt x="267294" y="1076005"/>
                  </a:cubicBezTo>
                  <a:cubicBezTo>
                    <a:pt x="256973" y="1067259"/>
                    <a:pt x="245211" y="1060423"/>
                    <a:pt x="233851" y="1053252"/>
                  </a:cubicBezTo>
                  <a:moveTo>
                    <a:pt x="642070" y="1069672"/>
                  </a:moveTo>
                  <a:cubicBezTo>
                    <a:pt x="635569" y="1072386"/>
                    <a:pt x="641701" y="1081501"/>
                    <a:pt x="647197" y="1078317"/>
                  </a:cubicBezTo>
                  <a:cubicBezTo>
                    <a:pt x="653698" y="1075536"/>
                    <a:pt x="647431" y="1066723"/>
                    <a:pt x="642070" y="1069672"/>
                  </a:cubicBezTo>
                  <a:moveTo>
                    <a:pt x="248193" y="1075871"/>
                  </a:moveTo>
                  <a:cubicBezTo>
                    <a:pt x="260558" y="1086695"/>
                    <a:pt x="274934" y="1094938"/>
                    <a:pt x="289679" y="1102110"/>
                  </a:cubicBezTo>
                  <a:cubicBezTo>
                    <a:pt x="277850" y="1090549"/>
                    <a:pt x="262737" y="1083310"/>
                    <a:pt x="248193" y="1075871"/>
                  </a:cubicBezTo>
                  <a:moveTo>
                    <a:pt x="603969" y="1076005"/>
                  </a:moveTo>
                  <a:cubicBezTo>
                    <a:pt x="602427" y="1080730"/>
                    <a:pt x="610470" y="1082439"/>
                    <a:pt x="612011" y="1078217"/>
                  </a:cubicBezTo>
                  <a:cubicBezTo>
                    <a:pt x="613519" y="1073459"/>
                    <a:pt x="605477" y="1071716"/>
                    <a:pt x="603969" y="1076005"/>
                  </a:cubicBezTo>
                  <a:moveTo>
                    <a:pt x="348757" y="1088303"/>
                  </a:moveTo>
                  <a:cubicBezTo>
                    <a:pt x="355358" y="1094402"/>
                    <a:pt x="362931" y="1099295"/>
                    <a:pt x="371141" y="1102981"/>
                  </a:cubicBezTo>
                  <a:cubicBezTo>
                    <a:pt x="364272" y="1097217"/>
                    <a:pt x="356766" y="1092291"/>
                    <a:pt x="348757" y="1088303"/>
                  </a:cubicBezTo>
                  <a:moveTo>
                    <a:pt x="722728" y="1088538"/>
                  </a:moveTo>
                  <a:cubicBezTo>
                    <a:pt x="715523" y="1089242"/>
                    <a:pt x="717601" y="1098893"/>
                    <a:pt x="724471" y="1095843"/>
                  </a:cubicBezTo>
                  <a:cubicBezTo>
                    <a:pt x="731642" y="1095106"/>
                    <a:pt x="729564" y="1085455"/>
                    <a:pt x="722728" y="1088538"/>
                  </a:cubicBezTo>
                  <a:moveTo>
                    <a:pt x="697797" y="1096111"/>
                  </a:moveTo>
                  <a:cubicBezTo>
                    <a:pt x="696255" y="1100836"/>
                    <a:pt x="704298" y="1102545"/>
                    <a:pt x="705839" y="1098323"/>
                  </a:cubicBezTo>
                  <a:cubicBezTo>
                    <a:pt x="707347" y="1093565"/>
                    <a:pt x="699305" y="1091822"/>
                    <a:pt x="697797" y="1096111"/>
                  </a:cubicBezTo>
                  <a:moveTo>
                    <a:pt x="765889" y="1096714"/>
                  </a:moveTo>
                  <a:cubicBezTo>
                    <a:pt x="761633" y="1095408"/>
                    <a:pt x="755233" y="1100132"/>
                    <a:pt x="758014" y="1104656"/>
                  </a:cubicBezTo>
                  <a:cubicBezTo>
                    <a:pt x="762605" y="1110018"/>
                    <a:pt x="773060" y="1100333"/>
                    <a:pt x="765889" y="1096714"/>
                  </a:cubicBezTo>
                  <a:moveTo>
                    <a:pt x="289679" y="1102110"/>
                  </a:moveTo>
                  <a:cubicBezTo>
                    <a:pt x="295610" y="1106968"/>
                    <a:pt x="301910" y="1111325"/>
                    <a:pt x="308511" y="1115212"/>
                  </a:cubicBezTo>
                  <a:cubicBezTo>
                    <a:pt x="302949" y="1109884"/>
                    <a:pt x="296582" y="1105494"/>
                    <a:pt x="289679" y="1102110"/>
                  </a:cubicBezTo>
                  <a:moveTo>
                    <a:pt x="374693" y="1100166"/>
                  </a:moveTo>
                  <a:cubicBezTo>
                    <a:pt x="376034" y="1104656"/>
                    <a:pt x="377810" y="1108946"/>
                    <a:pt x="380055" y="1113067"/>
                  </a:cubicBezTo>
                  <a:cubicBezTo>
                    <a:pt x="383473" y="1118395"/>
                    <a:pt x="386858" y="1110085"/>
                    <a:pt x="389840" y="1108141"/>
                  </a:cubicBezTo>
                  <a:cubicBezTo>
                    <a:pt x="386589" y="1102947"/>
                    <a:pt x="379720" y="1102545"/>
                    <a:pt x="374693" y="1100166"/>
                  </a:cubicBezTo>
                  <a:moveTo>
                    <a:pt x="397815" y="1108443"/>
                  </a:moveTo>
                  <a:cubicBezTo>
                    <a:pt x="396609" y="1111626"/>
                    <a:pt x="395403" y="1114810"/>
                    <a:pt x="394196" y="1118027"/>
                  </a:cubicBezTo>
                  <a:cubicBezTo>
                    <a:pt x="403914" y="1121713"/>
                    <a:pt x="413465" y="1125801"/>
                    <a:pt x="423115" y="1129722"/>
                  </a:cubicBezTo>
                  <a:cubicBezTo>
                    <a:pt x="421272" y="1125835"/>
                    <a:pt x="419463" y="1121947"/>
                    <a:pt x="417653" y="1118094"/>
                  </a:cubicBezTo>
                  <a:cubicBezTo>
                    <a:pt x="424288" y="1121110"/>
                    <a:pt x="430890" y="1124260"/>
                    <a:pt x="437458" y="1127477"/>
                  </a:cubicBezTo>
                  <a:cubicBezTo>
                    <a:pt x="434710" y="1128314"/>
                    <a:pt x="429248" y="1130023"/>
                    <a:pt x="426533" y="1130895"/>
                  </a:cubicBezTo>
                  <a:cubicBezTo>
                    <a:pt x="483366" y="1149660"/>
                    <a:pt x="544086" y="1154419"/>
                    <a:pt x="603366" y="1147884"/>
                  </a:cubicBezTo>
                  <a:cubicBezTo>
                    <a:pt x="607755" y="1152140"/>
                    <a:pt x="611911" y="1158038"/>
                    <a:pt x="618411" y="1158842"/>
                  </a:cubicBezTo>
                  <a:cubicBezTo>
                    <a:pt x="650849" y="1159143"/>
                    <a:pt x="682248" y="1149627"/>
                    <a:pt x="714250" y="1145605"/>
                  </a:cubicBezTo>
                  <a:cubicBezTo>
                    <a:pt x="716964" y="1139775"/>
                    <a:pt x="719746" y="1133944"/>
                    <a:pt x="722527" y="1128147"/>
                  </a:cubicBezTo>
                  <a:cubicBezTo>
                    <a:pt x="712172" y="1122149"/>
                    <a:pt x="701449" y="1116552"/>
                    <a:pt x="690056" y="1112833"/>
                  </a:cubicBezTo>
                  <a:cubicBezTo>
                    <a:pt x="691865" y="1119635"/>
                    <a:pt x="693708" y="1126438"/>
                    <a:pt x="695451" y="1133307"/>
                  </a:cubicBezTo>
                  <a:cubicBezTo>
                    <a:pt x="649911" y="1138803"/>
                    <a:pt x="603969" y="1142724"/>
                    <a:pt x="558093" y="1142221"/>
                  </a:cubicBezTo>
                  <a:cubicBezTo>
                    <a:pt x="502903" y="1142724"/>
                    <a:pt x="450158" y="1123522"/>
                    <a:pt x="397815" y="1108443"/>
                  </a:cubicBezTo>
                  <a:moveTo>
                    <a:pt x="664287" y="1119568"/>
                  </a:moveTo>
                  <a:cubicBezTo>
                    <a:pt x="662745" y="1124293"/>
                    <a:pt x="670788" y="1126002"/>
                    <a:pt x="672329" y="1121780"/>
                  </a:cubicBezTo>
                  <a:cubicBezTo>
                    <a:pt x="673837" y="1116988"/>
                    <a:pt x="665795" y="1115279"/>
                    <a:pt x="664287" y="1119568"/>
                  </a:cubicBezTo>
                  <a:close/>
                </a:path>
              </a:pathLst>
            </a:custGeom>
            <a:solidFill>
              <a:schemeClr val="accent1"/>
            </a:solidFill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599972AD-91F4-4A12-977D-DE95451150F0}"/>
              </a:ext>
            </a:extLst>
          </p:cNvPr>
          <p:cNvSpPr/>
          <p:nvPr/>
        </p:nvSpPr>
        <p:spPr>
          <a:xfrm>
            <a:off x="734943" y="1575300"/>
            <a:ext cx="2399782" cy="611652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40F9F53-F5FC-4AF3-A34D-0E278197E98C}"/>
              </a:ext>
            </a:extLst>
          </p:cNvPr>
          <p:cNvSpPr txBox="1"/>
          <p:nvPr/>
        </p:nvSpPr>
        <p:spPr>
          <a:xfrm>
            <a:off x="833967" y="1660516"/>
            <a:ext cx="2261142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特点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230393-8480-4010-A79C-BD833994F293}"/>
              </a:ext>
            </a:extLst>
          </p:cNvPr>
          <p:cNvSpPr txBox="1"/>
          <p:nvPr/>
        </p:nvSpPr>
        <p:spPr>
          <a:xfrm>
            <a:off x="734943" y="2371723"/>
            <a:ext cx="3700423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可以完成欧拉图相关一条龙服务</a:t>
            </a: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9A6B6DAE-A4EF-483F-814D-822B853B32A0}"/>
              </a:ext>
            </a:extLst>
          </p:cNvPr>
          <p:cNvSpPr/>
          <p:nvPr/>
        </p:nvSpPr>
        <p:spPr>
          <a:xfrm>
            <a:off x="734943" y="3947417"/>
            <a:ext cx="2399782" cy="611652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7A3253-E033-4344-83E1-0306A4482C57}"/>
              </a:ext>
            </a:extLst>
          </p:cNvPr>
          <p:cNvSpPr txBox="1"/>
          <p:nvPr/>
        </p:nvSpPr>
        <p:spPr>
          <a:xfrm>
            <a:off x="833967" y="4032633"/>
            <a:ext cx="2261142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优势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16F01F-42C0-4FB8-85C2-76105D625114}"/>
              </a:ext>
            </a:extLst>
          </p:cNvPr>
          <p:cNvSpPr txBox="1"/>
          <p:nvPr/>
        </p:nvSpPr>
        <p:spPr>
          <a:xfrm>
            <a:off x="734943" y="4743840"/>
            <a:ext cx="3700423" cy="10452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添加了可视化界面，实现鼠标操作，可以展示找到的路径，提供复位等按钮操作，方便用户。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771DF6BB-1467-4E3B-9B35-4CF0C84E64D3}"/>
              </a:ext>
            </a:extLst>
          </p:cNvPr>
          <p:cNvSpPr/>
          <p:nvPr/>
        </p:nvSpPr>
        <p:spPr>
          <a:xfrm>
            <a:off x="7796252" y="1575300"/>
            <a:ext cx="2399782" cy="611652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28D3BC8-36C1-4B81-A5BB-378D8C34C306}"/>
              </a:ext>
            </a:extLst>
          </p:cNvPr>
          <p:cNvSpPr txBox="1"/>
          <p:nvPr/>
        </p:nvSpPr>
        <p:spPr>
          <a:xfrm>
            <a:off x="7895276" y="1660516"/>
            <a:ext cx="2261142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缺点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BCBF085-583B-4232-839A-589B3B8B4555}"/>
              </a:ext>
            </a:extLst>
          </p:cNvPr>
          <p:cNvSpPr txBox="1"/>
          <p:nvPr/>
        </p:nvSpPr>
        <p:spPr>
          <a:xfrm>
            <a:off x="7796252" y="2371723"/>
            <a:ext cx="3700423" cy="10452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路径展示过程中，碰到平行边会重叠，可能会不太清晰，有向图的方向也没有很明确的标识。</a:t>
            </a: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1283E6A4-ACAF-4EAF-9277-A5B049D6CF58}"/>
              </a:ext>
            </a:extLst>
          </p:cNvPr>
          <p:cNvSpPr/>
          <p:nvPr/>
        </p:nvSpPr>
        <p:spPr>
          <a:xfrm>
            <a:off x="7796252" y="3650124"/>
            <a:ext cx="2399782" cy="611652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5261DC9-EA84-40D8-A5A2-09EBA77BDB9B}"/>
              </a:ext>
            </a:extLst>
          </p:cNvPr>
          <p:cNvSpPr txBox="1"/>
          <p:nvPr/>
        </p:nvSpPr>
        <p:spPr>
          <a:xfrm>
            <a:off x="7895276" y="3735340"/>
            <a:ext cx="226114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感悟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1DB53CE-6F6E-46E0-AF2B-D6124BC07178}"/>
              </a:ext>
            </a:extLst>
          </p:cNvPr>
          <p:cNvSpPr txBox="1"/>
          <p:nvPr/>
        </p:nvSpPr>
        <p:spPr>
          <a:xfrm>
            <a:off x="4970354" y="4525076"/>
            <a:ext cx="7006901" cy="20332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kern="100" dirty="0">
                <a:latin typeface="+mj-ea"/>
                <a:ea typeface="+mj-ea"/>
                <a:cs typeface="Times New Roman" panose="02020603050405020304" pitchFamily="18" charset="0"/>
              </a:rPr>
              <a:t>        </a:t>
            </a:r>
            <a:r>
              <a:rPr lang="zh-CN" altLang="zh-CN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对于我来说这个选题不仅锻炼了我对于图的处理能力，更将深度搜索与欧拉图相结合，让我认识到深度优先搜索不仅是查找，更是随需求而变，有千变万化</a:t>
            </a:r>
            <a:r>
              <a:rPr lang="zh-CN" altLang="en-US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。</a:t>
            </a:r>
            <a:r>
              <a:rPr lang="zh-CN" altLang="zh-CN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同时，这也是我第一次尝试课外的内容，比如从</a:t>
            </a:r>
            <a:r>
              <a:rPr lang="en-US" altLang="zh-CN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0</a:t>
            </a:r>
            <a:r>
              <a:rPr lang="zh-CN" altLang="zh-CN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学习使用可视化图形库</a:t>
            </a:r>
            <a:r>
              <a:rPr lang="en-US" altLang="zh-CN" sz="1800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esayx</a:t>
            </a:r>
            <a:r>
              <a:rPr lang="zh-CN" altLang="zh-CN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，在学习过程中也遇到了很多问题，但不断的尝试、调整，终于实现了预期中的目标，给出了满意的答卷。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6D09251-9AF9-4530-8B91-38EA657E7588}"/>
              </a:ext>
            </a:extLst>
          </p:cNvPr>
          <p:cNvGrpSpPr/>
          <p:nvPr/>
        </p:nvGrpSpPr>
        <p:grpSpPr>
          <a:xfrm flipV="1">
            <a:off x="6069333" y="3452798"/>
            <a:ext cx="543209" cy="488546"/>
            <a:chOff x="7160075" y="6338859"/>
            <a:chExt cx="543209" cy="488546"/>
          </a:xfrm>
          <a:gradFill flip="none" rotWithShape="1">
            <a:gsLst>
              <a:gs pos="0">
                <a:schemeClr val="accent1">
                  <a:lumMod val="90000"/>
                  <a:lumOff val="10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3F4CE617-0FD4-45C1-AC77-2B26B9FE9EDE}"/>
                </a:ext>
              </a:extLst>
            </p:cNvPr>
            <p:cNvSpPr/>
            <p:nvPr/>
          </p:nvSpPr>
          <p:spPr>
            <a:xfrm>
              <a:off x="7160075" y="6544863"/>
              <a:ext cx="202244" cy="282542"/>
            </a:xfrm>
            <a:custGeom>
              <a:avLst/>
              <a:gdLst>
                <a:gd name="connsiteX0" fmla="*/ 140194 w 202244"/>
                <a:gd name="connsiteY0" fmla="*/ -51 h 282542"/>
                <a:gd name="connsiteX1" fmla="*/ 25020 w 202244"/>
                <a:gd name="connsiteY1" fmla="*/ -51 h 282542"/>
                <a:gd name="connsiteX2" fmla="*/ 1069 w 202244"/>
                <a:gd name="connsiteY2" fmla="*/ 22418 h 282542"/>
                <a:gd name="connsiteX3" fmla="*/ 1241 w 202244"/>
                <a:gd name="connsiteY3" fmla="*/ 26071 h 282542"/>
                <a:gd name="connsiteX4" fmla="*/ 1 w 202244"/>
                <a:gd name="connsiteY4" fmla="*/ 252971 h 282542"/>
                <a:gd name="connsiteX5" fmla="*/ 1 w 202244"/>
                <a:gd name="connsiteY5" fmla="*/ 254901 h 282542"/>
                <a:gd name="connsiteX6" fmla="*/ 31017 w 202244"/>
                <a:gd name="connsiteY6" fmla="*/ 282471 h 282542"/>
                <a:gd name="connsiteX7" fmla="*/ 178378 w 202244"/>
                <a:gd name="connsiteY7" fmla="*/ 282471 h 282542"/>
                <a:gd name="connsiteX8" fmla="*/ 202184 w 202244"/>
                <a:gd name="connsiteY8" fmla="*/ 259863 h 282542"/>
                <a:gd name="connsiteX9" fmla="*/ 202088 w 202244"/>
                <a:gd name="connsiteY9" fmla="*/ 257037 h 282542"/>
                <a:gd name="connsiteX10" fmla="*/ 169762 w 202244"/>
                <a:gd name="connsiteY10" fmla="*/ 20557 h 282542"/>
                <a:gd name="connsiteX11" fmla="*/ 169349 w 202244"/>
                <a:gd name="connsiteY11" fmla="*/ 20557 h 282542"/>
                <a:gd name="connsiteX12" fmla="*/ 140194 w 202244"/>
                <a:gd name="connsiteY12" fmla="*/ -51 h 28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2244" h="282542">
                  <a:moveTo>
                    <a:pt x="140194" y="-51"/>
                  </a:moveTo>
                  <a:lnTo>
                    <a:pt x="25020" y="-51"/>
                  </a:lnTo>
                  <a:cubicBezTo>
                    <a:pt x="12201" y="-465"/>
                    <a:pt x="1476" y="9598"/>
                    <a:pt x="1069" y="22418"/>
                  </a:cubicBezTo>
                  <a:cubicBezTo>
                    <a:pt x="1035" y="23659"/>
                    <a:pt x="1090" y="24831"/>
                    <a:pt x="1241" y="26071"/>
                  </a:cubicBezTo>
                  <a:lnTo>
                    <a:pt x="1" y="252971"/>
                  </a:lnTo>
                  <a:cubicBezTo>
                    <a:pt x="-68" y="253591"/>
                    <a:pt x="-68" y="254281"/>
                    <a:pt x="1" y="254901"/>
                  </a:cubicBezTo>
                  <a:cubicBezTo>
                    <a:pt x="2268" y="270409"/>
                    <a:pt x="15357" y="282057"/>
                    <a:pt x="31017" y="282471"/>
                  </a:cubicBezTo>
                  <a:lnTo>
                    <a:pt x="178378" y="282471"/>
                  </a:lnTo>
                  <a:cubicBezTo>
                    <a:pt x="191205" y="282815"/>
                    <a:pt x="201860" y="272683"/>
                    <a:pt x="202184" y="259863"/>
                  </a:cubicBezTo>
                  <a:cubicBezTo>
                    <a:pt x="202212" y="258898"/>
                    <a:pt x="202177" y="258002"/>
                    <a:pt x="202088" y="257037"/>
                  </a:cubicBezTo>
                  <a:lnTo>
                    <a:pt x="169762" y="20557"/>
                  </a:lnTo>
                  <a:lnTo>
                    <a:pt x="169349" y="20557"/>
                  </a:lnTo>
                  <a:cubicBezTo>
                    <a:pt x="164607" y="8496"/>
                    <a:pt x="153152" y="363"/>
                    <a:pt x="140194" y="-5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25400" dist="25400" dir="2700000" algn="tl" rotWithShape="0">
                <a:schemeClr val="accent1">
                  <a:lumMod val="7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OPPOSans R"/>
                <a:ea typeface="OPPOSans R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CAF2B00-D44E-4C2A-8099-71BC7E00B8F7}"/>
                </a:ext>
              </a:extLst>
            </p:cNvPr>
            <p:cNvSpPr/>
            <p:nvPr/>
          </p:nvSpPr>
          <p:spPr>
            <a:xfrm>
              <a:off x="7348429" y="6338859"/>
              <a:ext cx="354855" cy="486125"/>
            </a:xfrm>
            <a:custGeom>
              <a:avLst/>
              <a:gdLst>
                <a:gd name="connsiteX0" fmla="*/ 354566 w 354855"/>
                <a:gd name="connsiteY0" fmla="*/ 303825 h 486125"/>
                <a:gd name="connsiteX1" fmla="*/ 333131 w 354855"/>
                <a:gd name="connsiteY1" fmla="*/ 265090 h 486125"/>
                <a:gd name="connsiteX2" fmla="*/ 347811 w 354855"/>
                <a:gd name="connsiteY2" fmla="*/ 239105 h 486125"/>
                <a:gd name="connsiteX3" fmla="*/ 329753 w 354855"/>
                <a:gd name="connsiteY3" fmla="*/ 183966 h 486125"/>
                <a:gd name="connsiteX4" fmla="*/ 285021 w 354855"/>
                <a:gd name="connsiteY4" fmla="*/ 165356 h 486125"/>
                <a:gd name="connsiteX5" fmla="*/ 179911 w 354855"/>
                <a:gd name="connsiteY5" fmla="*/ 165356 h 486125"/>
                <a:gd name="connsiteX6" fmla="*/ 180807 w 354855"/>
                <a:gd name="connsiteY6" fmla="*/ 105047 h 486125"/>
                <a:gd name="connsiteX7" fmla="*/ 148413 w 354855"/>
                <a:gd name="connsiteY7" fmla="*/ 17650 h 486125"/>
                <a:gd name="connsiteX8" fmla="*/ 121601 w 354855"/>
                <a:gd name="connsiteY8" fmla="*/ 488 h 486125"/>
                <a:gd name="connsiteX9" fmla="*/ 112779 w 354855"/>
                <a:gd name="connsiteY9" fmla="*/ -63 h 486125"/>
                <a:gd name="connsiteX10" fmla="*/ 65979 w 354855"/>
                <a:gd name="connsiteY10" fmla="*/ 24680 h 486125"/>
                <a:gd name="connsiteX11" fmla="*/ 67840 w 354855"/>
                <a:gd name="connsiteY11" fmla="*/ 48115 h 486125"/>
                <a:gd name="connsiteX12" fmla="*/ 70252 w 354855"/>
                <a:gd name="connsiteY12" fmla="*/ 91675 h 486125"/>
                <a:gd name="connsiteX13" fmla="*/ -51 w 354855"/>
                <a:gd name="connsiteY13" fmla="*/ 216291 h 486125"/>
                <a:gd name="connsiteX14" fmla="*/ 32826 w 354855"/>
                <a:gd name="connsiteY14" fmla="*/ 459388 h 486125"/>
                <a:gd name="connsiteX15" fmla="*/ 130837 w 354855"/>
                <a:gd name="connsiteY15" fmla="*/ 486062 h 486125"/>
                <a:gd name="connsiteX16" fmla="*/ 262276 w 354855"/>
                <a:gd name="connsiteY16" fmla="*/ 486062 h 486125"/>
                <a:gd name="connsiteX17" fmla="*/ 310110 w 354855"/>
                <a:gd name="connsiteY17" fmla="*/ 458975 h 486125"/>
                <a:gd name="connsiteX18" fmla="*/ 308593 w 354855"/>
                <a:gd name="connsiteY18" fmla="*/ 425684 h 486125"/>
                <a:gd name="connsiteX19" fmla="*/ 308593 w 354855"/>
                <a:gd name="connsiteY19" fmla="*/ 423409 h 486125"/>
                <a:gd name="connsiteX20" fmla="*/ 308593 w 354855"/>
                <a:gd name="connsiteY20" fmla="*/ 422720 h 486125"/>
                <a:gd name="connsiteX21" fmla="*/ 338438 w 354855"/>
                <a:gd name="connsiteY21" fmla="*/ 391222 h 486125"/>
                <a:gd name="connsiteX22" fmla="*/ 330098 w 354855"/>
                <a:gd name="connsiteY22" fmla="*/ 349867 h 486125"/>
                <a:gd name="connsiteX23" fmla="*/ 354566 w 354855"/>
                <a:gd name="connsiteY23" fmla="*/ 303825 h 48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54855" h="486125">
                  <a:moveTo>
                    <a:pt x="354566" y="303825"/>
                  </a:moveTo>
                  <a:cubicBezTo>
                    <a:pt x="353250" y="288455"/>
                    <a:pt x="345454" y="274395"/>
                    <a:pt x="333131" y="265090"/>
                  </a:cubicBezTo>
                  <a:cubicBezTo>
                    <a:pt x="341677" y="259093"/>
                    <a:pt x="347067" y="249512"/>
                    <a:pt x="347811" y="239105"/>
                  </a:cubicBezTo>
                  <a:cubicBezTo>
                    <a:pt x="349542" y="219048"/>
                    <a:pt x="343022" y="199129"/>
                    <a:pt x="329753" y="183966"/>
                  </a:cubicBezTo>
                  <a:cubicBezTo>
                    <a:pt x="318174" y="171697"/>
                    <a:pt x="301901" y="164873"/>
                    <a:pt x="285021" y="165356"/>
                  </a:cubicBezTo>
                  <a:lnTo>
                    <a:pt x="179911" y="165356"/>
                  </a:lnTo>
                  <a:cubicBezTo>
                    <a:pt x="179911" y="150123"/>
                    <a:pt x="179911" y="126276"/>
                    <a:pt x="180807" y="105047"/>
                  </a:cubicBezTo>
                  <a:cubicBezTo>
                    <a:pt x="182392" y="74513"/>
                    <a:pt x="165299" y="37225"/>
                    <a:pt x="148413" y="17650"/>
                  </a:cubicBezTo>
                  <a:cubicBezTo>
                    <a:pt x="141886" y="8828"/>
                    <a:pt x="132340" y="2721"/>
                    <a:pt x="121601" y="488"/>
                  </a:cubicBezTo>
                  <a:cubicBezTo>
                    <a:pt x="118672" y="130"/>
                    <a:pt x="115728" y="-57"/>
                    <a:pt x="112779" y="-63"/>
                  </a:cubicBezTo>
                  <a:cubicBezTo>
                    <a:pt x="93342" y="-63"/>
                    <a:pt x="70459" y="7725"/>
                    <a:pt x="65979" y="24680"/>
                  </a:cubicBezTo>
                  <a:cubicBezTo>
                    <a:pt x="64655" y="32524"/>
                    <a:pt x="65297" y="40575"/>
                    <a:pt x="67840" y="48115"/>
                  </a:cubicBezTo>
                  <a:cubicBezTo>
                    <a:pt x="71872" y="62272"/>
                    <a:pt x="72699" y="77160"/>
                    <a:pt x="70252" y="91675"/>
                  </a:cubicBezTo>
                  <a:cubicBezTo>
                    <a:pt x="64531" y="123932"/>
                    <a:pt x="15733" y="201955"/>
                    <a:pt x="-51" y="216291"/>
                  </a:cubicBezTo>
                  <a:lnTo>
                    <a:pt x="32826" y="459388"/>
                  </a:lnTo>
                  <a:cubicBezTo>
                    <a:pt x="54468" y="467797"/>
                    <a:pt x="104508" y="486062"/>
                    <a:pt x="130837" y="486062"/>
                  </a:cubicBezTo>
                  <a:lnTo>
                    <a:pt x="262276" y="486062"/>
                  </a:lnTo>
                  <a:cubicBezTo>
                    <a:pt x="271236" y="486062"/>
                    <a:pt x="301150" y="484132"/>
                    <a:pt x="310110" y="458975"/>
                  </a:cubicBezTo>
                  <a:cubicBezTo>
                    <a:pt x="313949" y="448085"/>
                    <a:pt x="313405" y="436161"/>
                    <a:pt x="308593" y="425684"/>
                  </a:cubicBezTo>
                  <a:cubicBezTo>
                    <a:pt x="308593" y="424719"/>
                    <a:pt x="308593" y="423961"/>
                    <a:pt x="308593" y="423409"/>
                  </a:cubicBezTo>
                  <a:cubicBezTo>
                    <a:pt x="308593" y="422858"/>
                    <a:pt x="308593" y="422927"/>
                    <a:pt x="308593" y="422720"/>
                  </a:cubicBezTo>
                  <a:cubicBezTo>
                    <a:pt x="324101" y="419412"/>
                    <a:pt x="335963" y="406868"/>
                    <a:pt x="338438" y="391222"/>
                  </a:cubicBezTo>
                  <a:cubicBezTo>
                    <a:pt x="341533" y="376885"/>
                    <a:pt x="338513" y="361860"/>
                    <a:pt x="330098" y="349867"/>
                  </a:cubicBezTo>
                  <a:cubicBezTo>
                    <a:pt x="347329" y="342010"/>
                    <a:pt x="356427" y="325813"/>
                    <a:pt x="354566" y="30382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25400" dist="25400" dir="2700000" algn="tl" rotWithShape="0">
                <a:schemeClr val="accent1">
                  <a:lumMod val="7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OPPOSans R"/>
                <a:ea typeface="OPPOSans R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E477AC1-AEC3-433B-9D3A-ACE904AC3385}"/>
              </a:ext>
            </a:extLst>
          </p:cNvPr>
          <p:cNvGrpSpPr/>
          <p:nvPr/>
        </p:nvGrpSpPr>
        <p:grpSpPr>
          <a:xfrm flipH="1">
            <a:off x="5046554" y="2186952"/>
            <a:ext cx="543209" cy="488546"/>
            <a:chOff x="7160075" y="6338859"/>
            <a:chExt cx="543209" cy="488546"/>
          </a:xfr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100000">
                <a:schemeClr val="accent1"/>
              </a:gs>
            </a:gsLst>
            <a:lin ang="2700000" scaled="1"/>
          </a:gradFill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157673EA-51BD-4DBC-906D-C93A16ECDB1B}"/>
                </a:ext>
              </a:extLst>
            </p:cNvPr>
            <p:cNvSpPr/>
            <p:nvPr/>
          </p:nvSpPr>
          <p:spPr>
            <a:xfrm>
              <a:off x="7160075" y="6544863"/>
              <a:ext cx="202244" cy="282542"/>
            </a:xfrm>
            <a:custGeom>
              <a:avLst/>
              <a:gdLst>
                <a:gd name="connsiteX0" fmla="*/ 140194 w 202244"/>
                <a:gd name="connsiteY0" fmla="*/ -51 h 282542"/>
                <a:gd name="connsiteX1" fmla="*/ 25020 w 202244"/>
                <a:gd name="connsiteY1" fmla="*/ -51 h 282542"/>
                <a:gd name="connsiteX2" fmla="*/ 1069 w 202244"/>
                <a:gd name="connsiteY2" fmla="*/ 22418 h 282542"/>
                <a:gd name="connsiteX3" fmla="*/ 1241 w 202244"/>
                <a:gd name="connsiteY3" fmla="*/ 26071 h 282542"/>
                <a:gd name="connsiteX4" fmla="*/ 1 w 202244"/>
                <a:gd name="connsiteY4" fmla="*/ 252971 h 282542"/>
                <a:gd name="connsiteX5" fmla="*/ 1 w 202244"/>
                <a:gd name="connsiteY5" fmla="*/ 254901 h 282542"/>
                <a:gd name="connsiteX6" fmla="*/ 31017 w 202244"/>
                <a:gd name="connsiteY6" fmla="*/ 282471 h 282542"/>
                <a:gd name="connsiteX7" fmla="*/ 178378 w 202244"/>
                <a:gd name="connsiteY7" fmla="*/ 282471 h 282542"/>
                <a:gd name="connsiteX8" fmla="*/ 202184 w 202244"/>
                <a:gd name="connsiteY8" fmla="*/ 259863 h 282542"/>
                <a:gd name="connsiteX9" fmla="*/ 202088 w 202244"/>
                <a:gd name="connsiteY9" fmla="*/ 257037 h 282542"/>
                <a:gd name="connsiteX10" fmla="*/ 169762 w 202244"/>
                <a:gd name="connsiteY10" fmla="*/ 20557 h 282542"/>
                <a:gd name="connsiteX11" fmla="*/ 169349 w 202244"/>
                <a:gd name="connsiteY11" fmla="*/ 20557 h 282542"/>
                <a:gd name="connsiteX12" fmla="*/ 140194 w 202244"/>
                <a:gd name="connsiteY12" fmla="*/ -51 h 28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2244" h="282542">
                  <a:moveTo>
                    <a:pt x="140194" y="-51"/>
                  </a:moveTo>
                  <a:lnTo>
                    <a:pt x="25020" y="-51"/>
                  </a:lnTo>
                  <a:cubicBezTo>
                    <a:pt x="12201" y="-465"/>
                    <a:pt x="1476" y="9598"/>
                    <a:pt x="1069" y="22418"/>
                  </a:cubicBezTo>
                  <a:cubicBezTo>
                    <a:pt x="1035" y="23659"/>
                    <a:pt x="1090" y="24831"/>
                    <a:pt x="1241" y="26071"/>
                  </a:cubicBezTo>
                  <a:lnTo>
                    <a:pt x="1" y="252971"/>
                  </a:lnTo>
                  <a:cubicBezTo>
                    <a:pt x="-68" y="253591"/>
                    <a:pt x="-68" y="254281"/>
                    <a:pt x="1" y="254901"/>
                  </a:cubicBezTo>
                  <a:cubicBezTo>
                    <a:pt x="2268" y="270409"/>
                    <a:pt x="15357" y="282057"/>
                    <a:pt x="31017" y="282471"/>
                  </a:cubicBezTo>
                  <a:lnTo>
                    <a:pt x="178378" y="282471"/>
                  </a:lnTo>
                  <a:cubicBezTo>
                    <a:pt x="191205" y="282815"/>
                    <a:pt x="201860" y="272683"/>
                    <a:pt x="202184" y="259863"/>
                  </a:cubicBezTo>
                  <a:cubicBezTo>
                    <a:pt x="202212" y="258898"/>
                    <a:pt x="202177" y="258002"/>
                    <a:pt x="202088" y="257037"/>
                  </a:cubicBezTo>
                  <a:lnTo>
                    <a:pt x="169762" y="20557"/>
                  </a:lnTo>
                  <a:lnTo>
                    <a:pt x="169349" y="20557"/>
                  </a:lnTo>
                  <a:cubicBezTo>
                    <a:pt x="164607" y="8496"/>
                    <a:pt x="153152" y="363"/>
                    <a:pt x="140194" y="-5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25400" dist="25400" dir="2700000" algn="tl" rotWithShape="0">
                <a:schemeClr val="accent1">
                  <a:lumMod val="7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OPPOSans R"/>
                <a:ea typeface="OPPOSans R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4170760C-F9C6-45FB-8B40-4EE4DE6CDB08}"/>
                </a:ext>
              </a:extLst>
            </p:cNvPr>
            <p:cNvSpPr/>
            <p:nvPr/>
          </p:nvSpPr>
          <p:spPr>
            <a:xfrm>
              <a:off x="7348429" y="6338859"/>
              <a:ext cx="354855" cy="486125"/>
            </a:xfrm>
            <a:custGeom>
              <a:avLst/>
              <a:gdLst>
                <a:gd name="connsiteX0" fmla="*/ 354566 w 354855"/>
                <a:gd name="connsiteY0" fmla="*/ 303825 h 486125"/>
                <a:gd name="connsiteX1" fmla="*/ 333131 w 354855"/>
                <a:gd name="connsiteY1" fmla="*/ 265090 h 486125"/>
                <a:gd name="connsiteX2" fmla="*/ 347811 w 354855"/>
                <a:gd name="connsiteY2" fmla="*/ 239105 h 486125"/>
                <a:gd name="connsiteX3" fmla="*/ 329753 w 354855"/>
                <a:gd name="connsiteY3" fmla="*/ 183966 h 486125"/>
                <a:gd name="connsiteX4" fmla="*/ 285021 w 354855"/>
                <a:gd name="connsiteY4" fmla="*/ 165356 h 486125"/>
                <a:gd name="connsiteX5" fmla="*/ 179911 w 354855"/>
                <a:gd name="connsiteY5" fmla="*/ 165356 h 486125"/>
                <a:gd name="connsiteX6" fmla="*/ 180807 w 354855"/>
                <a:gd name="connsiteY6" fmla="*/ 105047 h 486125"/>
                <a:gd name="connsiteX7" fmla="*/ 148413 w 354855"/>
                <a:gd name="connsiteY7" fmla="*/ 17650 h 486125"/>
                <a:gd name="connsiteX8" fmla="*/ 121601 w 354855"/>
                <a:gd name="connsiteY8" fmla="*/ 488 h 486125"/>
                <a:gd name="connsiteX9" fmla="*/ 112779 w 354855"/>
                <a:gd name="connsiteY9" fmla="*/ -63 h 486125"/>
                <a:gd name="connsiteX10" fmla="*/ 65979 w 354855"/>
                <a:gd name="connsiteY10" fmla="*/ 24680 h 486125"/>
                <a:gd name="connsiteX11" fmla="*/ 67840 w 354855"/>
                <a:gd name="connsiteY11" fmla="*/ 48115 h 486125"/>
                <a:gd name="connsiteX12" fmla="*/ 70252 w 354855"/>
                <a:gd name="connsiteY12" fmla="*/ 91675 h 486125"/>
                <a:gd name="connsiteX13" fmla="*/ -51 w 354855"/>
                <a:gd name="connsiteY13" fmla="*/ 216291 h 486125"/>
                <a:gd name="connsiteX14" fmla="*/ 32826 w 354855"/>
                <a:gd name="connsiteY14" fmla="*/ 459388 h 486125"/>
                <a:gd name="connsiteX15" fmla="*/ 130837 w 354855"/>
                <a:gd name="connsiteY15" fmla="*/ 486062 h 486125"/>
                <a:gd name="connsiteX16" fmla="*/ 262276 w 354855"/>
                <a:gd name="connsiteY16" fmla="*/ 486062 h 486125"/>
                <a:gd name="connsiteX17" fmla="*/ 310110 w 354855"/>
                <a:gd name="connsiteY17" fmla="*/ 458975 h 486125"/>
                <a:gd name="connsiteX18" fmla="*/ 308593 w 354855"/>
                <a:gd name="connsiteY18" fmla="*/ 425684 h 486125"/>
                <a:gd name="connsiteX19" fmla="*/ 308593 w 354855"/>
                <a:gd name="connsiteY19" fmla="*/ 423409 h 486125"/>
                <a:gd name="connsiteX20" fmla="*/ 308593 w 354855"/>
                <a:gd name="connsiteY20" fmla="*/ 422720 h 486125"/>
                <a:gd name="connsiteX21" fmla="*/ 338438 w 354855"/>
                <a:gd name="connsiteY21" fmla="*/ 391222 h 486125"/>
                <a:gd name="connsiteX22" fmla="*/ 330098 w 354855"/>
                <a:gd name="connsiteY22" fmla="*/ 349867 h 486125"/>
                <a:gd name="connsiteX23" fmla="*/ 354566 w 354855"/>
                <a:gd name="connsiteY23" fmla="*/ 303825 h 48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54855" h="486125">
                  <a:moveTo>
                    <a:pt x="354566" y="303825"/>
                  </a:moveTo>
                  <a:cubicBezTo>
                    <a:pt x="353250" y="288455"/>
                    <a:pt x="345454" y="274395"/>
                    <a:pt x="333131" y="265090"/>
                  </a:cubicBezTo>
                  <a:cubicBezTo>
                    <a:pt x="341677" y="259093"/>
                    <a:pt x="347067" y="249512"/>
                    <a:pt x="347811" y="239105"/>
                  </a:cubicBezTo>
                  <a:cubicBezTo>
                    <a:pt x="349542" y="219048"/>
                    <a:pt x="343022" y="199129"/>
                    <a:pt x="329753" y="183966"/>
                  </a:cubicBezTo>
                  <a:cubicBezTo>
                    <a:pt x="318174" y="171697"/>
                    <a:pt x="301901" y="164873"/>
                    <a:pt x="285021" y="165356"/>
                  </a:cubicBezTo>
                  <a:lnTo>
                    <a:pt x="179911" y="165356"/>
                  </a:lnTo>
                  <a:cubicBezTo>
                    <a:pt x="179911" y="150123"/>
                    <a:pt x="179911" y="126276"/>
                    <a:pt x="180807" y="105047"/>
                  </a:cubicBezTo>
                  <a:cubicBezTo>
                    <a:pt x="182392" y="74513"/>
                    <a:pt x="165299" y="37225"/>
                    <a:pt x="148413" y="17650"/>
                  </a:cubicBezTo>
                  <a:cubicBezTo>
                    <a:pt x="141886" y="8828"/>
                    <a:pt x="132340" y="2721"/>
                    <a:pt x="121601" y="488"/>
                  </a:cubicBezTo>
                  <a:cubicBezTo>
                    <a:pt x="118672" y="130"/>
                    <a:pt x="115728" y="-57"/>
                    <a:pt x="112779" y="-63"/>
                  </a:cubicBezTo>
                  <a:cubicBezTo>
                    <a:pt x="93342" y="-63"/>
                    <a:pt x="70459" y="7725"/>
                    <a:pt x="65979" y="24680"/>
                  </a:cubicBezTo>
                  <a:cubicBezTo>
                    <a:pt x="64655" y="32524"/>
                    <a:pt x="65297" y="40575"/>
                    <a:pt x="67840" y="48115"/>
                  </a:cubicBezTo>
                  <a:cubicBezTo>
                    <a:pt x="71872" y="62272"/>
                    <a:pt x="72699" y="77160"/>
                    <a:pt x="70252" y="91675"/>
                  </a:cubicBezTo>
                  <a:cubicBezTo>
                    <a:pt x="64531" y="123932"/>
                    <a:pt x="15733" y="201955"/>
                    <a:pt x="-51" y="216291"/>
                  </a:cubicBezTo>
                  <a:lnTo>
                    <a:pt x="32826" y="459388"/>
                  </a:lnTo>
                  <a:cubicBezTo>
                    <a:pt x="54468" y="467797"/>
                    <a:pt x="104508" y="486062"/>
                    <a:pt x="130837" y="486062"/>
                  </a:cubicBezTo>
                  <a:lnTo>
                    <a:pt x="262276" y="486062"/>
                  </a:lnTo>
                  <a:cubicBezTo>
                    <a:pt x="271236" y="486062"/>
                    <a:pt x="301150" y="484132"/>
                    <a:pt x="310110" y="458975"/>
                  </a:cubicBezTo>
                  <a:cubicBezTo>
                    <a:pt x="313949" y="448085"/>
                    <a:pt x="313405" y="436161"/>
                    <a:pt x="308593" y="425684"/>
                  </a:cubicBezTo>
                  <a:cubicBezTo>
                    <a:pt x="308593" y="424719"/>
                    <a:pt x="308593" y="423961"/>
                    <a:pt x="308593" y="423409"/>
                  </a:cubicBezTo>
                  <a:cubicBezTo>
                    <a:pt x="308593" y="422858"/>
                    <a:pt x="308593" y="422927"/>
                    <a:pt x="308593" y="422720"/>
                  </a:cubicBezTo>
                  <a:cubicBezTo>
                    <a:pt x="324101" y="419412"/>
                    <a:pt x="335963" y="406868"/>
                    <a:pt x="338438" y="391222"/>
                  </a:cubicBezTo>
                  <a:cubicBezTo>
                    <a:pt x="341533" y="376885"/>
                    <a:pt x="338513" y="361860"/>
                    <a:pt x="330098" y="349867"/>
                  </a:cubicBezTo>
                  <a:cubicBezTo>
                    <a:pt x="347329" y="342010"/>
                    <a:pt x="356427" y="325813"/>
                    <a:pt x="354566" y="30382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25400" dist="25400" dir="2700000" algn="tl" rotWithShape="0">
                <a:schemeClr val="accent1">
                  <a:lumMod val="7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OPPOSans R"/>
                <a:ea typeface="OPPOSans R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09951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椭圆 77">
            <a:extLst>
              <a:ext uri="{FF2B5EF4-FFF2-40B4-BE49-F238E27FC236}">
                <a16:creationId xmlns:a16="http://schemas.microsoft.com/office/drawing/2014/main" id="{F29DEB09-699C-4CA8-819D-A74E9D335BAE}"/>
              </a:ext>
            </a:extLst>
          </p:cNvPr>
          <p:cNvSpPr/>
          <p:nvPr/>
        </p:nvSpPr>
        <p:spPr>
          <a:xfrm>
            <a:off x="4030256" y="549275"/>
            <a:ext cx="4167508" cy="4167508"/>
          </a:xfrm>
          <a:prstGeom prst="ellips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1DA35D-4207-4821-BB31-22FFE5466D11}"/>
              </a:ext>
            </a:extLst>
          </p:cNvPr>
          <p:cNvSpPr txBox="1"/>
          <p:nvPr/>
        </p:nvSpPr>
        <p:spPr>
          <a:xfrm>
            <a:off x="5017633" y="3492059"/>
            <a:ext cx="1189428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dirty="0">
                <a:solidFill>
                  <a:schemeClr val="accent1"/>
                </a:solidFill>
              </a:rPr>
              <a:t>2023.12.10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5B938B00-09F3-409E-8D55-91886BA082EF}"/>
              </a:ext>
            </a:extLst>
          </p:cNvPr>
          <p:cNvSpPr txBox="1"/>
          <p:nvPr/>
        </p:nvSpPr>
        <p:spPr>
          <a:xfrm>
            <a:off x="6426272" y="3486996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dirty="0">
                <a:solidFill>
                  <a:schemeClr val="accent1"/>
                </a:solidFill>
              </a:rPr>
              <a:t>王语晨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12646CE-0EDD-4BBF-BFB2-C5B5CA0E588C}"/>
              </a:ext>
            </a:extLst>
          </p:cNvPr>
          <p:cNvGrpSpPr/>
          <p:nvPr/>
        </p:nvGrpSpPr>
        <p:grpSpPr>
          <a:xfrm>
            <a:off x="3728258" y="3545345"/>
            <a:ext cx="909489" cy="179648"/>
            <a:chOff x="2731283" y="5385651"/>
            <a:chExt cx="909489" cy="179648"/>
          </a:xfrm>
        </p:grpSpPr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4468125E-BED0-49EA-83C4-315CFD53847F}"/>
                </a:ext>
              </a:extLst>
            </p:cNvPr>
            <p:cNvCxnSpPr>
              <a:cxnSpLocks/>
            </p:cNvCxnSpPr>
            <p:nvPr/>
          </p:nvCxnSpPr>
          <p:spPr>
            <a:xfrm>
              <a:off x="2731283" y="5475475"/>
              <a:ext cx="58739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3672211D-63F9-48CD-B31D-6C2918668723}"/>
                </a:ext>
              </a:extLst>
            </p:cNvPr>
            <p:cNvGrpSpPr/>
            <p:nvPr/>
          </p:nvGrpSpPr>
          <p:grpSpPr>
            <a:xfrm>
              <a:off x="3371300" y="5385651"/>
              <a:ext cx="269472" cy="179648"/>
              <a:chOff x="3358750" y="1717040"/>
              <a:chExt cx="548637" cy="365758"/>
            </a:xfrm>
          </p:grpSpPr>
          <p:sp>
            <p:nvSpPr>
              <p:cNvPr id="71" name="菱形 70">
                <a:extLst>
                  <a:ext uri="{FF2B5EF4-FFF2-40B4-BE49-F238E27FC236}">
                    <a16:creationId xmlns:a16="http://schemas.microsoft.com/office/drawing/2014/main" id="{296F1C85-06AB-405F-999E-0CC794BF4B3D}"/>
                  </a:ext>
                </a:extLst>
              </p:cNvPr>
              <p:cNvSpPr/>
              <p:nvPr/>
            </p:nvSpPr>
            <p:spPr>
              <a:xfrm>
                <a:off x="3358750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菱形 71">
                <a:extLst>
                  <a:ext uri="{FF2B5EF4-FFF2-40B4-BE49-F238E27FC236}">
                    <a16:creationId xmlns:a16="http://schemas.microsoft.com/office/drawing/2014/main" id="{03F2C6F8-5727-4E1E-B903-2DB0A0064DF1}"/>
                  </a:ext>
                </a:extLst>
              </p:cNvPr>
              <p:cNvSpPr/>
              <p:nvPr/>
            </p:nvSpPr>
            <p:spPr>
              <a:xfrm>
                <a:off x="3541629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CA29F8D6-93AC-439D-9E4F-34689B1DDA7C}"/>
                </a:ext>
              </a:extLst>
            </p:cNvPr>
            <p:cNvSpPr/>
            <p:nvPr/>
          </p:nvSpPr>
          <p:spPr>
            <a:xfrm>
              <a:off x="3463029" y="5430563"/>
              <a:ext cx="89824" cy="89824"/>
            </a:xfrm>
            <a:custGeom>
              <a:avLst/>
              <a:gdLst>
                <a:gd name="connsiteX0" fmla="*/ 44912 w 89824"/>
                <a:gd name="connsiteY0" fmla="*/ 0 h 89824"/>
                <a:gd name="connsiteX1" fmla="*/ 89824 w 89824"/>
                <a:gd name="connsiteY1" fmla="*/ 44912 h 89824"/>
                <a:gd name="connsiteX2" fmla="*/ 44912 w 89824"/>
                <a:gd name="connsiteY2" fmla="*/ 89824 h 89824"/>
                <a:gd name="connsiteX3" fmla="*/ 0 w 89824"/>
                <a:gd name="connsiteY3" fmla="*/ 44912 h 8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24" h="89824">
                  <a:moveTo>
                    <a:pt x="44912" y="0"/>
                  </a:moveTo>
                  <a:lnTo>
                    <a:pt x="89824" y="44912"/>
                  </a:lnTo>
                  <a:lnTo>
                    <a:pt x="44912" y="89824"/>
                  </a:lnTo>
                  <a:lnTo>
                    <a:pt x="0" y="44912"/>
                  </a:lnTo>
                  <a:close/>
                </a:path>
              </a:pathLst>
            </a:cu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690E6C7D-9E8B-4AFA-9453-EBBA9AE6F479}"/>
              </a:ext>
            </a:extLst>
          </p:cNvPr>
          <p:cNvSpPr/>
          <p:nvPr/>
        </p:nvSpPr>
        <p:spPr>
          <a:xfrm flipH="1">
            <a:off x="4870722" y="3261163"/>
            <a:ext cx="2450556" cy="748012"/>
          </a:xfrm>
          <a:custGeom>
            <a:avLst/>
            <a:gdLst>
              <a:gd name="connsiteX0" fmla="*/ 2519550 w 5041501"/>
              <a:gd name="connsiteY0" fmla="*/ 0 h 748012"/>
              <a:gd name="connsiteX1" fmla="*/ 2343499 w 5041501"/>
              <a:gd name="connsiteY1" fmla="*/ 152268 h 748012"/>
              <a:gd name="connsiteX2" fmla="*/ 2311026 w 5041501"/>
              <a:gd name="connsiteY2" fmla="*/ 156027 h 748012"/>
              <a:gd name="connsiteX3" fmla="*/ 239534 w 5041501"/>
              <a:gd name="connsiteY3" fmla="*/ 156027 h 748012"/>
              <a:gd name="connsiteX4" fmla="*/ 196019 w 5041501"/>
              <a:gd name="connsiteY4" fmla="*/ 199542 h 748012"/>
              <a:gd name="connsiteX5" fmla="*/ 196019 w 5041501"/>
              <a:gd name="connsiteY5" fmla="*/ 211022 h 748012"/>
              <a:gd name="connsiteX6" fmla="*/ 187667 w 5041501"/>
              <a:gd name="connsiteY6" fmla="*/ 207562 h 748012"/>
              <a:gd name="connsiteX7" fmla="*/ 112929 w 5041501"/>
              <a:gd name="connsiteY7" fmla="*/ 207562 h 748012"/>
              <a:gd name="connsiteX8" fmla="*/ 83886 w 5041501"/>
              <a:gd name="connsiteY8" fmla="*/ 236605 h 748012"/>
              <a:gd name="connsiteX9" fmla="*/ 83886 w 5041501"/>
              <a:gd name="connsiteY9" fmla="*/ 232976 h 748012"/>
              <a:gd name="connsiteX10" fmla="*/ 0 w 5041501"/>
              <a:gd name="connsiteY10" fmla="*/ 379297 h 748012"/>
              <a:gd name="connsiteX11" fmla="*/ 83886 w 5041501"/>
              <a:gd name="connsiteY11" fmla="*/ 525619 h 748012"/>
              <a:gd name="connsiteX12" fmla="*/ 83886 w 5041501"/>
              <a:gd name="connsiteY12" fmla="*/ 521989 h 748012"/>
              <a:gd name="connsiteX13" fmla="*/ 112929 w 5041501"/>
              <a:gd name="connsiteY13" fmla="*/ 551032 h 748012"/>
              <a:gd name="connsiteX14" fmla="*/ 187667 w 5041501"/>
              <a:gd name="connsiteY14" fmla="*/ 551032 h 748012"/>
              <a:gd name="connsiteX15" fmla="*/ 196019 w 5041501"/>
              <a:gd name="connsiteY15" fmla="*/ 547573 h 748012"/>
              <a:gd name="connsiteX16" fmla="*/ 196019 w 5041501"/>
              <a:gd name="connsiteY16" fmla="*/ 559053 h 748012"/>
              <a:gd name="connsiteX17" fmla="*/ 239534 w 5041501"/>
              <a:gd name="connsiteY17" fmla="*/ 602568 h 748012"/>
              <a:gd name="connsiteX18" fmla="*/ 2361155 w 5041501"/>
              <a:gd name="connsiteY18" fmla="*/ 602568 h 748012"/>
              <a:gd name="connsiteX19" fmla="*/ 2435123 w 5041501"/>
              <a:gd name="connsiteY19" fmla="*/ 631159 h 748012"/>
              <a:gd name="connsiteX20" fmla="*/ 2519550 w 5041501"/>
              <a:gd name="connsiteY20" fmla="*/ 748012 h 748012"/>
              <a:gd name="connsiteX21" fmla="*/ 2603977 w 5041501"/>
              <a:gd name="connsiteY21" fmla="*/ 631159 h 748012"/>
              <a:gd name="connsiteX22" fmla="*/ 2677946 w 5041501"/>
              <a:gd name="connsiteY22" fmla="*/ 602568 h 748012"/>
              <a:gd name="connsiteX23" fmla="*/ 4799569 w 5041501"/>
              <a:gd name="connsiteY23" fmla="*/ 602568 h 748012"/>
              <a:gd name="connsiteX24" fmla="*/ 4843084 w 5041501"/>
              <a:gd name="connsiteY24" fmla="*/ 559053 h 748012"/>
              <a:gd name="connsiteX25" fmla="*/ 4843084 w 5041501"/>
              <a:gd name="connsiteY25" fmla="*/ 545949 h 748012"/>
              <a:gd name="connsiteX26" fmla="*/ 4855357 w 5041501"/>
              <a:gd name="connsiteY26" fmla="*/ 551032 h 748012"/>
              <a:gd name="connsiteX27" fmla="*/ 4930095 w 5041501"/>
              <a:gd name="connsiteY27" fmla="*/ 551032 h 748012"/>
              <a:gd name="connsiteX28" fmla="*/ 4959138 w 5041501"/>
              <a:gd name="connsiteY28" fmla="*/ 521989 h 748012"/>
              <a:gd name="connsiteX29" fmla="*/ 4959138 w 5041501"/>
              <a:gd name="connsiteY29" fmla="*/ 512456 h 748012"/>
              <a:gd name="connsiteX30" fmla="*/ 4964207 w 5041501"/>
              <a:gd name="connsiteY30" fmla="*/ 468664 h 748012"/>
              <a:gd name="connsiteX31" fmla="*/ 5041501 w 5041501"/>
              <a:gd name="connsiteY31" fmla="*/ 379297 h 748012"/>
              <a:gd name="connsiteX32" fmla="*/ 4964207 w 5041501"/>
              <a:gd name="connsiteY32" fmla="*/ 289931 h 748012"/>
              <a:gd name="connsiteX33" fmla="*/ 4959138 w 5041501"/>
              <a:gd name="connsiteY33" fmla="*/ 246138 h 748012"/>
              <a:gd name="connsiteX34" fmla="*/ 4959138 w 5041501"/>
              <a:gd name="connsiteY34" fmla="*/ 236605 h 748012"/>
              <a:gd name="connsiteX35" fmla="*/ 4930095 w 5041501"/>
              <a:gd name="connsiteY35" fmla="*/ 207562 h 748012"/>
              <a:gd name="connsiteX36" fmla="*/ 4855357 w 5041501"/>
              <a:gd name="connsiteY36" fmla="*/ 207562 h 748012"/>
              <a:gd name="connsiteX37" fmla="*/ 4843084 w 5041501"/>
              <a:gd name="connsiteY37" fmla="*/ 212646 h 748012"/>
              <a:gd name="connsiteX38" fmla="*/ 4843084 w 5041501"/>
              <a:gd name="connsiteY38" fmla="*/ 199542 h 748012"/>
              <a:gd name="connsiteX39" fmla="*/ 4799569 w 5041501"/>
              <a:gd name="connsiteY39" fmla="*/ 156027 h 748012"/>
              <a:gd name="connsiteX40" fmla="*/ 2728074 w 5041501"/>
              <a:gd name="connsiteY40" fmla="*/ 156027 h 748012"/>
              <a:gd name="connsiteX41" fmla="*/ 2695601 w 5041501"/>
              <a:gd name="connsiteY41" fmla="*/ 152268 h 748012"/>
              <a:gd name="connsiteX42" fmla="*/ 2519550 w 5041501"/>
              <a:gd name="connsiteY42" fmla="*/ 0 h 748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041501" h="748012">
                <a:moveTo>
                  <a:pt x="2519550" y="0"/>
                </a:moveTo>
                <a:cubicBezTo>
                  <a:pt x="2519550" y="68450"/>
                  <a:pt x="2446957" y="127181"/>
                  <a:pt x="2343499" y="152268"/>
                </a:cubicBezTo>
                <a:lnTo>
                  <a:pt x="2311026" y="156027"/>
                </a:lnTo>
                <a:lnTo>
                  <a:pt x="239534" y="156027"/>
                </a:lnTo>
                <a:cubicBezTo>
                  <a:pt x="215501" y="156027"/>
                  <a:pt x="196019" y="175509"/>
                  <a:pt x="196019" y="199542"/>
                </a:cubicBezTo>
                <a:lnTo>
                  <a:pt x="196019" y="211022"/>
                </a:lnTo>
                <a:lnTo>
                  <a:pt x="187667" y="207562"/>
                </a:lnTo>
                <a:lnTo>
                  <a:pt x="112929" y="207562"/>
                </a:lnTo>
                <a:cubicBezTo>
                  <a:pt x="96889" y="207562"/>
                  <a:pt x="83886" y="220565"/>
                  <a:pt x="83886" y="236605"/>
                </a:cubicBezTo>
                <a:lnTo>
                  <a:pt x="83886" y="232976"/>
                </a:lnTo>
                <a:cubicBezTo>
                  <a:pt x="83886" y="313787"/>
                  <a:pt x="46328" y="379297"/>
                  <a:pt x="0" y="379297"/>
                </a:cubicBezTo>
                <a:cubicBezTo>
                  <a:pt x="46328" y="379297"/>
                  <a:pt x="83886" y="444808"/>
                  <a:pt x="83886" y="525619"/>
                </a:cubicBezTo>
                <a:lnTo>
                  <a:pt x="83886" y="521989"/>
                </a:lnTo>
                <a:cubicBezTo>
                  <a:pt x="83886" y="538029"/>
                  <a:pt x="96889" y="551032"/>
                  <a:pt x="112929" y="551032"/>
                </a:cubicBezTo>
                <a:lnTo>
                  <a:pt x="187667" y="551032"/>
                </a:lnTo>
                <a:lnTo>
                  <a:pt x="196019" y="547573"/>
                </a:lnTo>
                <a:lnTo>
                  <a:pt x="196019" y="559053"/>
                </a:lnTo>
                <a:cubicBezTo>
                  <a:pt x="196019" y="583086"/>
                  <a:pt x="215501" y="602568"/>
                  <a:pt x="239534" y="602568"/>
                </a:cubicBezTo>
                <a:lnTo>
                  <a:pt x="2361155" y="602568"/>
                </a:lnTo>
                <a:lnTo>
                  <a:pt x="2435123" y="631159"/>
                </a:lnTo>
                <a:cubicBezTo>
                  <a:pt x="2487287" y="661065"/>
                  <a:pt x="2519550" y="702378"/>
                  <a:pt x="2519550" y="748012"/>
                </a:cubicBezTo>
                <a:cubicBezTo>
                  <a:pt x="2519550" y="702378"/>
                  <a:pt x="2551814" y="661065"/>
                  <a:pt x="2603977" y="631159"/>
                </a:cubicBezTo>
                <a:lnTo>
                  <a:pt x="2677946" y="602568"/>
                </a:lnTo>
                <a:lnTo>
                  <a:pt x="4799569" y="602568"/>
                </a:lnTo>
                <a:cubicBezTo>
                  <a:pt x="4823602" y="602568"/>
                  <a:pt x="4843084" y="583086"/>
                  <a:pt x="4843084" y="559053"/>
                </a:cubicBezTo>
                <a:lnTo>
                  <a:pt x="4843084" y="545949"/>
                </a:lnTo>
                <a:lnTo>
                  <a:pt x="4855357" y="551032"/>
                </a:lnTo>
                <a:lnTo>
                  <a:pt x="4930095" y="551032"/>
                </a:lnTo>
                <a:cubicBezTo>
                  <a:pt x="4946135" y="551032"/>
                  <a:pt x="4959138" y="538029"/>
                  <a:pt x="4959138" y="521989"/>
                </a:cubicBezTo>
                <a:lnTo>
                  <a:pt x="4959138" y="512456"/>
                </a:lnTo>
                <a:lnTo>
                  <a:pt x="4964207" y="468664"/>
                </a:lnTo>
                <a:cubicBezTo>
                  <a:pt x="4976941" y="416147"/>
                  <a:pt x="5006754" y="379297"/>
                  <a:pt x="5041501" y="379297"/>
                </a:cubicBezTo>
                <a:cubicBezTo>
                  <a:pt x="5006754" y="379297"/>
                  <a:pt x="4976941" y="342448"/>
                  <a:pt x="4964207" y="289931"/>
                </a:cubicBezTo>
                <a:lnTo>
                  <a:pt x="4959138" y="246138"/>
                </a:lnTo>
                <a:lnTo>
                  <a:pt x="4959138" y="236605"/>
                </a:lnTo>
                <a:cubicBezTo>
                  <a:pt x="4959138" y="220565"/>
                  <a:pt x="4946135" y="207562"/>
                  <a:pt x="4930095" y="207562"/>
                </a:cubicBezTo>
                <a:lnTo>
                  <a:pt x="4855357" y="207562"/>
                </a:lnTo>
                <a:lnTo>
                  <a:pt x="4843084" y="212646"/>
                </a:lnTo>
                <a:lnTo>
                  <a:pt x="4843084" y="199542"/>
                </a:lnTo>
                <a:cubicBezTo>
                  <a:pt x="4843084" y="175509"/>
                  <a:pt x="4823602" y="156027"/>
                  <a:pt x="4799569" y="156027"/>
                </a:cubicBezTo>
                <a:lnTo>
                  <a:pt x="2728074" y="156027"/>
                </a:lnTo>
                <a:lnTo>
                  <a:pt x="2695601" y="152268"/>
                </a:lnTo>
                <a:cubicBezTo>
                  <a:pt x="2592144" y="127181"/>
                  <a:pt x="2519550" y="68450"/>
                  <a:pt x="2519550" y="0"/>
                </a:cubicBezTo>
                <a:close/>
              </a:path>
            </a:pathLst>
          </a:cu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14" name="任意多边形: 形状 113">
            <a:extLst>
              <a:ext uri="{FF2B5EF4-FFF2-40B4-BE49-F238E27FC236}">
                <a16:creationId xmlns:a16="http://schemas.microsoft.com/office/drawing/2014/main" id="{0601CB62-529F-44D0-B06D-1A68E1CD3203}"/>
              </a:ext>
            </a:extLst>
          </p:cNvPr>
          <p:cNvSpPr/>
          <p:nvPr/>
        </p:nvSpPr>
        <p:spPr>
          <a:xfrm flipH="1">
            <a:off x="6096000" y="4239783"/>
            <a:ext cx="274619" cy="116571"/>
          </a:xfrm>
          <a:custGeom>
            <a:avLst/>
            <a:gdLst>
              <a:gd name="connsiteX0" fmla="*/ 0 w 469210"/>
              <a:gd name="connsiteY0" fmla="*/ 0 h 199171"/>
              <a:gd name="connsiteX1" fmla="*/ 248831 w 469210"/>
              <a:gd name="connsiteY1" fmla="*/ 122544 h 199171"/>
              <a:gd name="connsiteX2" fmla="*/ 469210 w 469210"/>
              <a:gd name="connsiteY2" fmla="*/ 103077 h 199171"/>
              <a:gd name="connsiteX3" fmla="*/ 332191 w 469210"/>
              <a:gd name="connsiteY3" fmla="*/ 140514 h 199171"/>
              <a:gd name="connsiteX4" fmla="*/ 74624 w 469210"/>
              <a:gd name="connsiteY4" fmla="*/ 160230 h 199171"/>
              <a:gd name="connsiteX5" fmla="*/ 174207 w 469210"/>
              <a:gd name="connsiteY5" fmla="*/ 140014 h 199171"/>
              <a:gd name="connsiteX6" fmla="*/ 0 w 469210"/>
              <a:gd name="connsiteY6" fmla="*/ 0 h 19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210" h="199171">
                <a:moveTo>
                  <a:pt x="0" y="0"/>
                </a:moveTo>
                <a:cubicBezTo>
                  <a:pt x="89350" y="25207"/>
                  <a:pt x="176703" y="62894"/>
                  <a:pt x="248831" y="122544"/>
                </a:cubicBezTo>
                <a:cubicBezTo>
                  <a:pt x="319962" y="98334"/>
                  <a:pt x="395085" y="99333"/>
                  <a:pt x="469210" y="103077"/>
                </a:cubicBezTo>
                <a:cubicBezTo>
                  <a:pt x="432023" y="141262"/>
                  <a:pt x="380610" y="138267"/>
                  <a:pt x="332191" y="140514"/>
                </a:cubicBezTo>
                <a:cubicBezTo>
                  <a:pt x="273040" y="228865"/>
                  <a:pt x="154490" y="201910"/>
                  <a:pt x="74624" y="160230"/>
                </a:cubicBezTo>
                <a:cubicBezTo>
                  <a:pt x="99582" y="155239"/>
                  <a:pt x="149498" y="145006"/>
                  <a:pt x="174207" y="140014"/>
                </a:cubicBezTo>
                <a:cubicBezTo>
                  <a:pt x="128534" y="77869"/>
                  <a:pt x="44425" y="63892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90D77D1C-2162-4D27-BAB4-6AB75B4F9E41}"/>
              </a:ext>
            </a:extLst>
          </p:cNvPr>
          <p:cNvSpPr/>
          <p:nvPr/>
        </p:nvSpPr>
        <p:spPr>
          <a:xfrm flipH="1">
            <a:off x="6416417" y="3948012"/>
            <a:ext cx="274619" cy="117321"/>
          </a:xfrm>
          <a:custGeom>
            <a:avLst/>
            <a:gdLst>
              <a:gd name="connsiteX0" fmla="*/ 0 w 477196"/>
              <a:gd name="connsiteY0" fmla="*/ 0 h 203865"/>
              <a:gd name="connsiteX1" fmla="*/ 260062 w 477196"/>
              <a:gd name="connsiteY1" fmla="*/ 123292 h 203865"/>
              <a:gd name="connsiteX2" fmla="*/ 477197 w 477196"/>
              <a:gd name="connsiteY2" fmla="*/ 114058 h 203865"/>
              <a:gd name="connsiteX3" fmla="*/ 345918 w 477196"/>
              <a:gd name="connsiteY3" fmla="*/ 146004 h 203865"/>
              <a:gd name="connsiteX4" fmla="*/ 74624 w 477196"/>
              <a:gd name="connsiteY4" fmla="*/ 171461 h 203865"/>
              <a:gd name="connsiteX5" fmla="*/ 180946 w 477196"/>
              <a:gd name="connsiteY5" fmla="*/ 141262 h 203865"/>
              <a:gd name="connsiteX6" fmla="*/ 0 w 477196"/>
              <a:gd name="connsiteY6" fmla="*/ 0 h 20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196" h="203865">
                <a:moveTo>
                  <a:pt x="0" y="0"/>
                </a:moveTo>
                <a:cubicBezTo>
                  <a:pt x="89849" y="33693"/>
                  <a:pt x="179947" y="69383"/>
                  <a:pt x="260062" y="123292"/>
                </a:cubicBezTo>
                <a:cubicBezTo>
                  <a:pt x="331692" y="108567"/>
                  <a:pt x="404569" y="100331"/>
                  <a:pt x="477197" y="114058"/>
                </a:cubicBezTo>
                <a:cubicBezTo>
                  <a:pt x="438512" y="141762"/>
                  <a:pt x="392589" y="147751"/>
                  <a:pt x="345918" y="146004"/>
                </a:cubicBezTo>
                <a:cubicBezTo>
                  <a:pt x="279030" y="237600"/>
                  <a:pt x="164224" y="199914"/>
                  <a:pt x="74624" y="171461"/>
                </a:cubicBezTo>
                <a:cubicBezTo>
                  <a:pt x="110065" y="161728"/>
                  <a:pt x="145505" y="151745"/>
                  <a:pt x="180946" y="141262"/>
                </a:cubicBezTo>
                <a:cubicBezTo>
                  <a:pt x="123792" y="89599"/>
                  <a:pt x="47919" y="61896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3679F13-808C-4F75-86E5-30A9E50A6C6F}"/>
              </a:ext>
            </a:extLst>
          </p:cNvPr>
          <p:cNvSpPr/>
          <p:nvPr/>
        </p:nvSpPr>
        <p:spPr>
          <a:xfrm flipH="1">
            <a:off x="5469284" y="4184762"/>
            <a:ext cx="275661" cy="117809"/>
          </a:xfrm>
          <a:custGeom>
            <a:avLst/>
            <a:gdLst>
              <a:gd name="connsiteX0" fmla="*/ 0 w 471207"/>
              <a:gd name="connsiteY0" fmla="*/ 0 h 201379"/>
              <a:gd name="connsiteX1" fmla="*/ 251577 w 471207"/>
              <a:gd name="connsiteY1" fmla="*/ 123792 h 201379"/>
              <a:gd name="connsiteX2" fmla="*/ 471207 w 471207"/>
              <a:gd name="connsiteY2" fmla="*/ 110314 h 201379"/>
              <a:gd name="connsiteX3" fmla="*/ 337682 w 471207"/>
              <a:gd name="connsiteY3" fmla="*/ 146753 h 201379"/>
              <a:gd name="connsiteX4" fmla="*/ 72628 w 471207"/>
              <a:gd name="connsiteY4" fmla="*/ 169715 h 201379"/>
              <a:gd name="connsiteX5" fmla="*/ 173209 w 471207"/>
              <a:gd name="connsiteY5" fmla="*/ 134773 h 201379"/>
              <a:gd name="connsiteX6" fmla="*/ 0 w 471207"/>
              <a:gd name="connsiteY6" fmla="*/ 0 h 20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07" h="201379">
                <a:moveTo>
                  <a:pt x="0" y="0"/>
                </a:moveTo>
                <a:cubicBezTo>
                  <a:pt x="88851" y="29950"/>
                  <a:pt x="173458" y="71630"/>
                  <a:pt x="251577" y="123792"/>
                </a:cubicBezTo>
                <a:cubicBezTo>
                  <a:pt x="321959" y="97586"/>
                  <a:pt x="397831" y="100331"/>
                  <a:pt x="471207" y="110314"/>
                </a:cubicBezTo>
                <a:cubicBezTo>
                  <a:pt x="432273" y="139266"/>
                  <a:pt x="383604" y="141013"/>
                  <a:pt x="337682" y="146753"/>
                </a:cubicBezTo>
                <a:cubicBezTo>
                  <a:pt x="268299" y="227118"/>
                  <a:pt x="159232" y="204406"/>
                  <a:pt x="72628" y="169715"/>
                </a:cubicBezTo>
                <a:cubicBezTo>
                  <a:pt x="97836" y="160979"/>
                  <a:pt x="148251" y="143509"/>
                  <a:pt x="173209" y="134773"/>
                </a:cubicBezTo>
                <a:cubicBezTo>
                  <a:pt x="115805" y="89350"/>
                  <a:pt x="42928" y="61896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CD2284DC-97FD-4B13-AE8E-03D9F18CD69A}"/>
              </a:ext>
            </a:extLst>
          </p:cNvPr>
          <p:cNvSpPr/>
          <p:nvPr/>
        </p:nvSpPr>
        <p:spPr>
          <a:xfrm flipH="1">
            <a:off x="6902560" y="4129618"/>
            <a:ext cx="519790" cy="247577"/>
          </a:xfrm>
          <a:custGeom>
            <a:avLst/>
            <a:gdLst>
              <a:gd name="connsiteX0" fmla="*/ 0 w 535349"/>
              <a:gd name="connsiteY0" fmla="*/ 0 h 254988"/>
              <a:gd name="connsiteX1" fmla="*/ 316967 w 535349"/>
              <a:gd name="connsiteY1" fmla="*/ 166720 h 254988"/>
              <a:gd name="connsiteX2" fmla="*/ 525116 w 535349"/>
              <a:gd name="connsiteY2" fmla="*/ 146753 h 254988"/>
              <a:gd name="connsiteX3" fmla="*/ 535349 w 535349"/>
              <a:gd name="connsiteY3" fmla="*/ 174456 h 254988"/>
              <a:gd name="connsiteX4" fmla="*/ 394586 w 535349"/>
              <a:gd name="connsiteY4" fmla="*/ 178699 h 254988"/>
              <a:gd name="connsiteX5" fmla="*/ 409062 w 535349"/>
              <a:gd name="connsiteY5" fmla="*/ 222126 h 254988"/>
              <a:gd name="connsiteX6" fmla="*/ 90098 w 535349"/>
              <a:gd name="connsiteY6" fmla="*/ 215637 h 254988"/>
              <a:gd name="connsiteX7" fmla="*/ 200662 w 535349"/>
              <a:gd name="connsiteY7" fmla="*/ 199165 h 254988"/>
              <a:gd name="connsiteX8" fmla="*/ 0 w 535349"/>
              <a:gd name="connsiteY8" fmla="*/ 0 h 25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349" h="254988">
                <a:moveTo>
                  <a:pt x="0" y="0"/>
                </a:moveTo>
                <a:cubicBezTo>
                  <a:pt x="102577" y="62645"/>
                  <a:pt x="228366" y="81862"/>
                  <a:pt x="316967" y="166720"/>
                </a:cubicBezTo>
                <a:cubicBezTo>
                  <a:pt x="380360" y="130281"/>
                  <a:pt x="455234" y="130281"/>
                  <a:pt x="525116" y="146753"/>
                </a:cubicBezTo>
                <a:cubicBezTo>
                  <a:pt x="527612" y="153492"/>
                  <a:pt x="532853" y="167468"/>
                  <a:pt x="535349" y="174456"/>
                </a:cubicBezTo>
                <a:cubicBezTo>
                  <a:pt x="488677" y="181195"/>
                  <a:pt x="441257" y="178699"/>
                  <a:pt x="394586" y="178699"/>
                </a:cubicBezTo>
                <a:cubicBezTo>
                  <a:pt x="398080" y="189431"/>
                  <a:pt x="405318" y="211145"/>
                  <a:pt x="409062" y="222126"/>
                </a:cubicBezTo>
                <a:cubicBezTo>
                  <a:pt x="306983" y="277284"/>
                  <a:pt x="193175" y="254572"/>
                  <a:pt x="90098" y="215637"/>
                </a:cubicBezTo>
                <a:cubicBezTo>
                  <a:pt x="126287" y="207401"/>
                  <a:pt x="163225" y="201661"/>
                  <a:pt x="200662" y="199165"/>
                </a:cubicBezTo>
                <a:cubicBezTo>
                  <a:pt x="188183" y="89599"/>
                  <a:pt x="35440" y="98834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C5FBDF7C-5564-4B6F-B135-02D3380129B1}"/>
              </a:ext>
            </a:extLst>
          </p:cNvPr>
          <p:cNvSpPr/>
          <p:nvPr/>
        </p:nvSpPr>
        <p:spPr>
          <a:xfrm flipH="1">
            <a:off x="6691036" y="4510937"/>
            <a:ext cx="142046" cy="97575"/>
          </a:xfrm>
          <a:custGeom>
            <a:avLst/>
            <a:gdLst>
              <a:gd name="connsiteX0" fmla="*/ 0 w 286302"/>
              <a:gd name="connsiteY0" fmla="*/ 36938 h 196669"/>
              <a:gd name="connsiteX1" fmla="*/ 196170 w 286302"/>
              <a:gd name="connsiteY1" fmla="*/ 0 h 196669"/>
              <a:gd name="connsiteX2" fmla="*/ 284272 w 286302"/>
              <a:gd name="connsiteY2" fmla="*/ 196669 h 196669"/>
              <a:gd name="connsiteX3" fmla="*/ 157485 w 286302"/>
              <a:gd name="connsiteY3" fmla="*/ 37687 h 196669"/>
              <a:gd name="connsiteX4" fmla="*/ 14975 w 286302"/>
              <a:gd name="connsiteY4" fmla="*/ 148999 h 196669"/>
              <a:gd name="connsiteX5" fmla="*/ 54658 w 286302"/>
              <a:gd name="connsiteY5" fmla="*/ 72129 h 196669"/>
              <a:gd name="connsiteX6" fmla="*/ 0 w 286302"/>
              <a:gd name="connsiteY6" fmla="*/ 36938 h 19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02" h="196669">
                <a:moveTo>
                  <a:pt x="0" y="36938"/>
                </a:moveTo>
                <a:cubicBezTo>
                  <a:pt x="66139" y="28951"/>
                  <a:pt x="130031" y="8486"/>
                  <a:pt x="196170" y="0"/>
                </a:cubicBezTo>
                <a:cubicBezTo>
                  <a:pt x="259314" y="44924"/>
                  <a:pt x="295503" y="118800"/>
                  <a:pt x="284272" y="196669"/>
                </a:cubicBezTo>
                <a:cubicBezTo>
                  <a:pt x="246086" y="140514"/>
                  <a:pt x="208898" y="82861"/>
                  <a:pt x="157485" y="37687"/>
                </a:cubicBezTo>
                <a:cubicBezTo>
                  <a:pt x="110564" y="75623"/>
                  <a:pt x="70132" y="122544"/>
                  <a:pt x="14975" y="148999"/>
                </a:cubicBezTo>
                <a:cubicBezTo>
                  <a:pt x="24958" y="129782"/>
                  <a:pt x="44924" y="91346"/>
                  <a:pt x="54658" y="72129"/>
                </a:cubicBezTo>
                <a:cubicBezTo>
                  <a:pt x="36439" y="60398"/>
                  <a:pt x="18219" y="48668"/>
                  <a:pt x="0" y="36938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C92CC67B-C65E-4502-839F-1D17F28397B4}"/>
              </a:ext>
            </a:extLst>
          </p:cNvPr>
          <p:cNvSpPr/>
          <p:nvPr/>
        </p:nvSpPr>
        <p:spPr>
          <a:xfrm flipH="1">
            <a:off x="4232026" y="4394541"/>
            <a:ext cx="192947" cy="83810"/>
          </a:xfrm>
          <a:custGeom>
            <a:avLst/>
            <a:gdLst>
              <a:gd name="connsiteX0" fmla="*/ 0 w 407813"/>
              <a:gd name="connsiteY0" fmla="*/ 30948 h 177142"/>
              <a:gd name="connsiteX1" fmla="*/ 11980 w 407813"/>
              <a:gd name="connsiteY1" fmla="*/ 0 h 177142"/>
              <a:gd name="connsiteX2" fmla="*/ 215138 w 407813"/>
              <a:gd name="connsiteY2" fmla="*/ 106820 h 177142"/>
              <a:gd name="connsiteX3" fmla="*/ 407814 w 407813"/>
              <a:gd name="connsiteY3" fmla="*/ 98834 h 177142"/>
              <a:gd name="connsiteX4" fmla="*/ 287516 w 407813"/>
              <a:gd name="connsiteY4" fmla="*/ 136021 h 177142"/>
              <a:gd name="connsiteX5" fmla="*/ 49916 w 407813"/>
              <a:gd name="connsiteY5" fmla="*/ 153242 h 177142"/>
              <a:gd name="connsiteX6" fmla="*/ 140763 w 407813"/>
              <a:gd name="connsiteY6" fmla="*/ 120048 h 177142"/>
              <a:gd name="connsiteX7" fmla="*/ 0 w 407813"/>
              <a:gd name="connsiteY7" fmla="*/ 30948 h 17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7813" h="177142">
                <a:moveTo>
                  <a:pt x="0" y="30948"/>
                </a:moveTo>
                <a:cubicBezTo>
                  <a:pt x="2995" y="23211"/>
                  <a:pt x="8985" y="7737"/>
                  <a:pt x="11980" y="0"/>
                </a:cubicBezTo>
                <a:cubicBezTo>
                  <a:pt x="80864" y="33194"/>
                  <a:pt x="149998" y="66139"/>
                  <a:pt x="215138" y="106820"/>
                </a:cubicBezTo>
                <a:cubicBezTo>
                  <a:pt x="277783" y="88601"/>
                  <a:pt x="343672" y="84608"/>
                  <a:pt x="407814" y="98834"/>
                </a:cubicBezTo>
                <a:cubicBezTo>
                  <a:pt x="369628" y="116803"/>
                  <a:pt x="328697" y="127785"/>
                  <a:pt x="287516" y="136021"/>
                </a:cubicBezTo>
                <a:cubicBezTo>
                  <a:pt x="221378" y="201910"/>
                  <a:pt x="128534" y="173708"/>
                  <a:pt x="49916" y="153242"/>
                </a:cubicBezTo>
                <a:cubicBezTo>
                  <a:pt x="80115" y="142011"/>
                  <a:pt x="110564" y="131030"/>
                  <a:pt x="140763" y="120048"/>
                </a:cubicBezTo>
                <a:cubicBezTo>
                  <a:pt x="97586" y="84857"/>
                  <a:pt x="48668" y="57653"/>
                  <a:pt x="0" y="30948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D09C56BD-D2F5-487B-8386-C49E706AA045}"/>
              </a:ext>
            </a:extLst>
          </p:cNvPr>
          <p:cNvSpPr/>
          <p:nvPr/>
        </p:nvSpPr>
        <p:spPr>
          <a:xfrm flipH="1">
            <a:off x="7689816" y="4231013"/>
            <a:ext cx="366491" cy="161920"/>
          </a:xfrm>
          <a:custGeom>
            <a:avLst/>
            <a:gdLst>
              <a:gd name="connsiteX0" fmla="*/ 0 w 477446"/>
              <a:gd name="connsiteY0" fmla="*/ 0 h 210941"/>
              <a:gd name="connsiteX1" fmla="*/ 263557 w 477446"/>
              <a:gd name="connsiteY1" fmla="*/ 126038 h 210941"/>
              <a:gd name="connsiteX2" fmla="*/ 477446 w 477446"/>
              <a:gd name="connsiteY2" fmla="*/ 116803 h 210941"/>
              <a:gd name="connsiteX3" fmla="*/ 301992 w 477446"/>
              <a:gd name="connsiteY3" fmla="*/ 187684 h 210941"/>
              <a:gd name="connsiteX4" fmla="*/ 76621 w 477446"/>
              <a:gd name="connsiteY4" fmla="*/ 174456 h 210941"/>
              <a:gd name="connsiteX5" fmla="*/ 177202 w 477446"/>
              <a:gd name="connsiteY5" fmla="*/ 148500 h 210941"/>
              <a:gd name="connsiteX6" fmla="*/ 0 w 477446"/>
              <a:gd name="connsiteY6" fmla="*/ 0 h 21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446" h="210941">
                <a:moveTo>
                  <a:pt x="0" y="0"/>
                </a:moveTo>
                <a:cubicBezTo>
                  <a:pt x="89849" y="37437"/>
                  <a:pt x="180197" y="75124"/>
                  <a:pt x="263557" y="126038"/>
                </a:cubicBezTo>
                <a:cubicBezTo>
                  <a:pt x="334188" y="113309"/>
                  <a:pt x="406067" y="105572"/>
                  <a:pt x="477446" y="116803"/>
                </a:cubicBezTo>
                <a:cubicBezTo>
                  <a:pt x="426283" y="157485"/>
                  <a:pt x="354653" y="148999"/>
                  <a:pt x="301992" y="187684"/>
                </a:cubicBezTo>
                <a:cubicBezTo>
                  <a:pt x="233357" y="235604"/>
                  <a:pt x="147502" y="198416"/>
                  <a:pt x="76621" y="174456"/>
                </a:cubicBezTo>
                <a:cubicBezTo>
                  <a:pt x="101829" y="167967"/>
                  <a:pt x="151994" y="154989"/>
                  <a:pt x="177202" y="148500"/>
                </a:cubicBezTo>
                <a:cubicBezTo>
                  <a:pt x="130530" y="84358"/>
                  <a:pt x="40432" y="71130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D8D0E3DE-64E9-46C1-AB2F-FA4579AAC3A8}"/>
              </a:ext>
            </a:extLst>
          </p:cNvPr>
          <p:cNvSpPr/>
          <p:nvPr/>
        </p:nvSpPr>
        <p:spPr>
          <a:xfrm flipH="1">
            <a:off x="5017633" y="4345715"/>
            <a:ext cx="275663" cy="116737"/>
          </a:xfrm>
          <a:custGeom>
            <a:avLst/>
            <a:gdLst>
              <a:gd name="connsiteX0" fmla="*/ 0 w 472704"/>
              <a:gd name="connsiteY0" fmla="*/ 0 h 200180"/>
              <a:gd name="connsiteX1" fmla="*/ 259064 w 472704"/>
              <a:gd name="connsiteY1" fmla="*/ 124541 h 200180"/>
              <a:gd name="connsiteX2" fmla="*/ 472705 w 472704"/>
              <a:gd name="connsiteY2" fmla="*/ 109815 h 200180"/>
              <a:gd name="connsiteX3" fmla="*/ 302741 w 472704"/>
              <a:gd name="connsiteY3" fmla="*/ 175455 h 200180"/>
              <a:gd name="connsiteX4" fmla="*/ 88102 w 472704"/>
              <a:gd name="connsiteY4" fmla="*/ 181445 h 200180"/>
              <a:gd name="connsiteX5" fmla="*/ 163974 w 472704"/>
              <a:gd name="connsiteY5" fmla="*/ 119799 h 200180"/>
              <a:gd name="connsiteX6" fmla="*/ 0 w 472704"/>
              <a:gd name="connsiteY6" fmla="*/ 0 h 2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704" h="200180">
                <a:moveTo>
                  <a:pt x="0" y="0"/>
                </a:moveTo>
                <a:cubicBezTo>
                  <a:pt x="92844" y="25707"/>
                  <a:pt x="181944" y="66388"/>
                  <a:pt x="259064" y="124541"/>
                </a:cubicBezTo>
                <a:cubicBezTo>
                  <a:pt x="327200" y="98085"/>
                  <a:pt x="401325" y="103326"/>
                  <a:pt x="472705" y="109815"/>
                </a:cubicBezTo>
                <a:cubicBezTo>
                  <a:pt x="423038" y="153492"/>
                  <a:pt x="346168" y="123043"/>
                  <a:pt x="302741" y="175455"/>
                </a:cubicBezTo>
                <a:cubicBezTo>
                  <a:pt x="242841" y="228865"/>
                  <a:pt x="157984" y="178699"/>
                  <a:pt x="88102" y="181445"/>
                </a:cubicBezTo>
                <a:cubicBezTo>
                  <a:pt x="112311" y="160480"/>
                  <a:pt x="158483" y="157236"/>
                  <a:pt x="163974" y="119799"/>
                </a:cubicBezTo>
                <a:cubicBezTo>
                  <a:pt x="108567" y="80614"/>
                  <a:pt x="45673" y="51413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E40FDC3C-E4DD-4675-85D7-245707B85634}"/>
              </a:ext>
            </a:extLst>
          </p:cNvPr>
          <p:cNvSpPr/>
          <p:nvPr/>
        </p:nvSpPr>
        <p:spPr>
          <a:xfrm flipH="1">
            <a:off x="4626761" y="4528687"/>
            <a:ext cx="142046" cy="99458"/>
          </a:xfrm>
          <a:custGeom>
            <a:avLst/>
            <a:gdLst>
              <a:gd name="connsiteX0" fmla="*/ 0 w 270544"/>
              <a:gd name="connsiteY0" fmla="*/ 34442 h 189431"/>
              <a:gd name="connsiteX1" fmla="*/ 185438 w 270544"/>
              <a:gd name="connsiteY1" fmla="*/ 0 h 189431"/>
              <a:gd name="connsiteX2" fmla="*/ 270545 w 270544"/>
              <a:gd name="connsiteY2" fmla="*/ 189432 h 189431"/>
              <a:gd name="connsiteX3" fmla="*/ 125289 w 270544"/>
              <a:gd name="connsiteY3" fmla="*/ 38935 h 189431"/>
              <a:gd name="connsiteX4" fmla="*/ 7987 w 270544"/>
              <a:gd name="connsiteY4" fmla="*/ 152244 h 189431"/>
              <a:gd name="connsiteX5" fmla="*/ 36439 w 270544"/>
              <a:gd name="connsiteY5" fmla="*/ 65140 h 189431"/>
              <a:gd name="connsiteX6" fmla="*/ 0 w 270544"/>
              <a:gd name="connsiteY6" fmla="*/ 34442 h 1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44" h="189431">
                <a:moveTo>
                  <a:pt x="0" y="34442"/>
                </a:moveTo>
                <a:cubicBezTo>
                  <a:pt x="61397" y="21714"/>
                  <a:pt x="122294" y="1997"/>
                  <a:pt x="185438" y="0"/>
                </a:cubicBezTo>
                <a:cubicBezTo>
                  <a:pt x="245088" y="43677"/>
                  <a:pt x="265304" y="119299"/>
                  <a:pt x="270545" y="189432"/>
                </a:cubicBezTo>
                <a:cubicBezTo>
                  <a:pt x="221877" y="139266"/>
                  <a:pt x="190679" y="71380"/>
                  <a:pt x="125289" y="38935"/>
                </a:cubicBezTo>
                <a:cubicBezTo>
                  <a:pt x="88601" y="79117"/>
                  <a:pt x="50914" y="118551"/>
                  <a:pt x="7987" y="152244"/>
                </a:cubicBezTo>
                <a:cubicBezTo>
                  <a:pt x="16971" y="122794"/>
                  <a:pt x="26456" y="93842"/>
                  <a:pt x="36439" y="65140"/>
                </a:cubicBezTo>
                <a:cubicBezTo>
                  <a:pt x="27454" y="57403"/>
                  <a:pt x="9234" y="42179"/>
                  <a:pt x="0" y="3444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0DC5459-007D-4941-A864-19BF6BAF9A33}"/>
              </a:ext>
            </a:extLst>
          </p:cNvPr>
          <p:cNvGrpSpPr/>
          <p:nvPr/>
        </p:nvGrpSpPr>
        <p:grpSpPr>
          <a:xfrm flipH="1">
            <a:off x="7532194" y="3545345"/>
            <a:ext cx="909489" cy="179648"/>
            <a:chOff x="2731283" y="5385651"/>
            <a:chExt cx="909489" cy="179648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6163ABF-17C3-46BD-958D-1CAB46FDF38E}"/>
                </a:ext>
              </a:extLst>
            </p:cNvPr>
            <p:cNvCxnSpPr>
              <a:cxnSpLocks/>
            </p:cNvCxnSpPr>
            <p:nvPr/>
          </p:nvCxnSpPr>
          <p:spPr>
            <a:xfrm>
              <a:off x="2731283" y="5475475"/>
              <a:ext cx="58739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7D2CE82-90B4-41EA-9FEC-472BF7F72DAC}"/>
                </a:ext>
              </a:extLst>
            </p:cNvPr>
            <p:cNvGrpSpPr/>
            <p:nvPr/>
          </p:nvGrpSpPr>
          <p:grpSpPr>
            <a:xfrm>
              <a:off x="3371300" y="5385651"/>
              <a:ext cx="269472" cy="179648"/>
              <a:chOff x="3358750" y="1717040"/>
              <a:chExt cx="548637" cy="365758"/>
            </a:xfrm>
          </p:grpSpPr>
          <p:sp>
            <p:nvSpPr>
              <p:cNvPr id="43" name="菱形 42">
                <a:extLst>
                  <a:ext uri="{FF2B5EF4-FFF2-40B4-BE49-F238E27FC236}">
                    <a16:creationId xmlns:a16="http://schemas.microsoft.com/office/drawing/2014/main" id="{0A7D7D93-362E-4E0B-9BC6-3A9556F424FE}"/>
                  </a:ext>
                </a:extLst>
              </p:cNvPr>
              <p:cNvSpPr/>
              <p:nvPr/>
            </p:nvSpPr>
            <p:spPr>
              <a:xfrm>
                <a:off x="3358750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菱形 43">
                <a:extLst>
                  <a:ext uri="{FF2B5EF4-FFF2-40B4-BE49-F238E27FC236}">
                    <a16:creationId xmlns:a16="http://schemas.microsoft.com/office/drawing/2014/main" id="{00B25D89-25D9-4A14-B9FA-3687C6EDD77E}"/>
                  </a:ext>
                </a:extLst>
              </p:cNvPr>
              <p:cNvSpPr/>
              <p:nvPr/>
            </p:nvSpPr>
            <p:spPr>
              <a:xfrm>
                <a:off x="3541629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35835006-C9E9-47AA-9CCD-3DA330981228}"/>
                </a:ext>
              </a:extLst>
            </p:cNvPr>
            <p:cNvSpPr/>
            <p:nvPr/>
          </p:nvSpPr>
          <p:spPr>
            <a:xfrm>
              <a:off x="3463029" y="5430563"/>
              <a:ext cx="89824" cy="89824"/>
            </a:xfrm>
            <a:custGeom>
              <a:avLst/>
              <a:gdLst>
                <a:gd name="connsiteX0" fmla="*/ 44912 w 89824"/>
                <a:gd name="connsiteY0" fmla="*/ 0 h 89824"/>
                <a:gd name="connsiteX1" fmla="*/ 89824 w 89824"/>
                <a:gd name="connsiteY1" fmla="*/ 44912 h 89824"/>
                <a:gd name="connsiteX2" fmla="*/ 44912 w 89824"/>
                <a:gd name="connsiteY2" fmla="*/ 89824 h 89824"/>
                <a:gd name="connsiteX3" fmla="*/ 0 w 89824"/>
                <a:gd name="connsiteY3" fmla="*/ 44912 h 8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24" h="89824">
                  <a:moveTo>
                    <a:pt x="44912" y="0"/>
                  </a:moveTo>
                  <a:lnTo>
                    <a:pt x="89824" y="44912"/>
                  </a:lnTo>
                  <a:lnTo>
                    <a:pt x="44912" y="89824"/>
                  </a:lnTo>
                  <a:lnTo>
                    <a:pt x="0" y="44912"/>
                  </a:lnTo>
                  <a:close/>
                </a:path>
              </a:pathLst>
            </a:cu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0D3A2A6-92E9-991B-FECB-3ABD0254C08B}"/>
              </a:ext>
            </a:extLst>
          </p:cNvPr>
          <p:cNvSpPr txBox="1"/>
          <p:nvPr/>
        </p:nvSpPr>
        <p:spPr>
          <a:xfrm>
            <a:off x="4286865" y="1686383"/>
            <a:ext cx="4167508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6000" dirty="0">
                <a:solidFill>
                  <a:schemeClr val="accent1"/>
                </a:solidFill>
              </a:rPr>
              <a:t>感</a:t>
            </a:r>
            <a:r>
              <a:rPr lang="en-US" altLang="zh-CN" sz="6000" dirty="0">
                <a:solidFill>
                  <a:schemeClr val="accent1"/>
                </a:solidFill>
              </a:rPr>
              <a:t>	</a:t>
            </a:r>
            <a:r>
              <a:rPr lang="zh-CN" altLang="en-US" sz="6000" dirty="0">
                <a:solidFill>
                  <a:schemeClr val="accent1"/>
                </a:solidFill>
              </a:rPr>
              <a:t>谢！</a:t>
            </a:r>
          </a:p>
        </p:txBody>
      </p:sp>
    </p:spTree>
    <p:extLst>
      <p:ext uri="{BB962C8B-B14F-4D97-AF65-F5344CB8AC3E}">
        <p14:creationId xmlns:p14="http://schemas.microsoft.com/office/powerpoint/2010/main" val="398323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任意多边形: 形状 1033">
            <a:extLst>
              <a:ext uri="{FF2B5EF4-FFF2-40B4-BE49-F238E27FC236}">
                <a16:creationId xmlns:a16="http://schemas.microsoft.com/office/drawing/2014/main" id="{CF421E5B-2113-46B6-8540-CEA646D417EA}"/>
              </a:ext>
            </a:extLst>
          </p:cNvPr>
          <p:cNvSpPr/>
          <p:nvPr/>
        </p:nvSpPr>
        <p:spPr>
          <a:xfrm>
            <a:off x="6862124" y="2612444"/>
            <a:ext cx="827398" cy="798638"/>
          </a:xfrm>
          <a:custGeom>
            <a:avLst/>
            <a:gdLst>
              <a:gd name="connsiteX0" fmla="*/ 1244360 w 1244359"/>
              <a:gd name="connsiteY0" fmla="*/ 573405 h 1201102"/>
              <a:gd name="connsiteX1" fmla="*/ 1241502 w 1244359"/>
              <a:gd name="connsiteY1" fmla="*/ 522923 h 1201102"/>
              <a:gd name="connsiteX2" fmla="*/ 1240550 w 1244359"/>
              <a:gd name="connsiteY2" fmla="*/ 510540 h 1201102"/>
              <a:gd name="connsiteX3" fmla="*/ 1238645 w 1244359"/>
              <a:gd name="connsiteY3" fmla="*/ 499110 h 1201102"/>
              <a:gd name="connsiteX4" fmla="*/ 1235787 w 1244359"/>
              <a:gd name="connsiteY4" fmla="*/ 476250 h 1201102"/>
              <a:gd name="connsiteX5" fmla="*/ 1225310 w 1244359"/>
              <a:gd name="connsiteY5" fmla="*/ 442913 h 1201102"/>
              <a:gd name="connsiteX6" fmla="*/ 1220547 w 1244359"/>
              <a:gd name="connsiteY6" fmla="*/ 422910 h 1201102"/>
              <a:gd name="connsiteX7" fmla="*/ 1222452 w 1244359"/>
              <a:gd name="connsiteY7" fmla="*/ 414338 h 1201102"/>
              <a:gd name="connsiteX8" fmla="*/ 1216737 w 1244359"/>
              <a:gd name="connsiteY8" fmla="*/ 396240 h 1201102"/>
              <a:gd name="connsiteX9" fmla="*/ 1219595 w 1244359"/>
              <a:gd name="connsiteY9" fmla="*/ 415290 h 1201102"/>
              <a:gd name="connsiteX10" fmla="*/ 1214832 w 1244359"/>
              <a:gd name="connsiteY10" fmla="*/ 390525 h 1201102"/>
              <a:gd name="connsiteX11" fmla="*/ 1205307 w 1244359"/>
              <a:gd name="connsiteY11" fmla="*/ 365760 h 1201102"/>
              <a:gd name="connsiteX12" fmla="*/ 1199592 w 1244359"/>
              <a:gd name="connsiteY12" fmla="*/ 354330 h 1201102"/>
              <a:gd name="connsiteX13" fmla="*/ 1197687 w 1244359"/>
              <a:gd name="connsiteY13" fmla="*/ 355283 h 1201102"/>
              <a:gd name="connsiteX14" fmla="*/ 1191020 w 1244359"/>
              <a:gd name="connsiteY14" fmla="*/ 337185 h 1201102"/>
              <a:gd name="connsiteX15" fmla="*/ 1191020 w 1244359"/>
              <a:gd name="connsiteY15" fmla="*/ 340995 h 1201102"/>
              <a:gd name="connsiteX16" fmla="*/ 1188162 w 1244359"/>
              <a:gd name="connsiteY16" fmla="*/ 331470 h 1201102"/>
              <a:gd name="connsiteX17" fmla="*/ 1189115 w 1244359"/>
              <a:gd name="connsiteY17" fmla="*/ 340995 h 1201102"/>
              <a:gd name="connsiteX18" fmla="*/ 1198640 w 1244359"/>
              <a:gd name="connsiteY18" fmla="*/ 362903 h 1201102"/>
              <a:gd name="connsiteX19" fmla="*/ 1193877 w 1244359"/>
              <a:gd name="connsiteY19" fmla="*/ 351473 h 1201102"/>
              <a:gd name="connsiteX20" fmla="*/ 1191972 w 1244359"/>
              <a:gd name="connsiteY20" fmla="*/ 355283 h 1201102"/>
              <a:gd name="connsiteX21" fmla="*/ 1197687 w 1244359"/>
              <a:gd name="connsiteY21" fmla="*/ 364808 h 1201102"/>
              <a:gd name="connsiteX22" fmla="*/ 1191020 w 1244359"/>
              <a:gd name="connsiteY22" fmla="*/ 360998 h 1201102"/>
              <a:gd name="connsiteX23" fmla="*/ 1197687 w 1244359"/>
              <a:gd name="connsiteY23" fmla="*/ 368618 h 1201102"/>
              <a:gd name="connsiteX24" fmla="*/ 1194830 w 1244359"/>
              <a:gd name="connsiteY24" fmla="*/ 369570 h 1201102"/>
              <a:gd name="connsiteX25" fmla="*/ 1196735 w 1244359"/>
              <a:gd name="connsiteY25" fmla="*/ 371475 h 1201102"/>
              <a:gd name="connsiteX26" fmla="*/ 1194830 w 1244359"/>
              <a:gd name="connsiteY26" fmla="*/ 371475 h 1201102"/>
              <a:gd name="connsiteX27" fmla="*/ 1191972 w 1244359"/>
              <a:gd name="connsiteY27" fmla="*/ 373380 h 1201102"/>
              <a:gd name="connsiteX28" fmla="*/ 1192925 w 1244359"/>
              <a:gd name="connsiteY28" fmla="*/ 372428 h 1201102"/>
              <a:gd name="connsiteX29" fmla="*/ 1190067 w 1244359"/>
              <a:gd name="connsiteY29" fmla="*/ 363855 h 1201102"/>
              <a:gd name="connsiteX30" fmla="*/ 1191020 w 1244359"/>
              <a:gd name="connsiteY30" fmla="*/ 374333 h 1201102"/>
              <a:gd name="connsiteX31" fmla="*/ 1184352 w 1244359"/>
              <a:gd name="connsiteY31" fmla="*/ 377190 h 1201102"/>
              <a:gd name="connsiteX32" fmla="*/ 1183400 w 1244359"/>
              <a:gd name="connsiteY32" fmla="*/ 376238 h 1201102"/>
              <a:gd name="connsiteX33" fmla="*/ 1182447 w 1244359"/>
              <a:gd name="connsiteY33" fmla="*/ 372428 h 1201102"/>
              <a:gd name="connsiteX34" fmla="*/ 1180542 w 1244359"/>
              <a:gd name="connsiteY34" fmla="*/ 367665 h 1201102"/>
              <a:gd name="connsiteX35" fmla="*/ 1179590 w 1244359"/>
              <a:gd name="connsiteY35" fmla="*/ 356235 h 1201102"/>
              <a:gd name="connsiteX36" fmla="*/ 1169112 w 1244359"/>
              <a:gd name="connsiteY36" fmla="*/ 328613 h 1201102"/>
              <a:gd name="connsiteX37" fmla="*/ 1163397 w 1244359"/>
              <a:gd name="connsiteY37" fmla="*/ 322898 h 1201102"/>
              <a:gd name="connsiteX38" fmla="*/ 1163397 w 1244359"/>
              <a:gd name="connsiteY38" fmla="*/ 319088 h 1201102"/>
              <a:gd name="connsiteX39" fmla="*/ 1160540 w 1244359"/>
              <a:gd name="connsiteY39" fmla="*/ 317183 h 1201102"/>
              <a:gd name="connsiteX40" fmla="*/ 1159587 w 1244359"/>
              <a:gd name="connsiteY40" fmla="*/ 311468 h 1201102"/>
              <a:gd name="connsiteX41" fmla="*/ 1152920 w 1244359"/>
              <a:gd name="connsiteY41" fmla="*/ 304800 h 1201102"/>
              <a:gd name="connsiteX42" fmla="*/ 1151015 w 1244359"/>
              <a:gd name="connsiteY42" fmla="*/ 299085 h 1201102"/>
              <a:gd name="connsiteX43" fmla="*/ 1151967 w 1244359"/>
              <a:gd name="connsiteY43" fmla="*/ 299085 h 1201102"/>
              <a:gd name="connsiteX44" fmla="*/ 1142442 w 1244359"/>
              <a:gd name="connsiteY44" fmla="*/ 280988 h 1201102"/>
              <a:gd name="connsiteX45" fmla="*/ 1142442 w 1244359"/>
              <a:gd name="connsiteY45" fmla="*/ 280988 h 1201102"/>
              <a:gd name="connsiteX46" fmla="*/ 1118630 w 1244359"/>
              <a:gd name="connsiteY46" fmla="*/ 243840 h 1201102"/>
              <a:gd name="connsiteX47" fmla="*/ 1109105 w 1244359"/>
              <a:gd name="connsiteY47" fmla="*/ 226695 h 1201102"/>
              <a:gd name="connsiteX48" fmla="*/ 1105295 w 1244359"/>
              <a:gd name="connsiteY48" fmla="*/ 225743 h 1201102"/>
              <a:gd name="connsiteX49" fmla="*/ 1092912 w 1244359"/>
              <a:gd name="connsiteY49" fmla="*/ 207645 h 1201102"/>
              <a:gd name="connsiteX50" fmla="*/ 1087197 w 1244359"/>
              <a:gd name="connsiteY50" fmla="*/ 195263 h 1201102"/>
              <a:gd name="connsiteX51" fmla="*/ 1088150 w 1244359"/>
              <a:gd name="connsiteY51" fmla="*/ 194310 h 1201102"/>
              <a:gd name="connsiteX52" fmla="*/ 1085292 w 1244359"/>
              <a:gd name="connsiteY52" fmla="*/ 191453 h 1201102"/>
              <a:gd name="connsiteX53" fmla="*/ 1082435 w 1244359"/>
              <a:gd name="connsiteY53" fmla="*/ 188595 h 1201102"/>
              <a:gd name="connsiteX54" fmla="*/ 1071957 w 1244359"/>
              <a:gd name="connsiteY54" fmla="*/ 176213 h 1201102"/>
              <a:gd name="connsiteX55" fmla="*/ 1062432 w 1244359"/>
              <a:gd name="connsiteY55" fmla="*/ 163830 h 1201102"/>
              <a:gd name="connsiteX56" fmla="*/ 1035762 w 1244359"/>
              <a:gd name="connsiteY56" fmla="*/ 123825 h 1201102"/>
              <a:gd name="connsiteX57" fmla="*/ 999567 w 1244359"/>
              <a:gd name="connsiteY57" fmla="*/ 91440 h 1201102"/>
              <a:gd name="connsiteX58" fmla="*/ 993852 w 1244359"/>
              <a:gd name="connsiteY58" fmla="*/ 91440 h 1201102"/>
              <a:gd name="connsiteX59" fmla="*/ 961467 w 1244359"/>
              <a:gd name="connsiteY59" fmla="*/ 67628 h 1201102"/>
              <a:gd name="connsiteX60" fmla="*/ 925272 w 1244359"/>
              <a:gd name="connsiteY60" fmla="*/ 45720 h 1201102"/>
              <a:gd name="connsiteX61" fmla="*/ 876695 w 1244359"/>
              <a:gd name="connsiteY61" fmla="*/ 16193 h 1201102"/>
              <a:gd name="connsiteX62" fmla="*/ 847167 w 1244359"/>
              <a:gd name="connsiteY62" fmla="*/ 9525 h 1201102"/>
              <a:gd name="connsiteX63" fmla="*/ 821450 w 1244359"/>
              <a:gd name="connsiteY63" fmla="*/ 12383 h 1201102"/>
              <a:gd name="connsiteX64" fmla="*/ 769062 w 1244359"/>
              <a:gd name="connsiteY64" fmla="*/ 1905 h 1201102"/>
              <a:gd name="connsiteX65" fmla="*/ 759537 w 1244359"/>
              <a:gd name="connsiteY65" fmla="*/ 3810 h 1201102"/>
              <a:gd name="connsiteX66" fmla="*/ 753822 w 1244359"/>
              <a:gd name="connsiteY66" fmla="*/ 0 h 1201102"/>
              <a:gd name="connsiteX67" fmla="*/ 751917 w 1244359"/>
              <a:gd name="connsiteY67" fmla="*/ 6668 h 1201102"/>
              <a:gd name="connsiteX68" fmla="*/ 780492 w 1244359"/>
              <a:gd name="connsiteY68" fmla="*/ 8573 h 1201102"/>
              <a:gd name="connsiteX69" fmla="*/ 788112 w 1244359"/>
              <a:gd name="connsiteY69" fmla="*/ 12383 h 1201102"/>
              <a:gd name="connsiteX70" fmla="*/ 873837 w 1244359"/>
              <a:gd name="connsiteY70" fmla="*/ 25718 h 1201102"/>
              <a:gd name="connsiteX71" fmla="*/ 950990 w 1244359"/>
              <a:gd name="connsiteY71" fmla="*/ 63818 h 1201102"/>
              <a:gd name="connsiteX72" fmla="*/ 952895 w 1244359"/>
              <a:gd name="connsiteY72" fmla="*/ 72390 h 1201102"/>
              <a:gd name="connsiteX73" fmla="*/ 981470 w 1244359"/>
              <a:gd name="connsiteY73" fmla="*/ 93345 h 1201102"/>
              <a:gd name="connsiteX74" fmla="*/ 1009092 w 1244359"/>
              <a:gd name="connsiteY74" fmla="*/ 106680 h 1201102"/>
              <a:gd name="connsiteX75" fmla="*/ 1030047 w 1244359"/>
              <a:gd name="connsiteY75" fmla="*/ 128588 h 1201102"/>
              <a:gd name="connsiteX76" fmla="*/ 1051002 w 1244359"/>
              <a:gd name="connsiteY76" fmla="*/ 154305 h 1201102"/>
              <a:gd name="connsiteX77" fmla="*/ 1051002 w 1244359"/>
              <a:gd name="connsiteY77" fmla="*/ 156210 h 1201102"/>
              <a:gd name="connsiteX78" fmla="*/ 1036715 w 1244359"/>
              <a:gd name="connsiteY78" fmla="*/ 143828 h 1201102"/>
              <a:gd name="connsiteX79" fmla="*/ 1041477 w 1244359"/>
              <a:gd name="connsiteY79" fmla="*/ 145733 h 1201102"/>
              <a:gd name="connsiteX80" fmla="*/ 1028142 w 1244359"/>
              <a:gd name="connsiteY80" fmla="*/ 134303 h 1201102"/>
              <a:gd name="connsiteX81" fmla="*/ 1018617 w 1244359"/>
              <a:gd name="connsiteY81" fmla="*/ 121920 h 1201102"/>
              <a:gd name="connsiteX82" fmla="*/ 1008140 w 1244359"/>
              <a:gd name="connsiteY82" fmla="*/ 120015 h 1201102"/>
              <a:gd name="connsiteX83" fmla="*/ 1021475 w 1244359"/>
              <a:gd name="connsiteY83" fmla="*/ 139065 h 1201102"/>
              <a:gd name="connsiteX84" fmla="*/ 1012902 w 1244359"/>
              <a:gd name="connsiteY84" fmla="*/ 130493 h 1201102"/>
              <a:gd name="connsiteX85" fmla="*/ 1026237 w 1244359"/>
              <a:gd name="connsiteY85" fmla="*/ 144780 h 1201102"/>
              <a:gd name="connsiteX86" fmla="*/ 1042430 w 1244359"/>
              <a:gd name="connsiteY86" fmla="*/ 159068 h 1201102"/>
              <a:gd name="connsiteX87" fmla="*/ 1039572 w 1244359"/>
              <a:gd name="connsiteY87" fmla="*/ 160020 h 1201102"/>
              <a:gd name="connsiteX88" fmla="*/ 1052907 w 1244359"/>
              <a:gd name="connsiteY88" fmla="*/ 172403 h 1201102"/>
              <a:gd name="connsiteX89" fmla="*/ 1055765 w 1244359"/>
              <a:gd name="connsiteY89" fmla="*/ 177165 h 1201102"/>
              <a:gd name="connsiteX90" fmla="*/ 1052907 w 1244359"/>
              <a:gd name="connsiteY90" fmla="*/ 176213 h 1201102"/>
              <a:gd name="connsiteX91" fmla="*/ 1055765 w 1244359"/>
              <a:gd name="connsiteY91" fmla="*/ 181928 h 1201102"/>
              <a:gd name="connsiteX92" fmla="*/ 1053860 w 1244359"/>
              <a:gd name="connsiteY92" fmla="*/ 180975 h 1201102"/>
              <a:gd name="connsiteX93" fmla="*/ 1056717 w 1244359"/>
              <a:gd name="connsiteY93" fmla="*/ 183833 h 1201102"/>
              <a:gd name="connsiteX94" fmla="*/ 1056717 w 1244359"/>
              <a:gd name="connsiteY94" fmla="*/ 186690 h 1201102"/>
              <a:gd name="connsiteX95" fmla="*/ 1034810 w 1244359"/>
              <a:gd name="connsiteY95" fmla="*/ 179070 h 1201102"/>
              <a:gd name="connsiteX96" fmla="*/ 1032905 w 1244359"/>
              <a:gd name="connsiteY96" fmla="*/ 174308 h 1201102"/>
              <a:gd name="connsiteX97" fmla="*/ 1031000 w 1244359"/>
              <a:gd name="connsiteY97" fmla="*/ 176213 h 1201102"/>
              <a:gd name="connsiteX98" fmla="*/ 1032905 w 1244359"/>
              <a:gd name="connsiteY98" fmla="*/ 178118 h 1201102"/>
              <a:gd name="connsiteX99" fmla="*/ 1030047 w 1244359"/>
              <a:gd name="connsiteY99" fmla="*/ 177165 h 1201102"/>
              <a:gd name="connsiteX100" fmla="*/ 1029095 w 1244359"/>
              <a:gd name="connsiteY100" fmla="*/ 175260 h 1201102"/>
              <a:gd name="connsiteX101" fmla="*/ 1027190 w 1244359"/>
              <a:gd name="connsiteY101" fmla="*/ 173355 h 1201102"/>
              <a:gd name="connsiteX102" fmla="*/ 1028142 w 1244359"/>
              <a:gd name="connsiteY102" fmla="*/ 176213 h 1201102"/>
              <a:gd name="connsiteX103" fmla="*/ 1028142 w 1244359"/>
              <a:gd name="connsiteY103" fmla="*/ 176213 h 1201102"/>
              <a:gd name="connsiteX104" fmla="*/ 1021475 w 1244359"/>
              <a:gd name="connsiteY104" fmla="*/ 172403 h 1201102"/>
              <a:gd name="connsiteX105" fmla="*/ 1016712 w 1244359"/>
              <a:gd name="connsiteY105" fmla="*/ 164783 h 1201102"/>
              <a:gd name="connsiteX106" fmla="*/ 1005282 w 1244359"/>
              <a:gd name="connsiteY106" fmla="*/ 164783 h 1201102"/>
              <a:gd name="connsiteX107" fmla="*/ 1003377 w 1244359"/>
              <a:gd name="connsiteY107" fmla="*/ 168593 h 1201102"/>
              <a:gd name="connsiteX108" fmla="*/ 996710 w 1244359"/>
              <a:gd name="connsiteY108" fmla="*/ 164783 h 1201102"/>
              <a:gd name="connsiteX109" fmla="*/ 994805 w 1244359"/>
              <a:gd name="connsiteY109" fmla="*/ 152400 h 1201102"/>
              <a:gd name="connsiteX110" fmla="*/ 991947 w 1244359"/>
              <a:gd name="connsiteY110" fmla="*/ 151448 h 1201102"/>
              <a:gd name="connsiteX111" fmla="*/ 990995 w 1244359"/>
              <a:gd name="connsiteY111" fmla="*/ 152400 h 1201102"/>
              <a:gd name="connsiteX112" fmla="*/ 990995 w 1244359"/>
              <a:gd name="connsiteY112" fmla="*/ 153353 h 1201102"/>
              <a:gd name="connsiteX113" fmla="*/ 983375 w 1244359"/>
              <a:gd name="connsiteY113" fmla="*/ 145733 h 1201102"/>
              <a:gd name="connsiteX114" fmla="*/ 982422 w 1244359"/>
              <a:gd name="connsiteY114" fmla="*/ 149543 h 1201102"/>
              <a:gd name="connsiteX115" fmla="*/ 990042 w 1244359"/>
              <a:gd name="connsiteY115" fmla="*/ 155258 h 1201102"/>
              <a:gd name="connsiteX116" fmla="*/ 990042 w 1244359"/>
              <a:gd name="connsiteY116" fmla="*/ 156210 h 1201102"/>
              <a:gd name="connsiteX117" fmla="*/ 992900 w 1244359"/>
              <a:gd name="connsiteY117" fmla="*/ 160973 h 1201102"/>
              <a:gd name="connsiteX118" fmla="*/ 973850 w 1244359"/>
              <a:gd name="connsiteY118" fmla="*/ 144780 h 1201102"/>
              <a:gd name="connsiteX119" fmla="*/ 970040 w 1244359"/>
              <a:gd name="connsiteY119" fmla="*/ 141923 h 1201102"/>
              <a:gd name="connsiteX120" fmla="*/ 970992 w 1244359"/>
              <a:gd name="connsiteY120" fmla="*/ 140970 h 1201102"/>
              <a:gd name="connsiteX121" fmla="*/ 970040 w 1244359"/>
              <a:gd name="connsiteY121" fmla="*/ 139065 h 1201102"/>
              <a:gd name="connsiteX122" fmla="*/ 969087 w 1244359"/>
              <a:gd name="connsiteY122" fmla="*/ 140018 h 1201102"/>
              <a:gd name="connsiteX123" fmla="*/ 955752 w 1244359"/>
              <a:gd name="connsiteY123" fmla="*/ 133350 h 1201102"/>
              <a:gd name="connsiteX124" fmla="*/ 951942 w 1244359"/>
              <a:gd name="connsiteY124" fmla="*/ 128588 h 1201102"/>
              <a:gd name="connsiteX125" fmla="*/ 947180 w 1244359"/>
              <a:gd name="connsiteY125" fmla="*/ 125730 h 1201102"/>
              <a:gd name="connsiteX126" fmla="*/ 852882 w 1244359"/>
              <a:gd name="connsiteY126" fmla="*/ 63818 h 1201102"/>
              <a:gd name="connsiteX127" fmla="*/ 735725 w 1244359"/>
              <a:gd name="connsiteY127" fmla="*/ 30480 h 1201102"/>
              <a:gd name="connsiteX128" fmla="*/ 711912 w 1244359"/>
              <a:gd name="connsiteY128" fmla="*/ 21908 h 1201102"/>
              <a:gd name="connsiteX129" fmla="*/ 684290 w 1244359"/>
              <a:gd name="connsiteY129" fmla="*/ 19050 h 1201102"/>
              <a:gd name="connsiteX130" fmla="*/ 630950 w 1244359"/>
              <a:gd name="connsiteY130" fmla="*/ 8573 h 1201102"/>
              <a:gd name="connsiteX131" fmla="*/ 615710 w 1244359"/>
              <a:gd name="connsiteY131" fmla="*/ 9525 h 1201102"/>
              <a:gd name="connsiteX132" fmla="*/ 601422 w 1244359"/>
              <a:gd name="connsiteY132" fmla="*/ 10478 h 1201102"/>
              <a:gd name="connsiteX133" fmla="*/ 578562 w 1244359"/>
              <a:gd name="connsiteY133" fmla="*/ 8573 h 1201102"/>
              <a:gd name="connsiteX134" fmla="*/ 523317 w 1244359"/>
              <a:gd name="connsiteY134" fmla="*/ 14288 h 1201102"/>
              <a:gd name="connsiteX135" fmla="*/ 510935 w 1244359"/>
              <a:gd name="connsiteY135" fmla="*/ 21908 h 1201102"/>
              <a:gd name="connsiteX136" fmla="*/ 492837 w 1244359"/>
              <a:gd name="connsiteY136" fmla="*/ 21908 h 1201102"/>
              <a:gd name="connsiteX137" fmla="*/ 491885 w 1244359"/>
              <a:gd name="connsiteY137" fmla="*/ 18098 h 1201102"/>
              <a:gd name="connsiteX138" fmla="*/ 486170 w 1244359"/>
              <a:gd name="connsiteY138" fmla="*/ 21908 h 1201102"/>
              <a:gd name="connsiteX139" fmla="*/ 473787 w 1244359"/>
              <a:gd name="connsiteY139" fmla="*/ 16193 h 1201102"/>
              <a:gd name="connsiteX140" fmla="*/ 457595 w 1244359"/>
              <a:gd name="connsiteY140" fmla="*/ 20955 h 1201102"/>
              <a:gd name="connsiteX141" fmla="*/ 464262 w 1244359"/>
              <a:gd name="connsiteY141" fmla="*/ 13335 h 1201102"/>
              <a:gd name="connsiteX142" fmla="*/ 483312 w 1244359"/>
              <a:gd name="connsiteY142" fmla="*/ 12383 h 1201102"/>
              <a:gd name="connsiteX143" fmla="*/ 484265 w 1244359"/>
              <a:gd name="connsiteY143" fmla="*/ 7620 h 1201102"/>
              <a:gd name="connsiteX144" fmla="*/ 504267 w 1244359"/>
              <a:gd name="connsiteY144" fmla="*/ 8573 h 1201102"/>
              <a:gd name="connsiteX145" fmla="*/ 496647 w 1244359"/>
              <a:gd name="connsiteY145" fmla="*/ 12383 h 1201102"/>
              <a:gd name="connsiteX146" fmla="*/ 520460 w 1244359"/>
              <a:gd name="connsiteY146" fmla="*/ 4763 h 1201102"/>
              <a:gd name="connsiteX147" fmla="*/ 518555 w 1244359"/>
              <a:gd name="connsiteY147" fmla="*/ 3810 h 1201102"/>
              <a:gd name="connsiteX148" fmla="*/ 411875 w 1244359"/>
              <a:gd name="connsiteY148" fmla="*/ 20955 h 1201102"/>
              <a:gd name="connsiteX149" fmla="*/ 315672 w 1244359"/>
              <a:gd name="connsiteY149" fmla="*/ 68580 h 1201102"/>
              <a:gd name="connsiteX150" fmla="*/ 296622 w 1244359"/>
              <a:gd name="connsiteY150" fmla="*/ 74295 h 1201102"/>
              <a:gd name="connsiteX151" fmla="*/ 269952 w 1244359"/>
              <a:gd name="connsiteY151" fmla="*/ 110490 h 1201102"/>
              <a:gd name="connsiteX152" fmla="*/ 342342 w 1244359"/>
              <a:gd name="connsiteY152" fmla="*/ 63818 h 1201102"/>
              <a:gd name="connsiteX153" fmla="*/ 363297 w 1244359"/>
              <a:gd name="connsiteY153" fmla="*/ 69533 h 1201102"/>
              <a:gd name="connsiteX154" fmla="*/ 280430 w 1244359"/>
              <a:gd name="connsiteY154" fmla="*/ 118110 h 1201102"/>
              <a:gd name="connsiteX155" fmla="*/ 273762 w 1244359"/>
              <a:gd name="connsiteY155" fmla="*/ 125730 h 1201102"/>
              <a:gd name="connsiteX156" fmla="*/ 228995 w 1244359"/>
              <a:gd name="connsiteY156" fmla="*/ 158115 h 1201102"/>
              <a:gd name="connsiteX157" fmla="*/ 157557 w 1244359"/>
              <a:gd name="connsiteY157" fmla="*/ 231458 h 1201102"/>
              <a:gd name="connsiteX158" fmla="*/ 143270 w 1244359"/>
              <a:gd name="connsiteY158" fmla="*/ 248603 h 1201102"/>
              <a:gd name="connsiteX159" fmla="*/ 162320 w 1244359"/>
              <a:gd name="connsiteY159" fmla="*/ 228600 h 1201102"/>
              <a:gd name="connsiteX160" fmla="*/ 176607 w 1244359"/>
              <a:gd name="connsiteY160" fmla="*/ 209550 h 1201102"/>
              <a:gd name="connsiteX161" fmla="*/ 203277 w 1244359"/>
              <a:gd name="connsiteY161" fmla="*/ 186690 h 1201102"/>
              <a:gd name="connsiteX162" fmla="*/ 231852 w 1244359"/>
              <a:gd name="connsiteY162" fmla="*/ 161925 h 1201102"/>
              <a:gd name="connsiteX163" fmla="*/ 246140 w 1244359"/>
              <a:gd name="connsiteY163" fmla="*/ 153353 h 1201102"/>
              <a:gd name="connsiteX164" fmla="*/ 259475 w 1244359"/>
              <a:gd name="connsiteY164" fmla="*/ 144780 h 1201102"/>
              <a:gd name="connsiteX165" fmla="*/ 284240 w 1244359"/>
              <a:gd name="connsiteY165" fmla="*/ 127635 h 1201102"/>
              <a:gd name="connsiteX166" fmla="*/ 343295 w 1244359"/>
              <a:gd name="connsiteY166" fmla="*/ 92393 h 1201102"/>
              <a:gd name="connsiteX167" fmla="*/ 362345 w 1244359"/>
              <a:gd name="connsiteY167" fmla="*/ 89535 h 1201102"/>
              <a:gd name="connsiteX168" fmla="*/ 381395 w 1244359"/>
              <a:gd name="connsiteY168" fmla="*/ 92393 h 1201102"/>
              <a:gd name="connsiteX169" fmla="*/ 380442 w 1244359"/>
              <a:gd name="connsiteY169" fmla="*/ 85725 h 1201102"/>
              <a:gd name="connsiteX170" fmla="*/ 394730 w 1244359"/>
              <a:gd name="connsiteY170" fmla="*/ 89535 h 1201102"/>
              <a:gd name="connsiteX171" fmla="*/ 382347 w 1244359"/>
              <a:gd name="connsiteY171" fmla="*/ 94298 h 1201102"/>
              <a:gd name="connsiteX172" fmla="*/ 399492 w 1244359"/>
              <a:gd name="connsiteY172" fmla="*/ 100013 h 1201102"/>
              <a:gd name="connsiteX173" fmla="*/ 375680 w 1244359"/>
              <a:gd name="connsiteY173" fmla="*/ 114300 h 1201102"/>
              <a:gd name="connsiteX174" fmla="*/ 354725 w 1244359"/>
              <a:gd name="connsiteY174" fmla="*/ 130493 h 1201102"/>
              <a:gd name="connsiteX175" fmla="*/ 311862 w 1244359"/>
              <a:gd name="connsiteY175" fmla="*/ 160973 h 1201102"/>
              <a:gd name="connsiteX176" fmla="*/ 294717 w 1244359"/>
              <a:gd name="connsiteY176" fmla="*/ 160020 h 1201102"/>
              <a:gd name="connsiteX177" fmla="*/ 311862 w 1244359"/>
              <a:gd name="connsiteY177" fmla="*/ 163830 h 1201102"/>
              <a:gd name="connsiteX178" fmla="*/ 298527 w 1244359"/>
              <a:gd name="connsiteY178" fmla="*/ 178118 h 1201102"/>
              <a:gd name="connsiteX179" fmla="*/ 294717 w 1244359"/>
              <a:gd name="connsiteY179" fmla="*/ 182880 h 1201102"/>
              <a:gd name="connsiteX180" fmla="*/ 293765 w 1244359"/>
              <a:gd name="connsiteY180" fmla="*/ 182880 h 1201102"/>
              <a:gd name="connsiteX181" fmla="*/ 278525 w 1244359"/>
              <a:gd name="connsiteY181" fmla="*/ 192405 h 1201102"/>
              <a:gd name="connsiteX182" fmla="*/ 276620 w 1244359"/>
              <a:gd name="connsiteY182" fmla="*/ 195263 h 1201102"/>
              <a:gd name="connsiteX183" fmla="*/ 264237 w 1244359"/>
              <a:gd name="connsiteY183" fmla="*/ 205740 h 1201102"/>
              <a:gd name="connsiteX184" fmla="*/ 263285 w 1244359"/>
              <a:gd name="connsiteY184" fmla="*/ 205740 h 1201102"/>
              <a:gd name="connsiteX185" fmla="*/ 262332 w 1244359"/>
              <a:gd name="connsiteY185" fmla="*/ 207645 h 1201102"/>
              <a:gd name="connsiteX186" fmla="*/ 260427 w 1244359"/>
              <a:gd name="connsiteY186" fmla="*/ 209550 h 1201102"/>
              <a:gd name="connsiteX187" fmla="*/ 243282 w 1244359"/>
              <a:gd name="connsiteY187" fmla="*/ 213360 h 1201102"/>
              <a:gd name="connsiteX188" fmla="*/ 239472 w 1244359"/>
              <a:gd name="connsiteY188" fmla="*/ 216218 h 1201102"/>
              <a:gd name="connsiteX189" fmla="*/ 237567 w 1244359"/>
              <a:gd name="connsiteY189" fmla="*/ 219075 h 1201102"/>
              <a:gd name="connsiteX190" fmla="*/ 229947 w 1244359"/>
              <a:gd name="connsiteY190" fmla="*/ 220980 h 1201102"/>
              <a:gd name="connsiteX191" fmla="*/ 223280 w 1244359"/>
              <a:gd name="connsiteY191" fmla="*/ 226695 h 1201102"/>
              <a:gd name="connsiteX192" fmla="*/ 211850 w 1244359"/>
              <a:gd name="connsiteY192" fmla="*/ 235268 h 1201102"/>
              <a:gd name="connsiteX193" fmla="*/ 208040 w 1244359"/>
              <a:gd name="connsiteY193" fmla="*/ 236220 h 1201102"/>
              <a:gd name="connsiteX194" fmla="*/ 195657 w 1244359"/>
              <a:gd name="connsiteY194" fmla="*/ 250508 h 1201102"/>
              <a:gd name="connsiteX195" fmla="*/ 188037 w 1244359"/>
              <a:gd name="connsiteY195" fmla="*/ 254318 h 1201102"/>
              <a:gd name="connsiteX196" fmla="*/ 186132 w 1244359"/>
              <a:gd name="connsiteY196" fmla="*/ 257175 h 1201102"/>
              <a:gd name="connsiteX197" fmla="*/ 163272 w 1244359"/>
              <a:gd name="connsiteY197" fmla="*/ 272415 h 1201102"/>
              <a:gd name="connsiteX198" fmla="*/ 151842 w 1244359"/>
              <a:gd name="connsiteY198" fmla="*/ 281940 h 1201102"/>
              <a:gd name="connsiteX199" fmla="*/ 138507 w 1244359"/>
              <a:gd name="connsiteY199" fmla="*/ 297180 h 1201102"/>
              <a:gd name="connsiteX200" fmla="*/ 134697 w 1244359"/>
              <a:gd name="connsiteY200" fmla="*/ 301943 h 1201102"/>
              <a:gd name="connsiteX201" fmla="*/ 128030 w 1244359"/>
              <a:gd name="connsiteY201" fmla="*/ 308610 h 1201102"/>
              <a:gd name="connsiteX202" fmla="*/ 123267 w 1244359"/>
              <a:gd name="connsiteY202" fmla="*/ 309563 h 1201102"/>
              <a:gd name="connsiteX203" fmla="*/ 121362 w 1244359"/>
              <a:gd name="connsiteY203" fmla="*/ 303848 h 1201102"/>
              <a:gd name="connsiteX204" fmla="*/ 122315 w 1244359"/>
              <a:gd name="connsiteY204" fmla="*/ 300038 h 1201102"/>
              <a:gd name="connsiteX205" fmla="*/ 121362 w 1244359"/>
              <a:gd name="connsiteY205" fmla="*/ 296228 h 1201102"/>
              <a:gd name="connsiteX206" fmla="*/ 119457 w 1244359"/>
              <a:gd name="connsiteY206" fmla="*/ 297180 h 1201102"/>
              <a:gd name="connsiteX207" fmla="*/ 112790 w 1244359"/>
              <a:gd name="connsiteY207" fmla="*/ 309563 h 1201102"/>
              <a:gd name="connsiteX208" fmla="*/ 111837 w 1244359"/>
              <a:gd name="connsiteY208" fmla="*/ 315278 h 1201102"/>
              <a:gd name="connsiteX209" fmla="*/ 100407 w 1244359"/>
              <a:gd name="connsiteY209" fmla="*/ 321945 h 1201102"/>
              <a:gd name="connsiteX210" fmla="*/ 98502 w 1244359"/>
              <a:gd name="connsiteY210" fmla="*/ 327660 h 1201102"/>
              <a:gd name="connsiteX211" fmla="*/ 91835 w 1244359"/>
              <a:gd name="connsiteY211" fmla="*/ 338138 h 1201102"/>
              <a:gd name="connsiteX212" fmla="*/ 84215 w 1244359"/>
              <a:gd name="connsiteY212" fmla="*/ 344805 h 1201102"/>
              <a:gd name="connsiteX213" fmla="*/ 87072 w 1244359"/>
              <a:gd name="connsiteY213" fmla="*/ 334328 h 1201102"/>
              <a:gd name="connsiteX214" fmla="*/ 121362 w 1244359"/>
              <a:gd name="connsiteY214" fmla="*/ 268605 h 1201102"/>
              <a:gd name="connsiteX215" fmla="*/ 133745 w 1244359"/>
              <a:gd name="connsiteY215" fmla="*/ 254318 h 1201102"/>
              <a:gd name="connsiteX216" fmla="*/ 128030 w 1244359"/>
              <a:gd name="connsiteY216" fmla="*/ 247650 h 1201102"/>
              <a:gd name="connsiteX217" fmla="*/ 123267 w 1244359"/>
              <a:gd name="connsiteY217" fmla="*/ 249555 h 1201102"/>
              <a:gd name="connsiteX218" fmla="*/ 108027 w 1244359"/>
              <a:gd name="connsiteY218" fmla="*/ 280035 h 1201102"/>
              <a:gd name="connsiteX219" fmla="*/ 63260 w 1244359"/>
              <a:gd name="connsiteY219" fmla="*/ 360045 h 1201102"/>
              <a:gd name="connsiteX220" fmla="*/ 60402 w 1244359"/>
              <a:gd name="connsiteY220" fmla="*/ 360045 h 1201102"/>
              <a:gd name="connsiteX221" fmla="*/ 62307 w 1244359"/>
              <a:gd name="connsiteY221" fmla="*/ 362903 h 1201102"/>
              <a:gd name="connsiteX222" fmla="*/ 61355 w 1244359"/>
              <a:gd name="connsiteY222" fmla="*/ 364808 h 1201102"/>
              <a:gd name="connsiteX223" fmla="*/ 58497 w 1244359"/>
              <a:gd name="connsiteY223" fmla="*/ 373380 h 1201102"/>
              <a:gd name="connsiteX224" fmla="*/ 53735 w 1244359"/>
              <a:gd name="connsiteY224" fmla="*/ 376238 h 1201102"/>
              <a:gd name="connsiteX225" fmla="*/ 48020 w 1244359"/>
              <a:gd name="connsiteY225" fmla="*/ 384810 h 1201102"/>
              <a:gd name="connsiteX226" fmla="*/ 35637 w 1244359"/>
              <a:gd name="connsiteY226" fmla="*/ 404813 h 1201102"/>
              <a:gd name="connsiteX227" fmla="*/ 32780 w 1244359"/>
              <a:gd name="connsiteY227" fmla="*/ 405765 h 1201102"/>
              <a:gd name="connsiteX228" fmla="*/ 28970 w 1244359"/>
              <a:gd name="connsiteY228" fmla="*/ 409575 h 1201102"/>
              <a:gd name="connsiteX229" fmla="*/ 28970 w 1244359"/>
              <a:gd name="connsiteY229" fmla="*/ 419100 h 1201102"/>
              <a:gd name="connsiteX230" fmla="*/ 22302 w 1244359"/>
              <a:gd name="connsiteY230" fmla="*/ 425768 h 1201102"/>
              <a:gd name="connsiteX231" fmla="*/ 20397 w 1244359"/>
              <a:gd name="connsiteY231" fmla="*/ 428625 h 1201102"/>
              <a:gd name="connsiteX232" fmla="*/ 20397 w 1244359"/>
              <a:gd name="connsiteY232" fmla="*/ 427673 h 1201102"/>
              <a:gd name="connsiteX233" fmla="*/ 19445 w 1244359"/>
              <a:gd name="connsiteY233" fmla="*/ 430530 h 1201102"/>
              <a:gd name="connsiteX234" fmla="*/ 15635 w 1244359"/>
              <a:gd name="connsiteY234" fmla="*/ 433388 h 1201102"/>
              <a:gd name="connsiteX235" fmla="*/ 16587 w 1244359"/>
              <a:gd name="connsiteY235" fmla="*/ 441008 h 1201102"/>
              <a:gd name="connsiteX236" fmla="*/ 9920 w 1244359"/>
              <a:gd name="connsiteY236" fmla="*/ 465773 h 1201102"/>
              <a:gd name="connsiteX237" fmla="*/ 9920 w 1244359"/>
              <a:gd name="connsiteY237" fmla="*/ 481013 h 1201102"/>
              <a:gd name="connsiteX238" fmla="*/ 7062 w 1244359"/>
              <a:gd name="connsiteY238" fmla="*/ 497205 h 1201102"/>
              <a:gd name="connsiteX239" fmla="*/ 1347 w 1244359"/>
              <a:gd name="connsiteY239" fmla="*/ 505778 h 1201102"/>
              <a:gd name="connsiteX240" fmla="*/ 395 w 1244359"/>
              <a:gd name="connsiteY240" fmla="*/ 508635 h 1201102"/>
              <a:gd name="connsiteX241" fmla="*/ 395 w 1244359"/>
              <a:gd name="connsiteY241" fmla="*/ 520065 h 1201102"/>
              <a:gd name="connsiteX242" fmla="*/ 4205 w 1244359"/>
              <a:gd name="connsiteY242" fmla="*/ 540068 h 1201102"/>
              <a:gd name="connsiteX243" fmla="*/ 395 w 1244359"/>
              <a:gd name="connsiteY243" fmla="*/ 560070 h 1201102"/>
              <a:gd name="connsiteX244" fmla="*/ 2300 w 1244359"/>
              <a:gd name="connsiteY244" fmla="*/ 564833 h 1201102"/>
              <a:gd name="connsiteX245" fmla="*/ 7062 w 1244359"/>
              <a:gd name="connsiteY245" fmla="*/ 569595 h 1201102"/>
              <a:gd name="connsiteX246" fmla="*/ 7062 w 1244359"/>
              <a:gd name="connsiteY246" fmla="*/ 577215 h 1201102"/>
              <a:gd name="connsiteX247" fmla="*/ 10872 w 1244359"/>
              <a:gd name="connsiteY247" fmla="*/ 608648 h 1201102"/>
              <a:gd name="connsiteX248" fmla="*/ 9920 w 1244359"/>
              <a:gd name="connsiteY248" fmla="*/ 614363 h 1201102"/>
              <a:gd name="connsiteX249" fmla="*/ 8967 w 1244359"/>
              <a:gd name="connsiteY249" fmla="*/ 619125 h 1201102"/>
              <a:gd name="connsiteX250" fmla="*/ 10872 w 1244359"/>
              <a:gd name="connsiteY250" fmla="*/ 629603 h 1201102"/>
              <a:gd name="connsiteX251" fmla="*/ 11825 w 1244359"/>
              <a:gd name="connsiteY251" fmla="*/ 644843 h 1201102"/>
              <a:gd name="connsiteX252" fmla="*/ 21350 w 1244359"/>
              <a:gd name="connsiteY252" fmla="*/ 659130 h 1201102"/>
              <a:gd name="connsiteX253" fmla="*/ 25160 w 1244359"/>
              <a:gd name="connsiteY253" fmla="*/ 664845 h 1201102"/>
              <a:gd name="connsiteX254" fmla="*/ 28970 w 1244359"/>
              <a:gd name="connsiteY254" fmla="*/ 681038 h 1201102"/>
              <a:gd name="connsiteX255" fmla="*/ 36590 w 1244359"/>
              <a:gd name="connsiteY255" fmla="*/ 707708 h 1201102"/>
              <a:gd name="connsiteX256" fmla="*/ 38495 w 1244359"/>
              <a:gd name="connsiteY256" fmla="*/ 710565 h 1201102"/>
              <a:gd name="connsiteX257" fmla="*/ 51830 w 1244359"/>
              <a:gd name="connsiteY257" fmla="*/ 718185 h 1201102"/>
              <a:gd name="connsiteX258" fmla="*/ 65165 w 1244359"/>
              <a:gd name="connsiteY258" fmla="*/ 724853 h 1201102"/>
              <a:gd name="connsiteX259" fmla="*/ 68022 w 1244359"/>
              <a:gd name="connsiteY259" fmla="*/ 731520 h 1201102"/>
              <a:gd name="connsiteX260" fmla="*/ 68975 w 1244359"/>
              <a:gd name="connsiteY260" fmla="*/ 733425 h 1201102"/>
              <a:gd name="connsiteX261" fmla="*/ 70880 w 1244359"/>
              <a:gd name="connsiteY261" fmla="*/ 740093 h 1201102"/>
              <a:gd name="connsiteX262" fmla="*/ 68975 w 1244359"/>
              <a:gd name="connsiteY262" fmla="*/ 750570 h 1201102"/>
              <a:gd name="connsiteX263" fmla="*/ 74690 w 1244359"/>
              <a:gd name="connsiteY263" fmla="*/ 767715 h 1201102"/>
              <a:gd name="connsiteX264" fmla="*/ 77547 w 1244359"/>
              <a:gd name="connsiteY264" fmla="*/ 772478 h 1201102"/>
              <a:gd name="connsiteX265" fmla="*/ 80405 w 1244359"/>
              <a:gd name="connsiteY265" fmla="*/ 777240 h 1201102"/>
              <a:gd name="connsiteX266" fmla="*/ 77547 w 1244359"/>
              <a:gd name="connsiteY266" fmla="*/ 785813 h 1201102"/>
              <a:gd name="connsiteX267" fmla="*/ 79452 w 1244359"/>
              <a:gd name="connsiteY267" fmla="*/ 797243 h 1201102"/>
              <a:gd name="connsiteX268" fmla="*/ 84215 w 1244359"/>
              <a:gd name="connsiteY268" fmla="*/ 798195 h 1201102"/>
              <a:gd name="connsiteX269" fmla="*/ 93740 w 1244359"/>
              <a:gd name="connsiteY269" fmla="*/ 789623 h 1201102"/>
              <a:gd name="connsiteX270" fmla="*/ 93740 w 1244359"/>
              <a:gd name="connsiteY270" fmla="*/ 782003 h 1201102"/>
              <a:gd name="connsiteX271" fmla="*/ 93740 w 1244359"/>
              <a:gd name="connsiteY271" fmla="*/ 762953 h 1201102"/>
              <a:gd name="connsiteX272" fmla="*/ 94692 w 1244359"/>
              <a:gd name="connsiteY272" fmla="*/ 762000 h 1201102"/>
              <a:gd name="connsiteX273" fmla="*/ 95645 w 1244359"/>
              <a:gd name="connsiteY273" fmla="*/ 762953 h 1201102"/>
              <a:gd name="connsiteX274" fmla="*/ 103265 w 1244359"/>
              <a:gd name="connsiteY274" fmla="*/ 773430 h 1201102"/>
              <a:gd name="connsiteX275" fmla="*/ 103265 w 1244359"/>
              <a:gd name="connsiteY275" fmla="*/ 779145 h 1201102"/>
              <a:gd name="connsiteX276" fmla="*/ 112790 w 1244359"/>
              <a:gd name="connsiteY276" fmla="*/ 789623 h 1201102"/>
              <a:gd name="connsiteX277" fmla="*/ 119457 w 1244359"/>
              <a:gd name="connsiteY277" fmla="*/ 806768 h 1201102"/>
              <a:gd name="connsiteX278" fmla="*/ 128982 w 1244359"/>
              <a:gd name="connsiteY278" fmla="*/ 824865 h 1201102"/>
              <a:gd name="connsiteX279" fmla="*/ 130887 w 1244359"/>
              <a:gd name="connsiteY279" fmla="*/ 829628 h 1201102"/>
              <a:gd name="connsiteX280" fmla="*/ 137555 w 1244359"/>
              <a:gd name="connsiteY280" fmla="*/ 843915 h 1201102"/>
              <a:gd name="connsiteX281" fmla="*/ 142317 w 1244359"/>
              <a:gd name="connsiteY281" fmla="*/ 857250 h 1201102"/>
              <a:gd name="connsiteX282" fmla="*/ 144222 w 1244359"/>
              <a:gd name="connsiteY282" fmla="*/ 865823 h 1201102"/>
              <a:gd name="connsiteX283" fmla="*/ 154700 w 1244359"/>
              <a:gd name="connsiteY283" fmla="*/ 882968 h 1201102"/>
              <a:gd name="connsiteX284" fmla="*/ 157557 w 1244359"/>
              <a:gd name="connsiteY284" fmla="*/ 881063 h 1201102"/>
              <a:gd name="connsiteX285" fmla="*/ 159462 w 1244359"/>
              <a:gd name="connsiteY285" fmla="*/ 878205 h 1201102"/>
              <a:gd name="connsiteX286" fmla="*/ 160415 w 1244359"/>
              <a:gd name="connsiteY286" fmla="*/ 880110 h 1201102"/>
              <a:gd name="connsiteX287" fmla="*/ 158510 w 1244359"/>
              <a:gd name="connsiteY287" fmla="*/ 902018 h 1201102"/>
              <a:gd name="connsiteX288" fmla="*/ 160415 w 1244359"/>
              <a:gd name="connsiteY288" fmla="*/ 918210 h 1201102"/>
              <a:gd name="connsiteX289" fmla="*/ 174702 w 1244359"/>
              <a:gd name="connsiteY289" fmla="*/ 931545 h 1201102"/>
              <a:gd name="connsiteX290" fmla="*/ 183275 w 1244359"/>
              <a:gd name="connsiteY290" fmla="*/ 942023 h 1201102"/>
              <a:gd name="connsiteX291" fmla="*/ 188037 w 1244359"/>
              <a:gd name="connsiteY291" fmla="*/ 957263 h 1201102"/>
              <a:gd name="connsiteX292" fmla="*/ 189942 w 1244359"/>
              <a:gd name="connsiteY292" fmla="*/ 960120 h 1201102"/>
              <a:gd name="connsiteX293" fmla="*/ 201372 w 1244359"/>
              <a:gd name="connsiteY293" fmla="*/ 978218 h 1201102"/>
              <a:gd name="connsiteX294" fmla="*/ 214707 w 1244359"/>
              <a:gd name="connsiteY294" fmla="*/ 988695 h 1201102"/>
              <a:gd name="connsiteX295" fmla="*/ 226137 w 1244359"/>
              <a:gd name="connsiteY295" fmla="*/ 1002983 h 1201102"/>
              <a:gd name="connsiteX296" fmla="*/ 240425 w 1244359"/>
              <a:gd name="connsiteY296" fmla="*/ 1016318 h 1201102"/>
              <a:gd name="connsiteX297" fmla="*/ 243282 w 1244359"/>
              <a:gd name="connsiteY297" fmla="*/ 1015365 h 1201102"/>
              <a:gd name="connsiteX298" fmla="*/ 244235 w 1244359"/>
              <a:gd name="connsiteY298" fmla="*/ 1011555 h 1201102"/>
              <a:gd name="connsiteX299" fmla="*/ 245187 w 1244359"/>
              <a:gd name="connsiteY299" fmla="*/ 1010603 h 1201102"/>
              <a:gd name="connsiteX300" fmla="*/ 254712 w 1244359"/>
              <a:gd name="connsiteY300" fmla="*/ 1017270 h 1201102"/>
              <a:gd name="connsiteX301" fmla="*/ 247092 w 1244359"/>
              <a:gd name="connsiteY301" fmla="*/ 1007745 h 1201102"/>
              <a:gd name="connsiteX302" fmla="*/ 247092 w 1244359"/>
              <a:gd name="connsiteY302" fmla="*/ 1006793 h 1201102"/>
              <a:gd name="connsiteX303" fmla="*/ 242330 w 1244359"/>
              <a:gd name="connsiteY303" fmla="*/ 1002030 h 1201102"/>
              <a:gd name="connsiteX304" fmla="*/ 238520 w 1244359"/>
              <a:gd name="connsiteY304" fmla="*/ 998220 h 1201102"/>
              <a:gd name="connsiteX305" fmla="*/ 236615 w 1244359"/>
              <a:gd name="connsiteY305" fmla="*/ 995363 h 1201102"/>
              <a:gd name="connsiteX306" fmla="*/ 237567 w 1244359"/>
              <a:gd name="connsiteY306" fmla="*/ 995363 h 1201102"/>
              <a:gd name="connsiteX307" fmla="*/ 235662 w 1244359"/>
              <a:gd name="connsiteY307" fmla="*/ 993458 h 1201102"/>
              <a:gd name="connsiteX308" fmla="*/ 224232 w 1244359"/>
              <a:gd name="connsiteY308" fmla="*/ 980123 h 1201102"/>
              <a:gd name="connsiteX309" fmla="*/ 217565 w 1244359"/>
              <a:gd name="connsiteY309" fmla="*/ 968693 h 1201102"/>
              <a:gd name="connsiteX310" fmla="*/ 222327 w 1244359"/>
              <a:gd name="connsiteY310" fmla="*/ 955358 h 1201102"/>
              <a:gd name="connsiteX311" fmla="*/ 224232 w 1244359"/>
              <a:gd name="connsiteY311" fmla="*/ 950595 h 1201102"/>
              <a:gd name="connsiteX312" fmla="*/ 225185 w 1244359"/>
              <a:gd name="connsiteY312" fmla="*/ 949643 h 1201102"/>
              <a:gd name="connsiteX313" fmla="*/ 226137 w 1244359"/>
              <a:gd name="connsiteY313" fmla="*/ 951548 h 1201102"/>
              <a:gd name="connsiteX314" fmla="*/ 233757 w 1244359"/>
              <a:gd name="connsiteY314" fmla="*/ 957263 h 1201102"/>
              <a:gd name="connsiteX315" fmla="*/ 235662 w 1244359"/>
              <a:gd name="connsiteY315" fmla="*/ 962025 h 1201102"/>
              <a:gd name="connsiteX316" fmla="*/ 240425 w 1244359"/>
              <a:gd name="connsiteY316" fmla="*/ 965835 h 1201102"/>
              <a:gd name="connsiteX317" fmla="*/ 240425 w 1244359"/>
              <a:gd name="connsiteY317" fmla="*/ 968693 h 1201102"/>
              <a:gd name="connsiteX318" fmla="*/ 237567 w 1244359"/>
              <a:gd name="connsiteY318" fmla="*/ 975360 h 1201102"/>
              <a:gd name="connsiteX319" fmla="*/ 235662 w 1244359"/>
              <a:gd name="connsiteY319" fmla="*/ 985838 h 1201102"/>
              <a:gd name="connsiteX320" fmla="*/ 236615 w 1244359"/>
              <a:gd name="connsiteY320" fmla="*/ 987743 h 1201102"/>
              <a:gd name="connsiteX321" fmla="*/ 238520 w 1244359"/>
              <a:gd name="connsiteY321" fmla="*/ 986790 h 1201102"/>
              <a:gd name="connsiteX322" fmla="*/ 242330 w 1244359"/>
              <a:gd name="connsiteY322" fmla="*/ 982980 h 1201102"/>
              <a:gd name="connsiteX323" fmla="*/ 255665 w 1244359"/>
              <a:gd name="connsiteY323" fmla="*/ 972503 h 1201102"/>
              <a:gd name="connsiteX324" fmla="*/ 263285 w 1244359"/>
              <a:gd name="connsiteY324" fmla="*/ 974408 h 1201102"/>
              <a:gd name="connsiteX325" fmla="*/ 262332 w 1244359"/>
              <a:gd name="connsiteY325" fmla="*/ 979170 h 1201102"/>
              <a:gd name="connsiteX326" fmla="*/ 261380 w 1244359"/>
              <a:gd name="connsiteY326" fmla="*/ 978218 h 1201102"/>
              <a:gd name="connsiteX327" fmla="*/ 262332 w 1244359"/>
              <a:gd name="connsiteY327" fmla="*/ 979170 h 1201102"/>
              <a:gd name="connsiteX328" fmla="*/ 264237 w 1244359"/>
              <a:gd name="connsiteY328" fmla="*/ 982028 h 1201102"/>
              <a:gd name="connsiteX329" fmla="*/ 264237 w 1244359"/>
              <a:gd name="connsiteY329" fmla="*/ 986790 h 1201102"/>
              <a:gd name="connsiteX330" fmla="*/ 261380 w 1244359"/>
              <a:gd name="connsiteY330" fmla="*/ 984885 h 1201102"/>
              <a:gd name="connsiteX331" fmla="*/ 255665 w 1244359"/>
              <a:gd name="connsiteY331" fmla="*/ 979170 h 1201102"/>
              <a:gd name="connsiteX332" fmla="*/ 256617 w 1244359"/>
              <a:gd name="connsiteY332" fmla="*/ 983933 h 1201102"/>
              <a:gd name="connsiteX333" fmla="*/ 262332 w 1244359"/>
              <a:gd name="connsiteY333" fmla="*/ 989648 h 1201102"/>
              <a:gd name="connsiteX334" fmla="*/ 257570 w 1244359"/>
              <a:gd name="connsiteY334" fmla="*/ 1001078 h 1201102"/>
              <a:gd name="connsiteX335" fmla="*/ 261380 w 1244359"/>
              <a:gd name="connsiteY335" fmla="*/ 1018223 h 1201102"/>
              <a:gd name="connsiteX336" fmla="*/ 268047 w 1244359"/>
              <a:gd name="connsiteY336" fmla="*/ 1034415 h 1201102"/>
              <a:gd name="connsiteX337" fmla="*/ 268047 w 1244359"/>
              <a:gd name="connsiteY337" fmla="*/ 1040130 h 1201102"/>
              <a:gd name="connsiteX338" fmla="*/ 268047 w 1244359"/>
              <a:gd name="connsiteY338" fmla="*/ 1042988 h 1201102"/>
              <a:gd name="connsiteX339" fmla="*/ 265190 w 1244359"/>
              <a:gd name="connsiteY339" fmla="*/ 1042035 h 1201102"/>
              <a:gd name="connsiteX340" fmla="*/ 269000 w 1244359"/>
              <a:gd name="connsiteY340" fmla="*/ 1044893 h 1201102"/>
              <a:gd name="connsiteX341" fmla="*/ 269000 w 1244359"/>
              <a:gd name="connsiteY341" fmla="*/ 1046798 h 1201102"/>
              <a:gd name="connsiteX342" fmla="*/ 246140 w 1244359"/>
              <a:gd name="connsiteY342" fmla="*/ 1030605 h 1201102"/>
              <a:gd name="connsiteX343" fmla="*/ 228042 w 1244359"/>
              <a:gd name="connsiteY343" fmla="*/ 1014413 h 1201102"/>
              <a:gd name="connsiteX344" fmla="*/ 211850 w 1244359"/>
              <a:gd name="connsiteY344" fmla="*/ 1000125 h 1201102"/>
              <a:gd name="connsiteX345" fmla="*/ 204230 w 1244359"/>
              <a:gd name="connsiteY345" fmla="*/ 994410 h 1201102"/>
              <a:gd name="connsiteX346" fmla="*/ 216612 w 1244359"/>
              <a:gd name="connsiteY346" fmla="*/ 1022033 h 1201102"/>
              <a:gd name="connsiteX347" fmla="*/ 224232 w 1244359"/>
              <a:gd name="connsiteY347" fmla="*/ 1033463 h 1201102"/>
              <a:gd name="connsiteX348" fmla="*/ 228995 w 1244359"/>
              <a:gd name="connsiteY348" fmla="*/ 1036320 h 1201102"/>
              <a:gd name="connsiteX349" fmla="*/ 248997 w 1244359"/>
              <a:gd name="connsiteY349" fmla="*/ 1062990 h 1201102"/>
              <a:gd name="connsiteX350" fmla="*/ 265190 w 1244359"/>
              <a:gd name="connsiteY350" fmla="*/ 1069658 h 1201102"/>
              <a:gd name="connsiteX351" fmla="*/ 266142 w 1244359"/>
              <a:gd name="connsiteY351" fmla="*/ 1065848 h 1201102"/>
              <a:gd name="connsiteX352" fmla="*/ 274715 w 1244359"/>
              <a:gd name="connsiteY352" fmla="*/ 1068705 h 1201102"/>
              <a:gd name="connsiteX353" fmla="*/ 257570 w 1244359"/>
              <a:gd name="connsiteY353" fmla="*/ 1062990 h 1201102"/>
              <a:gd name="connsiteX354" fmla="*/ 253760 w 1244359"/>
              <a:gd name="connsiteY354" fmla="*/ 1057275 h 1201102"/>
              <a:gd name="connsiteX355" fmla="*/ 255665 w 1244359"/>
              <a:gd name="connsiteY355" fmla="*/ 1062038 h 1201102"/>
              <a:gd name="connsiteX356" fmla="*/ 250902 w 1244359"/>
              <a:gd name="connsiteY356" fmla="*/ 1061085 h 1201102"/>
              <a:gd name="connsiteX357" fmla="*/ 239472 w 1244359"/>
              <a:gd name="connsiteY357" fmla="*/ 1048703 h 1201102"/>
              <a:gd name="connsiteX358" fmla="*/ 243282 w 1244359"/>
              <a:gd name="connsiteY358" fmla="*/ 1047750 h 1201102"/>
              <a:gd name="connsiteX359" fmla="*/ 252807 w 1244359"/>
              <a:gd name="connsiteY359" fmla="*/ 1050608 h 1201102"/>
              <a:gd name="connsiteX360" fmla="*/ 257570 w 1244359"/>
              <a:gd name="connsiteY360" fmla="*/ 1057275 h 1201102"/>
              <a:gd name="connsiteX361" fmla="*/ 271857 w 1244359"/>
              <a:gd name="connsiteY361" fmla="*/ 1062038 h 1201102"/>
              <a:gd name="connsiteX362" fmla="*/ 291860 w 1244359"/>
              <a:gd name="connsiteY362" fmla="*/ 1065848 h 1201102"/>
              <a:gd name="connsiteX363" fmla="*/ 292812 w 1244359"/>
              <a:gd name="connsiteY363" fmla="*/ 1066800 h 1201102"/>
              <a:gd name="connsiteX364" fmla="*/ 305195 w 1244359"/>
              <a:gd name="connsiteY364" fmla="*/ 1075373 h 1201102"/>
              <a:gd name="connsiteX365" fmla="*/ 308052 w 1244359"/>
              <a:gd name="connsiteY365" fmla="*/ 1073468 h 1201102"/>
              <a:gd name="connsiteX366" fmla="*/ 307100 w 1244359"/>
              <a:gd name="connsiteY366" fmla="*/ 1062038 h 1201102"/>
              <a:gd name="connsiteX367" fmla="*/ 293765 w 1244359"/>
              <a:gd name="connsiteY367" fmla="*/ 1052513 h 1201102"/>
              <a:gd name="connsiteX368" fmla="*/ 289002 w 1244359"/>
              <a:gd name="connsiteY368" fmla="*/ 1050608 h 1201102"/>
              <a:gd name="connsiteX369" fmla="*/ 285192 w 1244359"/>
              <a:gd name="connsiteY369" fmla="*/ 1044893 h 1201102"/>
              <a:gd name="connsiteX370" fmla="*/ 286145 w 1244359"/>
              <a:gd name="connsiteY370" fmla="*/ 1044893 h 1201102"/>
              <a:gd name="connsiteX371" fmla="*/ 283287 w 1244359"/>
              <a:gd name="connsiteY371" fmla="*/ 1042988 h 1201102"/>
              <a:gd name="connsiteX372" fmla="*/ 277572 w 1244359"/>
              <a:gd name="connsiteY372" fmla="*/ 1033463 h 1201102"/>
              <a:gd name="connsiteX373" fmla="*/ 283287 w 1244359"/>
              <a:gd name="connsiteY373" fmla="*/ 1018223 h 1201102"/>
              <a:gd name="connsiteX374" fmla="*/ 284240 w 1244359"/>
              <a:gd name="connsiteY374" fmla="*/ 1013460 h 1201102"/>
              <a:gd name="connsiteX375" fmla="*/ 283287 w 1244359"/>
              <a:gd name="connsiteY375" fmla="*/ 1012508 h 1201102"/>
              <a:gd name="connsiteX376" fmla="*/ 271857 w 1244359"/>
              <a:gd name="connsiteY376" fmla="*/ 1007745 h 1201102"/>
              <a:gd name="connsiteX377" fmla="*/ 269000 w 1244359"/>
              <a:gd name="connsiteY377" fmla="*/ 1000125 h 1201102"/>
              <a:gd name="connsiteX378" fmla="*/ 279477 w 1244359"/>
              <a:gd name="connsiteY378" fmla="*/ 1004888 h 1201102"/>
              <a:gd name="connsiteX379" fmla="*/ 280430 w 1244359"/>
              <a:gd name="connsiteY379" fmla="*/ 1005840 h 1201102"/>
              <a:gd name="connsiteX380" fmla="*/ 292812 w 1244359"/>
              <a:gd name="connsiteY380" fmla="*/ 1017270 h 1201102"/>
              <a:gd name="connsiteX381" fmla="*/ 305195 w 1244359"/>
              <a:gd name="connsiteY381" fmla="*/ 1026795 h 1201102"/>
              <a:gd name="connsiteX382" fmla="*/ 308052 w 1244359"/>
              <a:gd name="connsiteY382" fmla="*/ 1024890 h 1201102"/>
              <a:gd name="connsiteX383" fmla="*/ 317577 w 1244359"/>
              <a:gd name="connsiteY383" fmla="*/ 1031558 h 1201102"/>
              <a:gd name="connsiteX384" fmla="*/ 326150 w 1244359"/>
              <a:gd name="connsiteY384" fmla="*/ 1032510 h 1201102"/>
              <a:gd name="connsiteX385" fmla="*/ 300432 w 1244359"/>
              <a:gd name="connsiteY385" fmla="*/ 1021080 h 1201102"/>
              <a:gd name="connsiteX386" fmla="*/ 288050 w 1244359"/>
              <a:gd name="connsiteY386" fmla="*/ 1010603 h 1201102"/>
              <a:gd name="connsiteX387" fmla="*/ 283287 w 1244359"/>
              <a:gd name="connsiteY387" fmla="*/ 1006793 h 1201102"/>
              <a:gd name="connsiteX388" fmla="*/ 286145 w 1244359"/>
              <a:gd name="connsiteY388" fmla="*/ 1005840 h 1201102"/>
              <a:gd name="connsiteX389" fmla="*/ 286145 w 1244359"/>
              <a:gd name="connsiteY389" fmla="*/ 1004888 h 1201102"/>
              <a:gd name="connsiteX390" fmla="*/ 284240 w 1244359"/>
              <a:gd name="connsiteY390" fmla="*/ 1002030 h 1201102"/>
              <a:gd name="connsiteX391" fmla="*/ 285192 w 1244359"/>
              <a:gd name="connsiteY391" fmla="*/ 997268 h 1201102"/>
              <a:gd name="connsiteX392" fmla="*/ 289955 w 1244359"/>
              <a:gd name="connsiteY392" fmla="*/ 997268 h 1201102"/>
              <a:gd name="connsiteX393" fmla="*/ 294717 w 1244359"/>
              <a:gd name="connsiteY393" fmla="*/ 1000125 h 1201102"/>
              <a:gd name="connsiteX394" fmla="*/ 295670 w 1244359"/>
              <a:gd name="connsiteY394" fmla="*/ 1005840 h 1201102"/>
              <a:gd name="connsiteX395" fmla="*/ 300432 w 1244359"/>
              <a:gd name="connsiteY395" fmla="*/ 1007745 h 1201102"/>
              <a:gd name="connsiteX396" fmla="*/ 308052 w 1244359"/>
              <a:gd name="connsiteY396" fmla="*/ 1008698 h 1201102"/>
              <a:gd name="connsiteX397" fmla="*/ 309005 w 1244359"/>
              <a:gd name="connsiteY397" fmla="*/ 1010603 h 1201102"/>
              <a:gd name="connsiteX398" fmla="*/ 312815 w 1244359"/>
              <a:gd name="connsiteY398" fmla="*/ 1011555 h 1201102"/>
              <a:gd name="connsiteX399" fmla="*/ 313767 w 1244359"/>
              <a:gd name="connsiteY399" fmla="*/ 1011555 h 1201102"/>
              <a:gd name="connsiteX400" fmla="*/ 334722 w 1244359"/>
              <a:gd name="connsiteY400" fmla="*/ 1021080 h 1201102"/>
              <a:gd name="connsiteX401" fmla="*/ 325197 w 1244359"/>
              <a:gd name="connsiteY401" fmla="*/ 1014413 h 1201102"/>
              <a:gd name="connsiteX402" fmla="*/ 330912 w 1244359"/>
              <a:gd name="connsiteY402" fmla="*/ 1014413 h 1201102"/>
              <a:gd name="connsiteX403" fmla="*/ 331865 w 1244359"/>
              <a:gd name="connsiteY403" fmla="*/ 1013460 h 1201102"/>
              <a:gd name="connsiteX404" fmla="*/ 330912 w 1244359"/>
              <a:gd name="connsiteY404" fmla="*/ 1012508 h 1201102"/>
              <a:gd name="connsiteX405" fmla="*/ 323292 w 1244359"/>
              <a:gd name="connsiteY405" fmla="*/ 1012508 h 1201102"/>
              <a:gd name="connsiteX406" fmla="*/ 322340 w 1244359"/>
              <a:gd name="connsiteY406" fmla="*/ 1013460 h 1201102"/>
              <a:gd name="connsiteX407" fmla="*/ 316625 w 1244359"/>
              <a:gd name="connsiteY407" fmla="*/ 1009650 h 1201102"/>
              <a:gd name="connsiteX408" fmla="*/ 322340 w 1244359"/>
              <a:gd name="connsiteY408" fmla="*/ 1007745 h 1201102"/>
              <a:gd name="connsiteX409" fmla="*/ 329007 w 1244359"/>
              <a:gd name="connsiteY409" fmla="*/ 1007745 h 1201102"/>
              <a:gd name="connsiteX410" fmla="*/ 335675 w 1244359"/>
              <a:gd name="connsiteY410" fmla="*/ 1012508 h 1201102"/>
              <a:gd name="connsiteX411" fmla="*/ 340437 w 1244359"/>
              <a:gd name="connsiteY411" fmla="*/ 1011555 h 1201102"/>
              <a:gd name="connsiteX412" fmla="*/ 340437 w 1244359"/>
              <a:gd name="connsiteY412" fmla="*/ 1009650 h 1201102"/>
              <a:gd name="connsiteX413" fmla="*/ 351867 w 1244359"/>
              <a:gd name="connsiteY413" fmla="*/ 1011555 h 1201102"/>
              <a:gd name="connsiteX414" fmla="*/ 360440 w 1244359"/>
              <a:gd name="connsiteY414" fmla="*/ 1017270 h 1201102"/>
              <a:gd name="connsiteX415" fmla="*/ 365202 w 1244359"/>
              <a:gd name="connsiteY415" fmla="*/ 1022985 h 1201102"/>
              <a:gd name="connsiteX416" fmla="*/ 368060 w 1244359"/>
              <a:gd name="connsiteY416" fmla="*/ 1027748 h 1201102"/>
              <a:gd name="connsiteX417" fmla="*/ 357582 w 1244359"/>
              <a:gd name="connsiteY417" fmla="*/ 1029653 h 1201102"/>
              <a:gd name="connsiteX418" fmla="*/ 361392 w 1244359"/>
              <a:gd name="connsiteY418" fmla="*/ 1033463 h 1201102"/>
              <a:gd name="connsiteX419" fmla="*/ 354725 w 1244359"/>
              <a:gd name="connsiteY419" fmla="*/ 1035368 h 1201102"/>
              <a:gd name="connsiteX420" fmla="*/ 369012 w 1244359"/>
              <a:gd name="connsiteY420" fmla="*/ 1043940 h 1201102"/>
              <a:gd name="connsiteX421" fmla="*/ 379490 w 1244359"/>
              <a:gd name="connsiteY421" fmla="*/ 1045845 h 1201102"/>
              <a:gd name="connsiteX422" fmla="*/ 370917 w 1244359"/>
              <a:gd name="connsiteY422" fmla="*/ 1043940 h 1201102"/>
              <a:gd name="connsiteX423" fmla="*/ 366155 w 1244359"/>
              <a:gd name="connsiteY423" fmla="*/ 1045845 h 1201102"/>
              <a:gd name="connsiteX424" fmla="*/ 389967 w 1244359"/>
              <a:gd name="connsiteY424" fmla="*/ 1054418 h 1201102"/>
              <a:gd name="connsiteX425" fmla="*/ 369012 w 1244359"/>
              <a:gd name="connsiteY425" fmla="*/ 1050608 h 1201102"/>
              <a:gd name="connsiteX426" fmla="*/ 369965 w 1244359"/>
              <a:gd name="connsiteY426" fmla="*/ 1059180 h 1201102"/>
              <a:gd name="connsiteX427" fmla="*/ 370917 w 1244359"/>
              <a:gd name="connsiteY427" fmla="*/ 1057275 h 1201102"/>
              <a:gd name="connsiteX428" fmla="*/ 375680 w 1244359"/>
              <a:gd name="connsiteY428" fmla="*/ 1060133 h 1201102"/>
              <a:gd name="connsiteX429" fmla="*/ 374727 w 1244359"/>
              <a:gd name="connsiteY429" fmla="*/ 1062038 h 1201102"/>
              <a:gd name="connsiteX430" fmla="*/ 369965 w 1244359"/>
              <a:gd name="connsiteY430" fmla="*/ 1060133 h 1201102"/>
              <a:gd name="connsiteX431" fmla="*/ 383300 w 1244359"/>
              <a:gd name="connsiteY431" fmla="*/ 1069658 h 1201102"/>
              <a:gd name="connsiteX432" fmla="*/ 418542 w 1244359"/>
              <a:gd name="connsiteY432" fmla="*/ 1082993 h 1201102"/>
              <a:gd name="connsiteX433" fmla="*/ 406160 w 1244359"/>
              <a:gd name="connsiteY433" fmla="*/ 1074420 h 1201102"/>
              <a:gd name="connsiteX434" fmla="*/ 415685 w 1244359"/>
              <a:gd name="connsiteY434" fmla="*/ 1076325 h 1201102"/>
              <a:gd name="connsiteX435" fmla="*/ 406160 w 1244359"/>
              <a:gd name="connsiteY435" fmla="*/ 1070610 h 1201102"/>
              <a:gd name="connsiteX436" fmla="*/ 409017 w 1244359"/>
              <a:gd name="connsiteY436" fmla="*/ 1069658 h 1201102"/>
              <a:gd name="connsiteX437" fmla="*/ 417590 w 1244359"/>
              <a:gd name="connsiteY437" fmla="*/ 1078230 h 1201102"/>
              <a:gd name="connsiteX438" fmla="*/ 421400 w 1244359"/>
              <a:gd name="connsiteY438" fmla="*/ 1079183 h 1201102"/>
              <a:gd name="connsiteX439" fmla="*/ 420447 w 1244359"/>
              <a:gd name="connsiteY439" fmla="*/ 1074420 h 1201102"/>
              <a:gd name="connsiteX440" fmla="*/ 410922 w 1244359"/>
              <a:gd name="connsiteY440" fmla="*/ 1066800 h 1201102"/>
              <a:gd name="connsiteX441" fmla="*/ 429972 w 1244359"/>
              <a:gd name="connsiteY441" fmla="*/ 1070610 h 1201102"/>
              <a:gd name="connsiteX442" fmla="*/ 434735 w 1244359"/>
              <a:gd name="connsiteY442" fmla="*/ 1076325 h 1201102"/>
              <a:gd name="connsiteX443" fmla="*/ 439497 w 1244359"/>
              <a:gd name="connsiteY443" fmla="*/ 1077278 h 1201102"/>
              <a:gd name="connsiteX444" fmla="*/ 444260 w 1244359"/>
              <a:gd name="connsiteY444" fmla="*/ 1075373 h 1201102"/>
              <a:gd name="connsiteX445" fmla="*/ 453785 w 1244359"/>
              <a:gd name="connsiteY445" fmla="*/ 1081088 h 1201102"/>
              <a:gd name="connsiteX446" fmla="*/ 473787 w 1244359"/>
              <a:gd name="connsiteY446" fmla="*/ 1093470 h 1201102"/>
              <a:gd name="connsiteX447" fmla="*/ 473787 w 1244359"/>
              <a:gd name="connsiteY447" fmla="*/ 1093470 h 1201102"/>
              <a:gd name="connsiteX448" fmla="*/ 472835 w 1244359"/>
              <a:gd name="connsiteY448" fmla="*/ 1094423 h 1201102"/>
              <a:gd name="connsiteX449" fmla="*/ 452832 w 1244359"/>
              <a:gd name="connsiteY449" fmla="*/ 1091565 h 1201102"/>
              <a:gd name="connsiteX450" fmla="*/ 453785 w 1244359"/>
              <a:gd name="connsiteY450" fmla="*/ 1092518 h 1201102"/>
              <a:gd name="connsiteX451" fmla="*/ 439497 w 1244359"/>
              <a:gd name="connsiteY451" fmla="*/ 1089660 h 1201102"/>
              <a:gd name="connsiteX452" fmla="*/ 444260 w 1244359"/>
              <a:gd name="connsiteY452" fmla="*/ 1093470 h 1201102"/>
              <a:gd name="connsiteX453" fmla="*/ 430925 w 1244359"/>
              <a:gd name="connsiteY453" fmla="*/ 1088708 h 1201102"/>
              <a:gd name="connsiteX454" fmla="*/ 437592 w 1244359"/>
              <a:gd name="connsiteY454" fmla="*/ 1091565 h 1201102"/>
              <a:gd name="connsiteX455" fmla="*/ 430925 w 1244359"/>
              <a:gd name="connsiteY455" fmla="*/ 1087755 h 1201102"/>
              <a:gd name="connsiteX456" fmla="*/ 430925 w 1244359"/>
              <a:gd name="connsiteY456" fmla="*/ 1087755 h 1201102"/>
              <a:gd name="connsiteX457" fmla="*/ 430925 w 1244359"/>
              <a:gd name="connsiteY457" fmla="*/ 1087755 h 1201102"/>
              <a:gd name="connsiteX458" fmla="*/ 427115 w 1244359"/>
              <a:gd name="connsiteY458" fmla="*/ 1084898 h 1201102"/>
              <a:gd name="connsiteX459" fmla="*/ 422352 w 1244359"/>
              <a:gd name="connsiteY459" fmla="*/ 1085850 h 1201102"/>
              <a:gd name="connsiteX460" fmla="*/ 423305 w 1244359"/>
              <a:gd name="connsiteY460" fmla="*/ 1085850 h 1201102"/>
              <a:gd name="connsiteX461" fmla="*/ 396635 w 1244359"/>
              <a:gd name="connsiteY461" fmla="*/ 1078230 h 1201102"/>
              <a:gd name="connsiteX462" fmla="*/ 365202 w 1244359"/>
              <a:gd name="connsiteY462" fmla="*/ 1071563 h 1201102"/>
              <a:gd name="connsiteX463" fmla="*/ 354725 w 1244359"/>
              <a:gd name="connsiteY463" fmla="*/ 1064895 h 1201102"/>
              <a:gd name="connsiteX464" fmla="*/ 329007 w 1244359"/>
              <a:gd name="connsiteY464" fmla="*/ 1048703 h 1201102"/>
              <a:gd name="connsiteX465" fmla="*/ 314720 w 1244359"/>
              <a:gd name="connsiteY465" fmla="*/ 1041083 h 1201102"/>
              <a:gd name="connsiteX466" fmla="*/ 315672 w 1244359"/>
              <a:gd name="connsiteY466" fmla="*/ 1039178 h 1201102"/>
              <a:gd name="connsiteX467" fmla="*/ 291860 w 1244359"/>
              <a:gd name="connsiteY467" fmla="*/ 1022033 h 1201102"/>
              <a:gd name="connsiteX468" fmla="*/ 294717 w 1244359"/>
              <a:gd name="connsiteY468" fmla="*/ 1028700 h 1201102"/>
              <a:gd name="connsiteX469" fmla="*/ 296622 w 1244359"/>
              <a:gd name="connsiteY469" fmla="*/ 1025843 h 1201102"/>
              <a:gd name="connsiteX470" fmla="*/ 305195 w 1244359"/>
              <a:gd name="connsiteY470" fmla="*/ 1040130 h 1201102"/>
              <a:gd name="connsiteX471" fmla="*/ 327102 w 1244359"/>
              <a:gd name="connsiteY471" fmla="*/ 1053465 h 1201102"/>
              <a:gd name="connsiteX472" fmla="*/ 331865 w 1244359"/>
              <a:gd name="connsiteY472" fmla="*/ 1060133 h 1201102"/>
              <a:gd name="connsiteX473" fmla="*/ 334722 w 1244359"/>
              <a:gd name="connsiteY473" fmla="*/ 1057275 h 1201102"/>
              <a:gd name="connsiteX474" fmla="*/ 348057 w 1244359"/>
              <a:gd name="connsiteY474" fmla="*/ 1065848 h 1201102"/>
              <a:gd name="connsiteX475" fmla="*/ 341390 w 1244359"/>
              <a:gd name="connsiteY475" fmla="*/ 1067753 h 1201102"/>
              <a:gd name="connsiteX476" fmla="*/ 344247 w 1244359"/>
              <a:gd name="connsiteY476" fmla="*/ 1068705 h 1201102"/>
              <a:gd name="connsiteX477" fmla="*/ 342342 w 1244359"/>
              <a:gd name="connsiteY477" fmla="*/ 1071563 h 1201102"/>
              <a:gd name="connsiteX478" fmla="*/ 351867 w 1244359"/>
              <a:gd name="connsiteY478" fmla="*/ 1073468 h 1201102"/>
              <a:gd name="connsiteX479" fmla="*/ 369012 w 1244359"/>
              <a:gd name="connsiteY479" fmla="*/ 1086803 h 1201102"/>
              <a:gd name="connsiteX480" fmla="*/ 373775 w 1244359"/>
              <a:gd name="connsiteY480" fmla="*/ 1085850 h 1201102"/>
              <a:gd name="connsiteX481" fmla="*/ 372822 w 1244359"/>
              <a:gd name="connsiteY481" fmla="*/ 1087755 h 1201102"/>
              <a:gd name="connsiteX482" fmla="*/ 444260 w 1244359"/>
              <a:gd name="connsiteY482" fmla="*/ 1109663 h 1201102"/>
              <a:gd name="connsiteX483" fmla="*/ 472835 w 1244359"/>
              <a:gd name="connsiteY483" fmla="*/ 1120140 h 1201102"/>
              <a:gd name="connsiteX484" fmla="*/ 562370 w 1244359"/>
              <a:gd name="connsiteY484" fmla="*/ 1133475 h 1201102"/>
              <a:gd name="connsiteX485" fmla="*/ 595707 w 1244359"/>
              <a:gd name="connsiteY485" fmla="*/ 1132523 h 1201102"/>
              <a:gd name="connsiteX486" fmla="*/ 601422 w 1244359"/>
              <a:gd name="connsiteY486" fmla="*/ 1131570 h 1201102"/>
              <a:gd name="connsiteX487" fmla="*/ 586182 w 1244359"/>
              <a:gd name="connsiteY487" fmla="*/ 1137285 h 1201102"/>
              <a:gd name="connsiteX488" fmla="*/ 585230 w 1244359"/>
              <a:gd name="connsiteY488" fmla="*/ 1144905 h 1201102"/>
              <a:gd name="connsiteX489" fmla="*/ 542367 w 1244359"/>
              <a:gd name="connsiteY489" fmla="*/ 1146810 h 1201102"/>
              <a:gd name="connsiteX490" fmla="*/ 533795 w 1244359"/>
              <a:gd name="connsiteY490" fmla="*/ 1143953 h 1201102"/>
              <a:gd name="connsiteX491" fmla="*/ 513792 w 1244359"/>
              <a:gd name="connsiteY491" fmla="*/ 1141095 h 1201102"/>
              <a:gd name="connsiteX492" fmla="*/ 502362 w 1244359"/>
              <a:gd name="connsiteY492" fmla="*/ 1143953 h 1201102"/>
              <a:gd name="connsiteX493" fmla="*/ 489980 w 1244359"/>
              <a:gd name="connsiteY493" fmla="*/ 1139190 h 1201102"/>
              <a:gd name="connsiteX494" fmla="*/ 481407 w 1244359"/>
              <a:gd name="connsiteY494" fmla="*/ 1139190 h 1201102"/>
              <a:gd name="connsiteX495" fmla="*/ 483312 w 1244359"/>
              <a:gd name="connsiteY495" fmla="*/ 1138238 h 1201102"/>
              <a:gd name="connsiteX496" fmla="*/ 472835 w 1244359"/>
              <a:gd name="connsiteY496" fmla="*/ 1139190 h 1201102"/>
              <a:gd name="connsiteX497" fmla="*/ 471882 w 1244359"/>
              <a:gd name="connsiteY497" fmla="*/ 1136333 h 1201102"/>
              <a:gd name="connsiteX498" fmla="*/ 454737 w 1244359"/>
              <a:gd name="connsiteY498" fmla="*/ 1135380 h 1201102"/>
              <a:gd name="connsiteX499" fmla="*/ 453785 w 1244359"/>
              <a:gd name="connsiteY499" fmla="*/ 1131570 h 1201102"/>
              <a:gd name="connsiteX500" fmla="*/ 444260 w 1244359"/>
              <a:gd name="connsiteY500" fmla="*/ 1133475 h 1201102"/>
              <a:gd name="connsiteX501" fmla="*/ 430925 w 1244359"/>
              <a:gd name="connsiteY501" fmla="*/ 1125855 h 1201102"/>
              <a:gd name="connsiteX502" fmla="*/ 412827 w 1244359"/>
              <a:gd name="connsiteY502" fmla="*/ 1122998 h 1201102"/>
              <a:gd name="connsiteX503" fmla="*/ 395682 w 1244359"/>
              <a:gd name="connsiteY503" fmla="*/ 1118235 h 1201102"/>
              <a:gd name="connsiteX504" fmla="*/ 396635 w 1244359"/>
              <a:gd name="connsiteY504" fmla="*/ 1121093 h 1201102"/>
              <a:gd name="connsiteX505" fmla="*/ 377585 w 1244359"/>
              <a:gd name="connsiteY505" fmla="*/ 1115378 h 1201102"/>
              <a:gd name="connsiteX506" fmla="*/ 379490 w 1244359"/>
              <a:gd name="connsiteY506" fmla="*/ 1114425 h 1201102"/>
              <a:gd name="connsiteX507" fmla="*/ 358535 w 1244359"/>
              <a:gd name="connsiteY507" fmla="*/ 1106805 h 1201102"/>
              <a:gd name="connsiteX508" fmla="*/ 342342 w 1244359"/>
              <a:gd name="connsiteY508" fmla="*/ 1099185 h 1201102"/>
              <a:gd name="connsiteX509" fmla="*/ 337580 w 1244359"/>
              <a:gd name="connsiteY509" fmla="*/ 1100138 h 1201102"/>
              <a:gd name="connsiteX510" fmla="*/ 330912 w 1244359"/>
              <a:gd name="connsiteY510" fmla="*/ 1098233 h 1201102"/>
              <a:gd name="connsiteX511" fmla="*/ 327102 w 1244359"/>
              <a:gd name="connsiteY511" fmla="*/ 1092518 h 1201102"/>
              <a:gd name="connsiteX512" fmla="*/ 317577 w 1244359"/>
              <a:gd name="connsiteY512" fmla="*/ 1091565 h 1201102"/>
              <a:gd name="connsiteX513" fmla="*/ 316625 w 1244359"/>
              <a:gd name="connsiteY513" fmla="*/ 1087755 h 1201102"/>
              <a:gd name="connsiteX514" fmla="*/ 321387 w 1244359"/>
              <a:gd name="connsiteY514" fmla="*/ 1087755 h 1201102"/>
              <a:gd name="connsiteX515" fmla="*/ 309005 w 1244359"/>
              <a:gd name="connsiteY515" fmla="*/ 1088708 h 1201102"/>
              <a:gd name="connsiteX516" fmla="*/ 319482 w 1244359"/>
              <a:gd name="connsiteY516" fmla="*/ 1096328 h 1201102"/>
              <a:gd name="connsiteX517" fmla="*/ 339485 w 1244359"/>
              <a:gd name="connsiteY517" fmla="*/ 1105853 h 1201102"/>
              <a:gd name="connsiteX518" fmla="*/ 336627 w 1244359"/>
              <a:gd name="connsiteY518" fmla="*/ 1105853 h 1201102"/>
              <a:gd name="connsiteX519" fmla="*/ 336627 w 1244359"/>
              <a:gd name="connsiteY519" fmla="*/ 1102995 h 1201102"/>
              <a:gd name="connsiteX520" fmla="*/ 309957 w 1244359"/>
              <a:gd name="connsiteY520" fmla="*/ 1091565 h 1201102"/>
              <a:gd name="connsiteX521" fmla="*/ 305195 w 1244359"/>
              <a:gd name="connsiteY521" fmla="*/ 1095375 h 1201102"/>
              <a:gd name="connsiteX522" fmla="*/ 335675 w 1244359"/>
              <a:gd name="connsiteY522" fmla="*/ 1109663 h 1201102"/>
              <a:gd name="connsiteX523" fmla="*/ 342342 w 1244359"/>
              <a:gd name="connsiteY523" fmla="*/ 1108710 h 1201102"/>
              <a:gd name="connsiteX524" fmla="*/ 353772 w 1244359"/>
              <a:gd name="connsiteY524" fmla="*/ 1116330 h 1201102"/>
              <a:gd name="connsiteX525" fmla="*/ 353772 w 1244359"/>
              <a:gd name="connsiteY525" fmla="*/ 1113473 h 1201102"/>
              <a:gd name="connsiteX526" fmla="*/ 374727 w 1244359"/>
              <a:gd name="connsiteY526" fmla="*/ 1124903 h 1201102"/>
              <a:gd name="connsiteX527" fmla="*/ 362345 w 1244359"/>
              <a:gd name="connsiteY527" fmla="*/ 1122998 h 1201102"/>
              <a:gd name="connsiteX528" fmla="*/ 376632 w 1244359"/>
              <a:gd name="connsiteY528" fmla="*/ 1127760 h 1201102"/>
              <a:gd name="connsiteX529" fmla="*/ 375680 w 1244359"/>
              <a:gd name="connsiteY529" fmla="*/ 1129665 h 1201102"/>
              <a:gd name="connsiteX530" fmla="*/ 399492 w 1244359"/>
              <a:gd name="connsiteY530" fmla="*/ 1138238 h 1201102"/>
              <a:gd name="connsiteX531" fmla="*/ 412827 w 1244359"/>
              <a:gd name="connsiteY531" fmla="*/ 1143953 h 1201102"/>
              <a:gd name="connsiteX532" fmla="*/ 426162 w 1244359"/>
              <a:gd name="connsiteY532" fmla="*/ 1146810 h 1201102"/>
              <a:gd name="connsiteX533" fmla="*/ 427115 w 1244359"/>
              <a:gd name="connsiteY533" fmla="*/ 1149668 h 1201102"/>
              <a:gd name="connsiteX534" fmla="*/ 471882 w 1244359"/>
              <a:gd name="connsiteY534" fmla="*/ 1159193 h 1201102"/>
              <a:gd name="connsiteX535" fmla="*/ 461405 w 1244359"/>
              <a:gd name="connsiteY535" fmla="*/ 1159193 h 1201102"/>
              <a:gd name="connsiteX536" fmla="*/ 474740 w 1244359"/>
              <a:gd name="connsiteY536" fmla="*/ 1163003 h 1201102"/>
              <a:gd name="connsiteX537" fmla="*/ 474740 w 1244359"/>
              <a:gd name="connsiteY537" fmla="*/ 1164908 h 1201102"/>
              <a:gd name="connsiteX538" fmla="*/ 489980 w 1244359"/>
              <a:gd name="connsiteY538" fmla="*/ 1162050 h 1201102"/>
              <a:gd name="connsiteX539" fmla="*/ 509982 w 1244359"/>
              <a:gd name="connsiteY539" fmla="*/ 1167765 h 1201102"/>
              <a:gd name="connsiteX540" fmla="*/ 525222 w 1244359"/>
              <a:gd name="connsiteY540" fmla="*/ 1167765 h 1201102"/>
              <a:gd name="connsiteX541" fmla="*/ 528080 w 1244359"/>
              <a:gd name="connsiteY541" fmla="*/ 1166813 h 1201102"/>
              <a:gd name="connsiteX542" fmla="*/ 542367 w 1244359"/>
              <a:gd name="connsiteY542" fmla="*/ 1170623 h 1201102"/>
              <a:gd name="connsiteX543" fmla="*/ 533795 w 1244359"/>
              <a:gd name="connsiteY543" fmla="*/ 1172528 h 1201102"/>
              <a:gd name="connsiteX544" fmla="*/ 539510 w 1244359"/>
              <a:gd name="connsiteY544" fmla="*/ 1177290 h 1201102"/>
              <a:gd name="connsiteX545" fmla="*/ 550940 w 1244359"/>
              <a:gd name="connsiteY545" fmla="*/ 1179195 h 1201102"/>
              <a:gd name="connsiteX546" fmla="*/ 542367 w 1244359"/>
              <a:gd name="connsiteY546" fmla="*/ 1174433 h 1201102"/>
              <a:gd name="connsiteX547" fmla="*/ 547130 w 1244359"/>
              <a:gd name="connsiteY547" fmla="*/ 1173480 h 1201102"/>
              <a:gd name="connsiteX548" fmla="*/ 555702 w 1244359"/>
              <a:gd name="connsiteY548" fmla="*/ 1175385 h 1201102"/>
              <a:gd name="connsiteX549" fmla="*/ 556655 w 1244359"/>
              <a:gd name="connsiteY549" fmla="*/ 1178243 h 1201102"/>
              <a:gd name="connsiteX550" fmla="*/ 528080 w 1244359"/>
              <a:gd name="connsiteY550" fmla="*/ 1178243 h 1201102"/>
              <a:gd name="connsiteX551" fmla="*/ 501410 w 1244359"/>
              <a:gd name="connsiteY551" fmla="*/ 1172528 h 1201102"/>
              <a:gd name="connsiteX552" fmla="*/ 480455 w 1244359"/>
              <a:gd name="connsiteY552" fmla="*/ 1169670 h 1201102"/>
              <a:gd name="connsiteX553" fmla="*/ 459500 w 1244359"/>
              <a:gd name="connsiteY553" fmla="*/ 1167765 h 1201102"/>
              <a:gd name="connsiteX554" fmla="*/ 455690 w 1244359"/>
              <a:gd name="connsiteY554" fmla="*/ 1163955 h 1201102"/>
              <a:gd name="connsiteX555" fmla="*/ 403302 w 1244359"/>
              <a:gd name="connsiteY555" fmla="*/ 1150620 h 1201102"/>
              <a:gd name="connsiteX556" fmla="*/ 412827 w 1244359"/>
              <a:gd name="connsiteY556" fmla="*/ 1155383 h 1201102"/>
              <a:gd name="connsiteX557" fmla="*/ 393777 w 1244359"/>
              <a:gd name="connsiteY557" fmla="*/ 1145858 h 1201102"/>
              <a:gd name="connsiteX558" fmla="*/ 382347 w 1244359"/>
              <a:gd name="connsiteY558" fmla="*/ 1143000 h 1201102"/>
              <a:gd name="connsiteX559" fmla="*/ 389015 w 1244359"/>
              <a:gd name="connsiteY559" fmla="*/ 1147763 h 1201102"/>
              <a:gd name="connsiteX560" fmla="*/ 364250 w 1244359"/>
              <a:gd name="connsiteY560" fmla="*/ 1136333 h 1201102"/>
              <a:gd name="connsiteX561" fmla="*/ 330912 w 1244359"/>
              <a:gd name="connsiteY561" fmla="*/ 1122045 h 1201102"/>
              <a:gd name="connsiteX562" fmla="*/ 306147 w 1244359"/>
              <a:gd name="connsiteY562" fmla="*/ 1105853 h 1201102"/>
              <a:gd name="connsiteX563" fmla="*/ 301385 w 1244359"/>
              <a:gd name="connsiteY563" fmla="*/ 1102043 h 1201102"/>
              <a:gd name="connsiteX564" fmla="*/ 298527 w 1244359"/>
              <a:gd name="connsiteY564" fmla="*/ 1104900 h 1201102"/>
              <a:gd name="connsiteX565" fmla="*/ 295670 w 1244359"/>
              <a:gd name="connsiteY565" fmla="*/ 1103948 h 1201102"/>
              <a:gd name="connsiteX566" fmla="*/ 289002 w 1244359"/>
              <a:gd name="connsiteY566" fmla="*/ 1097280 h 1201102"/>
              <a:gd name="connsiteX567" fmla="*/ 275667 w 1244359"/>
              <a:gd name="connsiteY567" fmla="*/ 1090613 h 1201102"/>
              <a:gd name="connsiteX568" fmla="*/ 261380 w 1244359"/>
              <a:gd name="connsiteY568" fmla="*/ 1079183 h 1201102"/>
              <a:gd name="connsiteX569" fmla="*/ 229947 w 1244359"/>
              <a:gd name="connsiteY569" fmla="*/ 1054418 h 1201102"/>
              <a:gd name="connsiteX570" fmla="*/ 202325 w 1244359"/>
              <a:gd name="connsiteY570" fmla="*/ 1031558 h 1201102"/>
              <a:gd name="connsiteX571" fmla="*/ 226137 w 1244359"/>
              <a:gd name="connsiteY571" fmla="*/ 1054418 h 1201102"/>
              <a:gd name="connsiteX572" fmla="*/ 249950 w 1244359"/>
              <a:gd name="connsiteY572" fmla="*/ 1071563 h 1201102"/>
              <a:gd name="connsiteX573" fmla="*/ 275667 w 1244359"/>
              <a:gd name="connsiteY573" fmla="*/ 1088708 h 1201102"/>
              <a:gd name="connsiteX574" fmla="*/ 276620 w 1244359"/>
              <a:gd name="connsiteY574" fmla="*/ 1093470 h 1201102"/>
              <a:gd name="connsiteX575" fmla="*/ 269000 w 1244359"/>
              <a:gd name="connsiteY575" fmla="*/ 1091565 h 1201102"/>
              <a:gd name="connsiteX576" fmla="*/ 295670 w 1244359"/>
              <a:gd name="connsiteY576" fmla="*/ 1109663 h 1201102"/>
              <a:gd name="connsiteX577" fmla="*/ 304242 w 1244359"/>
              <a:gd name="connsiteY577" fmla="*/ 1113473 h 1201102"/>
              <a:gd name="connsiteX578" fmla="*/ 338532 w 1244359"/>
              <a:gd name="connsiteY578" fmla="*/ 1125855 h 1201102"/>
              <a:gd name="connsiteX579" fmla="*/ 329960 w 1244359"/>
              <a:gd name="connsiteY579" fmla="*/ 1123950 h 1201102"/>
              <a:gd name="connsiteX580" fmla="*/ 337580 w 1244359"/>
              <a:gd name="connsiteY580" fmla="*/ 1129665 h 1201102"/>
              <a:gd name="connsiteX581" fmla="*/ 329007 w 1244359"/>
              <a:gd name="connsiteY581" fmla="*/ 1126808 h 1201102"/>
              <a:gd name="connsiteX582" fmla="*/ 338532 w 1244359"/>
              <a:gd name="connsiteY582" fmla="*/ 1136333 h 1201102"/>
              <a:gd name="connsiteX583" fmla="*/ 344247 w 1244359"/>
              <a:gd name="connsiteY583" fmla="*/ 1135380 h 1201102"/>
              <a:gd name="connsiteX584" fmla="*/ 347105 w 1244359"/>
              <a:gd name="connsiteY584" fmla="*/ 1137285 h 1201102"/>
              <a:gd name="connsiteX585" fmla="*/ 340437 w 1244359"/>
              <a:gd name="connsiteY585" fmla="*/ 1140143 h 1201102"/>
              <a:gd name="connsiteX586" fmla="*/ 348057 w 1244359"/>
              <a:gd name="connsiteY586" fmla="*/ 1141095 h 1201102"/>
              <a:gd name="connsiteX587" fmla="*/ 346152 w 1244359"/>
              <a:gd name="connsiteY587" fmla="*/ 1145858 h 1201102"/>
              <a:gd name="connsiteX588" fmla="*/ 361392 w 1244359"/>
              <a:gd name="connsiteY588" fmla="*/ 1153478 h 1201102"/>
              <a:gd name="connsiteX589" fmla="*/ 359487 w 1244359"/>
              <a:gd name="connsiteY589" fmla="*/ 1150620 h 1201102"/>
              <a:gd name="connsiteX590" fmla="*/ 367107 w 1244359"/>
              <a:gd name="connsiteY590" fmla="*/ 1153478 h 1201102"/>
              <a:gd name="connsiteX591" fmla="*/ 362345 w 1244359"/>
              <a:gd name="connsiteY591" fmla="*/ 1152525 h 1201102"/>
              <a:gd name="connsiteX592" fmla="*/ 387110 w 1244359"/>
              <a:gd name="connsiteY592" fmla="*/ 1165860 h 1201102"/>
              <a:gd name="connsiteX593" fmla="*/ 389967 w 1244359"/>
              <a:gd name="connsiteY593" fmla="*/ 1163003 h 1201102"/>
              <a:gd name="connsiteX594" fmla="*/ 402350 w 1244359"/>
              <a:gd name="connsiteY594" fmla="*/ 1170623 h 1201102"/>
              <a:gd name="connsiteX595" fmla="*/ 405207 w 1244359"/>
              <a:gd name="connsiteY595" fmla="*/ 1166813 h 1201102"/>
              <a:gd name="connsiteX596" fmla="*/ 417590 w 1244359"/>
              <a:gd name="connsiteY596" fmla="*/ 1172528 h 1201102"/>
              <a:gd name="connsiteX597" fmla="*/ 409970 w 1244359"/>
              <a:gd name="connsiteY597" fmla="*/ 1172528 h 1201102"/>
              <a:gd name="connsiteX598" fmla="*/ 429020 w 1244359"/>
              <a:gd name="connsiteY598" fmla="*/ 1174433 h 1201102"/>
              <a:gd name="connsiteX599" fmla="*/ 432830 w 1244359"/>
              <a:gd name="connsiteY599" fmla="*/ 1180148 h 1201102"/>
              <a:gd name="connsiteX600" fmla="*/ 436640 w 1244359"/>
              <a:gd name="connsiteY600" fmla="*/ 1177290 h 1201102"/>
              <a:gd name="connsiteX601" fmla="*/ 447117 w 1244359"/>
              <a:gd name="connsiteY601" fmla="*/ 1181100 h 1201102"/>
              <a:gd name="connsiteX602" fmla="*/ 463310 w 1244359"/>
              <a:gd name="connsiteY602" fmla="*/ 1185863 h 1201102"/>
              <a:gd name="connsiteX603" fmla="*/ 465215 w 1244359"/>
              <a:gd name="connsiteY603" fmla="*/ 1183005 h 1201102"/>
              <a:gd name="connsiteX604" fmla="*/ 501410 w 1244359"/>
              <a:gd name="connsiteY604" fmla="*/ 1189673 h 1201102"/>
              <a:gd name="connsiteX605" fmla="*/ 535700 w 1244359"/>
              <a:gd name="connsiteY605" fmla="*/ 1194435 h 1201102"/>
              <a:gd name="connsiteX606" fmla="*/ 535700 w 1244359"/>
              <a:gd name="connsiteY606" fmla="*/ 1191578 h 1201102"/>
              <a:gd name="connsiteX607" fmla="*/ 557607 w 1244359"/>
              <a:gd name="connsiteY607" fmla="*/ 1191578 h 1201102"/>
              <a:gd name="connsiteX608" fmla="*/ 555702 w 1244359"/>
              <a:gd name="connsiteY608" fmla="*/ 1193483 h 1201102"/>
              <a:gd name="connsiteX609" fmla="*/ 575705 w 1244359"/>
              <a:gd name="connsiteY609" fmla="*/ 1196340 h 1201102"/>
              <a:gd name="connsiteX610" fmla="*/ 561417 w 1244359"/>
              <a:gd name="connsiteY610" fmla="*/ 1201103 h 1201102"/>
              <a:gd name="connsiteX611" fmla="*/ 589040 w 1244359"/>
              <a:gd name="connsiteY611" fmla="*/ 1196340 h 1201102"/>
              <a:gd name="connsiteX612" fmla="*/ 589040 w 1244359"/>
              <a:gd name="connsiteY612" fmla="*/ 1193483 h 1201102"/>
              <a:gd name="connsiteX613" fmla="*/ 598565 w 1244359"/>
              <a:gd name="connsiteY613" fmla="*/ 1192530 h 1201102"/>
              <a:gd name="connsiteX614" fmla="*/ 606185 w 1244359"/>
              <a:gd name="connsiteY614" fmla="*/ 1196340 h 1201102"/>
              <a:gd name="connsiteX615" fmla="*/ 641427 w 1244359"/>
              <a:gd name="connsiteY615" fmla="*/ 1191578 h 1201102"/>
              <a:gd name="connsiteX616" fmla="*/ 661430 w 1244359"/>
              <a:gd name="connsiteY616" fmla="*/ 1191578 h 1201102"/>
              <a:gd name="connsiteX617" fmla="*/ 683337 w 1244359"/>
              <a:gd name="connsiteY617" fmla="*/ 1188720 h 1201102"/>
              <a:gd name="connsiteX618" fmla="*/ 720485 w 1244359"/>
              <a:gd name="connsiteY618" fmla="*/ 1179195 h 1201102"/>
              <a:gd name="connsiteX619" fmla="*/ 729057 w 1244359"/>
              <a:gd name="connsiteY619" fmla="*/ 1181100 h 1201102"/>
              <a:gd name="connsiteX620" fmla="*/ 748107 w 1244359"/>
              <a:gd name="connsiteY620" fmla="*/ 1174433 h 1201102"/>
              <a:gd name="connsiteX621" fmla="*/ 744297 w 1244359"/>
              <a:gd name="connsiteY621" fmla="*/ 1173480 h 1201102"/>
              <a:gd name="connsiteX622" fmla="*/ 754775 w 1244359"/>
              <a:gd name="connsiteY622" fmla="*/ 1169670 h 1201102"/>
              <a:gd name="connsiteX623" fmla="*/ 758585 w 1244359"/>
              <a:gd name="connsiteY623" fmla="*/ 1171575 h 1201102"/>
              <a:gd name="connsiteX624" fmla="*/ 782397 w 1244359"/>
              <a:gd name="connsiteY624" fmla="*/ 1165860 h 1201102"/>
              <a:gd name="connsiteX625" fmla="*/ 778587 w 1244359"/>
              <a:gd name="connsiteY625" fmla="*/ 1163955 h 1201102"/>
              <a:gd name="connsiteX626" fmla="*/ 797637 w 1244359"/>
              <a:gd name="connsiteY626" fmla="*/ 1161098 h 1201102"/>
              <a:gd name="connsiteX627" fmla="*/ 790017 w 1244359"/>
              <a:gd name="connsiteY627" fmla="*/ 1163003 h 1201102"/>
              <a:gd name="connsiteX628" fmla="*/ 793827 w 1244359"/>
              <a:gd name="connsiteY628" fmla="*/ 1163955 h 1201102"/>
              <a:gd name="connsiteX629" fmla="*/ 840500 w 1244359"/>
              <a:gd name="connsiteY629" fmla="*/ 1143953 h 1201102"/>
              <a:gd name="connsiteX630" fmla="*/ 846215 w 1244359"/>
              <a:gd name="connsiteY630" fmla="*/ 1138238 h 1201102"/>
              <a:gd name="connsiteX631" fmla="*/ 862407 w 1244359"/>
              <a:gd name="connsiteY631" fmla="*/ 1133475 h 1201102"/>
              <a:gd name="connsiteX632" fmla="*/ 868122 w 1244359"/>
              <a:gd name="connsiteY632" fmla="*/ 1130618 h 1201102"/>
              <a:gd name="connsiteX633" fmla="*/ 888125 w 1244359"/>
              <a:gd name="connsiteY633" fmla="*/ 1122045 h 1201102"/>
              <a:gd name="connsiteX634" fmla="*/ 882410 w 1244359"/>
              <a:gd name="connsiteY634" fmla="*/ 1127760 h 1201102"/>
              <a:gd name="connsiteX635" fmla="*/ 893840 w 1244359"/>
              <a:gd name="connsiteY635" fmla="*/ 1122045 h 1201102"/>
              <a:gd name="connsiteX636" fmla="*/ 895745 w 1244359"/>
              <a:gd name="connsiteY636" fmla="*/ 1117283 h 1201102"/>
              <a:gd name="connsiteX637" fmla="*/ 902412 w 1244359"/>
              <a:gd name="connsiteY637" fmla="*/ 1115378 h 1201102"/>
              <a:gd name="connsiteX638" fmla="*/ 891935 w 1244359"/>
              <a:gd name="connsiteY638" fmla="*/ 1125855 h 1201102"/>
              <a:gd name="connsiteX639" fmla="*/ 915747 w 1244359"/>
              <a:gd name="connsiteY639" fmla="*/ 1114425 h 1201102"/>
              <a:gd name="connsiteX640" fmla="*/ 918605 w 1244359"/>
              <a:gd name="connsiteY640" fmla="*/ 1112520 h 1201102"/>
              <a:gd name="connsiteX641" fmla="*/ 913842 w 1244359"/>
              <a:gd name="connsiteY641" fmla="*/ 1122045 h 1201102"/>
              <a:gd name="connsiteX642" fmla="*/ 936702 w 1244359"/>
              <a:gd name="connsiteY642" fmla="*/ 1105853 h 1201102"/>
              <a:gd name="connsiteX643" fmla="*/ 956705 w 1244359"/>
              <a:gd name="connsiteY643" fmla="*/ 1087755 h 1201102"/>
              <a:gd name="connsiteX644" fmla="*/ 957657 w 1244359"/>
              <a:gd name="connsiteY644" fmla="*/ 1091565 h 1201102"/>
              <a:gd name="connsiteX645" fmla="*/ 965277 w 1244359"/>
              <a:gd name="connsiteY645" fmla="*/ 1083945 h 1201102"/>
              <a:gd name="connsiteX646" fmla="*/ 968135 w 1244359"/>
              <a:gd name="connsiteY646" fmla="*/ 1085850 h 1201102"/>
              <a:gd name="connsiteX647" fmla="*/ 975755 w 1244359"/>
              <a:gd name="connsiteY647" fmla="*/ 1078230 h 1201102"/>
              <a:gd name="connsiteX648" fmla="*/ 964325 w 1244359"/>
              <a:gd name="connsiteY648" fmla="*/ 1082040 h 1201102"/>
              <a:gd name="connsiteX649" fmla="*/ 985280 w 1244359"/>
              <a:gd name="connsiteY649" fmla="*/ 1067753 h 1201102"/>
              <a:gd name="connsiteX650" fmla="*/ 977660 w 1244359"/>
              <a:gd name="connsiteY650" fmla="*/ 1075373 h 1201102"/>
              <a:gd name="connsiteX651" fmla="*/ 985280 w 1244359"/>
              <a:gd name="connsiteY651" fmla="*/ 1075373 h 1201102"/>
              <a:gd name="connsiteX652" fmla="*/ 984327 w 1244359"/>
              <a:gd name="connsiteY652" fmla="*/ 1071563 h 1201102"/>
              <a:gd name="connsiteX653" fmla="*/ 1010045 w 1244359"/>
              <a:gd name="connsiteY653" fmla="*/ 1057275 h 1201102"/>
              <a:gd name="connsiteX654" fmla="*/ 1004330 w 1244359"/>
              <a:gd name="connsiteY654" fmla="*/ 1055370 h 1201102"/>
              <a:gd name="connsiteX655" fmla="*/ 1011950 w 1244359"/>
              <a:gd name="connsiteY655" fmla="*/ 1049655 h 1201102"/>
              <a:gd name="connsiteX656" fmla="*/ 1013855 w 1244359"/>
              <a:gd name="connsiteY656" fmla="*/ 1054418 h 1201102"/>
              <a:gd name="connsiteX657" fmla="*/ 1016712 w 1244359"/>
              <a:gd name="connsiteY657" fmla="*/ 1048703 h 1201102"/>
              <a:gd name="connsiteX658" fmla="*/ 1026237 w 1244359"/>
              <a:gd name="connsiteY658" fmla="*/ 1044893 h 1201102"/>
              <a:gd name="connsiteX659" fmla="*/ 1032905 w 1244359"/>
              <a:gd name="connsiteY659" fmla="*/ 1041083 h 1201102"/>
              <a:gd name="connsiteX660" fmla="*/ 1039572 w 1244359"/>
              <a:gd name="connsiteY660" fmla="*/ 1029653 h 1201102"/>
              <a:gd name="connsiteX661" fmla="*/ 1041477 w 1244359"/>
              <a:gd name="connsiteY661" fmla="*/ 1031558 h 1201102"/>
              <a:gd name="connsiteX662" fmla="*/ 1050050 w 1244359"/>
              <a:gd name="connsiteY662" fmla="*/ 1024890 h 1201102"/>
              <a:gd name="connsiteX663" fmla="*/ 1051955 w 1244359"/>
              <a:gd name="connsiteY663" fmla="*/ 1018223 h 1201102"/>
              <a:gd name="connsiteX664" fmla="*/ 1054812 w 1244359"/>
              <a:gd name="connsiteY664" fmla="*/ 1019175 h 1201102"/>
              <a:gd name="connsiteX665" fmla="*/ 1071957 w 1244359"/>
              <a:gd name="connsiteY665" fmla="*/ 991553 h 1201102"/>
              <a:gd name="connsiteX666" fmla="*/ 1080530 w 1244359"/>
              <a:gd name="connsiteY666" fmla="*/ 980123 h 1201102"/>
              <a:gd name="connsiteX667" fmla="*/ 1077672 w 1244359"/>
              <a:gd name="connsiteY667" fmla="*/ 978218 h 1201102"/>
              <a:gd name="connsiteX668" fmla="*/ 1087197 w 1244359"/>
              <a:gd name="connsiteY668" fmla="*/ 967740 h 1201102"/>
              <a:gd name="connsiteX669" fmla="*/ 1088150 w 1244359"/>
              <a:gd name="connsiteY669" fmla="*/ 972503 h 1201102"/>
              <a:gd name="connsiteX670" fmla="*/ 1092912 w 1244359"/>
              <a:gd name="connsiteY670" fmla="*/ 964883 h 1201102"/>
              <a:gd name="connsiteX671" fmla="*/ 1088150 w 1244359"/>
              <a:gd name="connsiteY671" fmla="*/ 966788 h 1201102"/>
              <a:gd name="connsiteX672" fmla="*/ 1092912 w 1244359"/>
              <a:gd name="connsiteY672" fmla="*/ 959168 h 1201102"/>
              <a:gd name="connsiteX673" fmla="*/ 1094817 w 1244359"/>
              <a:gd name="connsiteY673" fmla="*/ 961073 h 1201102"/>
              <a:gd name="connsiteX674" fmla="*/ 1113867 w 1244359"/>
              <a:gd name="connsiteY674" fmla="*/ 928688 h 1201102"/>
              <a:gd name="connsiteX675" fmla="*/ 1119582 w 1244359"/>
              <a:gd name="connsiteY675" fmla="*/ 924878 h 1201102"/>
              <a:gd name="connsiteX676" fmla="*/ 1116725 w 1244359"/>
              <a:gd name="connsiteY676" fmla="*/ 924878 h 1201102"/>
              <a:gd name="connsiteX677" fmla="*/ 1123392 w 1244359"/>
              <a:gd name="connsiteY677" fmla="*/ 914400 h 1201102"/>
              <a:gd name="connsiteX678" fmla="*/ 1131965 w 1244359"/>
              <a:gd name="connsiteY678" fmla="*/ 902970 h 1201102"/>
              <a:gd name="connsiteX679" fmla="*/ 1130060 w 1244359"/>
              <a:gd name="connsiteY679" fmla="*/ 902018 h 1201102"/>
              <a:gd name="connsiteX680" fmla="*/ 1133870 w 1244359"/>
              <a:gd name="connsiteY680" fmla="*/ 900113 h 1201102"/>
              <a:gd name="connsiteX681" fmla="*/ 1135775 w 1244359"/>
              <a:gd name="connsiteY681" fmla="*/ 892493 h 1201102"/>
              <a:gd name="connsiteX682" fmla="*/ 1141490 w 1244359"/>
              <a:gd name="connsiteY682" fmla="*/ 884873 h 1201102"/>
              <a:gd name="connsiteX683" fmla="*/ 1139585 w 1244359"/>
              <a:gd name="connsiteY683" fmla="*/ 886778 h 1201102"/>
              <a:gd name="connsiteX684" fmla="*/ 1146252 w 1244359"/>
              <a:gd name="connsiteY684" fmla="*/ 874395 h 1201102"/>
              <a:gd name="connsiteX685" fmla="*/ 1144347 w 1244359"/>
              <a:gd name="connsiteY685" fmla="*/ 880110 h 1201102"/>
              <a:gd name="connsiteX686" fmla="*/ 1149110 w 1244359"/>
              <a:gd name="connsiteY686" fmla="*/ 868680 h 1201102"/>
              <a:gd name="connsiteX687" fmla="*/ 1158635 w 1244359"/>
              <a:gd name="connsiteY687" fmla="*/ 854393 h 1201102"/>
              <a:gd name="connsiteX688" fmla="*/ 1152920 w 1244359"/>
              <a:gd name="connsiteY688" fmla="*/ 869633 h 1201102"/>
              <a:gd name="connsiteX689" fmla="*/ 1146252 w 1244359"/>
              <a:gd name="connsiteY689" fmla="*/ 880110 h 1201102"/>
              <a:gd name="connsiteX690" fmla="*/ 1142442 w 1244359"/>
              <a:gd name="connsiteY690" fmla="*/ 892493 h 1201102"/>
              <a:gd name="connsiteX691" fmla="*/ 1143395 w 1244359"/>
              <a:gd name="connsiteY691" fmla="*/ 896303 h 1201102"/>
              <a:gd name="connsiteX692" fmla="*/ 1145300 w 1244359"/>
              <a:gd name="connsiteY692" fmla="*/ 889635 h 1201102"/>
              <a:gd name="connsiteX693" fmla="*/ 1150062 w 1244359"/>
              <a:gd name="connsiteY693" fmla="*/ 886778 h 1201102"/>
              <a:gd name="connsiteX694" fmla="*/ 1148157 w 1244359"/>
              <a:gd name="connsiteY694" fmla="*/ 891540 h 1201102"/>
              <a:gd name="connsiteX695" fmla="*/ 1155777 w 1244359"/>
              <a:gd name="connsiteY695" fmla="*/ 882968 h 1201102"/>
              <a:gd name="connsiteX696" fmla="*/ 1161492 w 1244359"/>
              <a:gd name="connsiteY696" fmla="*/ 871538 h 1201102"/>
              <a:gd name="connsiteX697" fmla="*/ 1170065 w 1244359"/>
              <a:gd name="connsiteY697" fmla="*/ 854393 h 1201102"/>
              <a:gd name="connsiteX698" fmla="*/ 1168160 w 1244359"/>
              <a:gd name="connsiteY698" fmla="*/ 850583 h 1201102"/>
              <a:gd name="connsiteX699" fmla="*/ 1189115 w 1244359"/>
              <a:gd name="connsiteY699" fmla="*/ 799148 h 1201102"/>
              <a:gd name="connsiteX700" fmla="*/ 1186257 w 1244359"/>
              <a:gd name="connsiteY700" fmla="*/ 793433 h 1201102"/>
              <a:gd name="connsiteX701" fmla="*/ 1191020 w 1244359"/>
              <a:gd name="connsiteY701" fmla="*/ 793433 h 1201102"/>
              <a:gd name="connsiteX702" fmla="*/ 1205307 w 1244359"/>
              <a:gd name="connsiteY702" fmla="*/ 756285 h 1201102"/>
              <a:gd name="connsiteX703" fmla="*/ 1209117 w 1244359"/>
              <a:gd name="connsiteY703" fmla="*/ 718185 h 1201102"/>
              <a:gd name="connsiteX704" fmla="*/ 1202450 w 1244359"/>
              <a:gd name="connsiteY704" fmla="*/ 737235 h 1201102"/>
              <a:gd name="connsiteX705" fmla="*/ 1209117 w 1244359"/>
              <a:gd name="connsiteY705" fmla="*/ 716280 h 1201102"/>
              <a:gd name="connsiteX706" fmla="*/ 1211975 w 1244359"/>
              <a:gd name="connsiteY706" fmla="*/ 697230 h 1201102"/>
              <a:gd name="connsiteX707" fmla="*/ 1220547 w 1244359"/>
              <a:gd name="connsiteY707" fmla="*/ 668655 h 1201102"/>
              <a:gd name="connsiteX708" fmla="*/ 1222452 w 1244359"/>
              <a:gd name="connsiteY708" fmla="*/ 662940 h 1201102"/>
              <a:gd name="connsiteX709" fmla="*/ 1226262 w 1244359"/>
              <a:gd name="connsiteY709" fmla="*/ 629603 h 1201102"/>
              <a:gd name="connsiteX710" fmla="*/ 1226262 w 1244359"/>
              <a:gd name="connsiteY710" fmla="*/ 603885 h 1201102"/>
              <a:gd name="connsiteX711" fmla="*/ 1229120 w 1244359"/>
              <a:gd name="connsiteY711" fmla="*/ 603885 h 1201102"/>
              <a:gd name="connsiteX712" fmla="*/ 1227215 w 1244359"/>
              <a:gd name="connsiteY712" fmla="*/ 575310 h 1201102"/>
              <a:gd name="connsiteX713" fmla="*/ 1228167 w 1244359"/>
              <a:gd name="connsiteY713" fmla="*/ 575310 h 1201102"/>
              <a:gd name="connsiteX714" fmla="*/ 1226262 w 1244359"/>
              <a:gd name="connsiteY714" fmla="*/ 564833 h 1201102"/>
              <a:gd name="connsiteX715" fmla="*/ 1225310 w 1244359"/>
              <a:gd name="connsiteY715" fmla="*/ 555308 h 1201102"/>
              <a:gd name="connsiteX716" fmla="*/ 1228167 w 1244359"/>
              <a:gd name="connsiteY716" fmla="*/ 540068 h 1201102"/>
              <a:gd name="connsiteX717" fmla="*/ 1230072 w 1244359"/>
              <a:gd name="connsiteY717" fmla="*/ 545783 h 1201102"/>
              <a:gd name="connsiteX718" fmla="*/ 1231977 w 1244359"/>
              <a:gd name="connsiteY718" fmla="*/ 565785 h 1201102"/>
              <a:gd name="connsiteX719" fmla="*/ 1229120 w 1244359"/>
              <a:gd name="connsiteY719" fmla="*/ 567690 h 1201102"/>
              <a:gd name="connsiteX720" fmla="*/ 1231977 w 1244359"/>
              <a:gd name="connsiteY720" fmla="*/ 616268 h 1201102"/>
              <a:gd name="connsiteX721" fmla="*/ 1231977 w 1244359"/>
              <a:gd name="connsiteY721" fmla="*/ 627698 h 1201102"/>
              <a:gd name="connsiteX722" fmla="*/ 1226262 w 1244359"/>
              <a:gd name="connsiteY722" fmla="*/ 664845 h 1201102"/>
              <a:gd name="connsiteX723" fmla="*/ 1225310 w 1244359"/>
              <a:gd name="connsiteY723" fmla="*/ 684848 h 1201102"/>
              <a:gd name="connsiteX724" fmla="*/ 1225310 w 1244359"/>
              <a:gd name="connsiteY724" fmla="*/ 694373 h 1201102"/>
              <a:gd name="connsiteX725" fmla="*/ 1225310 w 1244359"/>
              <a:gd name="connsiteY725" fmla="*/ 701993 h 1201102"/>
              <a:gd name="connsiteX726" fmla="*/ 1229120 w 1244359"/>
              <a:gd name="connsiteY726" fmla="*/ 673418 h 1201102"/>
              <a:gd name="connsiteX727" fmla="*/ 1229120 w 1244359"/>
              <a:gd name="connsiteY727" fmla="*/ 665798 h 1201102"/>
              <a:gd name="connsiteX728" fmla="*/ 1231977 w 1244359"/>
              <a:gd name="connsiteY728" fmla="*/ 665798 h 1201102"/>
              <a:gd name="connsiteX729" fmla="*/ 1244360 w 1244359"/>
              <a:gd name="connsiteY729" fmla="*/ 573405 h 1201102"/>
              <a:gd name="connsiteX730" fmla="*/ 1015760 w 1244359"/>
              <a:gd name="connsiteY730" fmla="*/ 133350 h 1201102"/>
              <a:gd name="connsiteX731" fmla="*/ 1021475 w 1244359"/>
              <a:gd name="connsiteY731" fmla="*/ 138113 h 1201102"/>
              <a:gd name="connsiteX732" fmla="*/ 1015760 w 1244359"/>
              <a:gd name="connsiteY732" fmla="*/ 133350 h 1201102"/>
              <a:gd name="connsiteX733" fmla="*/ 348057 w 1244359"/>
              <a:gd name="connsiteY733" fmla="*/ 1113473 h 1201102"/>
              <a:gd name="connsiteX734" fmla="*/ 355677 w 1244359"/>
              <a:gd name="connsiteY734" fmla="*/ 1114425 h 1201102"/>
              <a:gd name="connsiteX735" fmla="*/ 348057 w 1244359"/>
              <a:gd name="connsiteY735" fmla="*/ 1113473 h 1201102"/>
              <a:gd name="connsiteX736" fmla="*/ 393777 w 1244359"/>
              <a:gd name="connsiteY736" fmla="*/ 1141095 h 1201102"/>
              <a:gd name="connsiteX737" fmla="*/ 403302 w 1244359"/>
              <a:gd name="connsiteY737" fmla="*/ 1143953 h 1201102"/>
              <a:gd name="connsiteX738" fmla="*/ 393777 w 1244359"/>
              <a:gd name="connsiteY738" fmla="*/ 1141095 h 1201102"/>
              <a:gd name="connsiteX739" fmla="*/ 406160 w 1244359"/>
              <a:gd name="connsiteY739" fmla="*/ 1128713 h 1201102"/>
              <a:gd name="connsiteX740" fmla="*/ 414732 w 1244359"/>
              <a:gd name="connsiteY740" fmla="*/ 1130618 h 1201102"/>
              <a:gd name="connsiteX741" fmla="*/ 406160 w 1244359"/>
              <a:gd name="connsiteY741" fmla="*/ 1128713 h 1201102"/>
              <a:gd name="connsiteX742" fmla="*/ 505220 w 1244359"/>
              <a:gd name="connsiteY742" fmla="*/ 1169670 h 1201102"/>
              <a:gd name="connsiteX743" fmla="*/ 510935 w 1244359"/>
              <a:gd name="connsiteY743" fmla="*/ 1169670 h 1201102"/>
              <a:gd name="connsiteX744" fmla="*/ 511887 w 1244359"/>
              <a:gd name="connsiteY744" fmla="*/ 1172528 h 1201102"/>
              <a:gd name="connsiteX745" fmla="*/ 505220 w 1244359"/>
              <a:gd name="connsiteY745" fmla="*/ 1169670 h 1201102"/>
              <a:gd name="connsiteX746" fmla="*/ 551892 w 1244359"/>
              <a:gd name="connsiteY746" fmla="*/ 1178243 h 1201102"/>
              <a:gd name="connsiteX747" fmla="*/ 554750 w 1244359"/>
              <a:gd name="connsiteY747" fmla="*/ 1175385 h 1201102"/>
              <a:gd name="connsiteX748" fmla="*/ 527127 w 1244359"/>
              <a:gd name="connsiteY748" fmla="*/ 1167765 h 1201102"/>
              <a:gd name="connsiteX749" fmla="*/ 549035 w 1244359"/>
              <a:gd name="connsiteY749" fmla="*/ 1166813 h 1201102"/>
              <a:gd name="connsiteX750" fmla="*/ 554750 w 1244359"/>
              <a:gd name="connsiteY750" fmla="*/ 1169670 h 1201102"/>
              <a:gd name="connsiteX751" fmla="*/ 547130 w 1244359"/>
              <a:gd name="connsiteY751" fmla="*/ 1169670 h 1201102"/>
              <a:gd name="connsiteX752" fmla="*/ 558560 w 1244359"/>
              <a:gd name="connsiteY752" fmla="*/ 1175385 h 1201102"/>
              <a:gd name="connsiteX753" fmla="*/ 551892 w 1244359"/>
              <a:gd name="connsiteY753" fmla="*/ 1178243 h 1201102"/>
              <a:gd name="connsiteX754" fmla="*/ 1183400 w 1244359"/>
              <a:gd name="connsiteY754" fmla="*/ 731520 h 1201102"/>
              <a:gd name="connsiteX755" fmla="*/ 1182447 w 1244359"/>
              <a:gd name="connsiteY755" fmla="*/ 739140 h 1201102"/>
              <a:gd name="connsiteX756" fmla="*/ 1181495 w 1244359"/>
              <a:gd name="connsiteY756" fmla="*/ 736283 h 1201102"/>
              <a:gd name="connsiteX757" fmla="*/ 1183400 w 1244359"/>
              <a:gd name="connsiteY757" fmla="*/ 731520 h 1201102"/>
              <a:gd name="connsiteX758" fmla="*/ 1183400 w 1244359"/>
              <a:gd name="connsiteY758" fmla="*/ 731520 h 1201102"/>
              <a:gd name="connsiteX759" fmla="*/ 1170065 w 1244359"/>
              <a:gd name="connsiteY759" fmla="*/ 835343 h 1201102"/>
              <a:gd name="connsiteX760" fmla="*/ 1165302 w 1244359"/>
              <a:gd name="connsiteY760" fmla="*/ 846773 h 1201102"/>
              <a:gd name="connsiteX761" fmla="*/ 1163397 w 1244359"/>
              <a:gd name="connsiteY761" fmla="*/ 841058 h 1201102"/>
              <a:gd name="connsiteX762" fmla="*/ 1170065 w 1244359"/>
              <a:gd name="connsiteY762" fmla="*/ 835343 h 1201102"/>
              <a:gd name="connsiteX763" fmla="*/ 779540 w 1244359"/>
              <a:gd name="connsiteY763" fmla="*/ 1134428 h 1201102"/>
              <a:gd name="connsiteX764" fmla="*/ 769062 w 1244359"/>
              <a:gd name="connsiteY764" fmla="*/ 1139190 h 1201102"/>
              <a:gd name="connsiteX765" fmla="*/ 779540 w 1244359"/>
              <a:gd name="connsiteY765" fmla="*/ 1134428 h 1201102"/>
              <a:gd name="connsiteX766" fmla="*/ 703340 w 1244359"/>
              <a:gd name="connsiteY766" fmla="*/ 1168718 h 1201102"/>
              <a:gd name="connsiteX767" fmla="*/ 682385 w 1244359"/>
              <a:gd name="connsiteY767" fmla="*/ 1167765 h 1201102"/>
              <a:gd name="connsiteX768" fmla="*/ 703340 w 1244359"/>
              <a:gd name="connsiteY768" fmla="*/ 1163003 h 1201102"/>
              <a:gd name="connsiteX769" fmla="*/ 703340 w 1244359"/>
              <a:gd name="connsiteY769" fmla="*/ 1168718 h 1201102"/>
              <a:gd name="connsiteX770" fmla="*/ 658572 w 1244359"/>
              <a:gd name="connsiteY770" fmla="*/ 1168718 h 1201102"/>
              <a:gd name="connsiteX771" fmla="*/ 652857 w 1244359"/>
              <a:gd name="connsiteY771" fmla="*/ 1168718 h 1201102"/>
              <a:gd name="connsiteX772" fmla="*/ 656667 w 1244359"/>
              <a:gd name="connsiteY772" fmla="*/ 1165860 h 1201102"/>
              <a:gd name="connsiteX773" fmla="*/ 658572 w 1244359"/>
              <a:gd name="connsiteY773" fmla="*/ 1168718 h 1201102"/>
              <a:gd name="connsiteX774" fmla="*/ 676670 w 1244359"/>
              <a:gd name="connsiteY774" fmla="*/ 1167765 h 1201102"/>
              <a:gd name="connsiteX775" fmla="*/ 671907 w 1244359"/>
              <a:gd name="connsiteY775" fmla="*/ 1172528 h 1201102"/>
              <a:gd name="connsiteX776" fmla="*/ 658572 w 1244359"/>
              <a:gd name="connsiteY776" fmla="*/ 1171575 h 1201102"/>
              <a:gd name="connsiteX777" fmla="*/ 676670 w 1244359"/>
              <a:gd name="connsiteY777" fmla="*/ 1167765 h 1201102"/>
              <a:gd name="connsiteX778" fmla="*/ 666192 w 1244359"/>
              <a:gd name="connsiteY778" fmla="*/ 1156335 h 1201102"/>
              <a:gd name="connsiteX779" fmla="*/ 650000 w 1244359"/>
              <a:gd name="connsiteY779" fmla="*/ 1160145 h 1201102"/>
              <a:gd name="connsiteX780" fmla="*/ 661430 w 1244359"/>
              <a:gd name="connsiteY780" fmla="*/ 1152525 h 1201102"/>
              <a:gd name="connsiteX781" fmla="*/ 684290 w 1244359"/>
              <a:gd name="connsiteY781" fmla="*/ 1147763 h 1201102"/>
              <a:gd name="connsiteX782" fmla="*/ 684290 w 1244359"/>
              <a:gd name="connsiteY782" fmla="*/ 1154430 h 1201102"/>
              <a:gd name="connsiteX783" fmla="*/ 685242 w 1244359"/>
              <a:gd name="connsiteY783" fmla="*/ 1152525 h 1201102"/>
              <a:gd name="connsiteX784" fmla="*/ 666192 w 1244359"/>
              <a:gd name="connsiteY784" fmla="*/ 1156335 h 1201102"/>
              <a:gd name="connsiteX785" fmla="*/ 651905 w 1244359"/>
              <a:gd name="connsiteY785" fmla="*/ 1169670 h 1201102"/>
              <a:gd name="connsiteX786" fmla="*/ 622377 w 1244359"/>
              <a:gd name="connsiteY786" fmla="*/ 1168718 h 1201102"/>
              <a:gd name="connsiteX787" fmla="*/ 651905 w 1244359"/>
              <a:gd name="connsiteY787" fmla="*/ 1169670 h 1201102"/>
              <a:gd name="connsiteX788" fmla="*/ 690957 w 1244359"/>
              <a:gd name="connsiteY788" fmla="*/ 1150620 h 1201102"/>
              <a:gd name="connsiteX789" fmla="*/ 695720 w 1244359"/>
              <a:gd name="connsiteY789" fmla="*/ 1147763 h 1201102"/>
              <a:gd name="connsiteX790" fmla="*/ 690957 w 1244359"/>
              <a:gd name="connsiteY790" fmla="*/ 1150620 h 1201102"/>
              <a:gd name="connsiteX791" fmla="*/ 702387 w 1244359"/>
              <a:gd name="connsiteY791" fmla="*/ 1126808 h 1201102"/>
              <a:gd name="connsiteX792" fmla="*/ 674765 w 1244359"/>
              <a:gd name="connsiteY792" fmla="*/ 1130618 h 1201102"/>
              <a:gd name="connsiteX793" fmla="*/ 679527 w 1244359"/>
              <a:gd name="connsiteY793" fmla="*/ 1133475 h 1201102"/>
              <a:gd name="connsiteX794" fmla="*/ 670955 w 1244359"/>
              <a:gd name="connsiteY794" fmla="*/ 1134428 h 1201102"/>
              <a:gd name="connsiteX795" fmla="*/ 671907 w 1244359"/>
              <a:gd name="connsiteY795" fmla="*/ 1130618 h 1201102"/>
              <a:gd name="connsiteX796" fmla="*/ 662382 w 1244359"/>
              <a:gd name="connsiteY796" fmla="*/ 1131570 h 1201102"/>
              <a:gd name="connsiteX797" fmla="*/ 690957 w 1244359"/>
              <a:gd name="connsiteY797" fmla="*/ 1122998 h 1201102"/>
              <a:gd name="connsiteX798" fmla="*/ 708102 w 1244359"/>
              <a:gd name="connsiteY798" fmla="*/ 1121093 h 1201102"/>
              <a:gd name="connsiteX799" fmla="*/ 727152 w 1244359"/>
              <a:gd name="connsiteY799" fmla="*/ 1116330 h 1201102"/>
              <a:gd name="connsiteX800" fmla="*/ 729057 w 1244359"/>
              <a:gd name="connsiteY800" fmla="*/ 1118235 h 1201102"/>
              <a:gd name="connsiteX801" fmla="*/ 716675 w 1244359"/>
              <a:gd name="connsiteY801" fmla="*/ 1122998 h 1201102"/>
              <a:gd name="connsiteX802" fmla="*/ 710007 w 1244359"/>
              <a:gd name="connsiteY802" fmla="*/ 1124903 h 1201102"/>
              <a:gd name="connsiteX803" fmla="*/ 702387 w 1244359"/>
              <a:gd name="connsiteY803" fmla="*/ 1126808 h 1201102"/>
              <a:gd name="connsiteX804" fmla="*/ 378537 w 1244359"/>
              <a:gd name="connsiteY804" fmla="*/ 1030605 h 1201102"/>
              <a:gd name="connsiteX805" fmla="*/ 380442 w 1244359"/>
              <a:gd name="connsiteY805" fmla="*/ 1030605 h 1201102"/>
              <a:gd name="connsiteX806" fmla="*/ 380442 w 1244359"/>
              <a:gd name="connsiteY806" fmla="*/ 1030605 h 1201102"/>
              <a:gd name="connsiteX807" fmla="*/ 380442 w 1244359"/>
              <a:gd name="connsiteY807" fmla="*/ 1031558 h 1201102"/>
              <a:gd name="connsiteX808" fmla="*/ 377585 w 1244359"/>
              <a:gd name="connsiteY808" fmla="*/ 1030605 h 1201102"/>
              <a:gd name="connsiteX809" fmla="*/ 378537 w 1244359"/>
              <a:gd name="connsiteY809" fmla="*/ 1030605 h 1201102"/>
              <a:gd name="connsiteX810" fmla="*/ 301385 w 1244359"/>
              <a:gd name="connsiteY810" fmla="*/ 998220 h 1201102"/>
              <a:gd name="connsiteX811" fmla="*/ 300432 w 1244359"/>
              <a:gd name="connsiteY811" fmla="*/ 999173 h 1201102"/>
              <a:gd name="connsiteX812" fmla="*/ 299480 w 1244359"/>
              <a:gd name="connsiteY812" fmla="*/ 998220 h 1201102"/>
              <a:gd name="connsiteX813" fmla="*/ 300432 w 1244359"/>
              <a:gd name="connsiteY813" fmla="*/ 997268 h 1201102"/>
              <a:gd name="connsiteX814" fmla="*/ 301385 w 1244359"/>
              <a:gd name="connsiteY814" fmla="*/ 996315 h 1201102"/>
              <a:gd name="connsiteX815" fmla="*/ 301385 w 1244359"/>
              <a:gd name="connsiteY815" fmla="*/ 996315 h 1201102"/>
              <a:gd name="connsiteX816" fmla="*/ 301385 w 1244359"/>
              <a:gd name="connsiteY816" fmla="*/ 996315 h 1201102"/>
              <a:gd name="connsiteX817" fmla="*/ 301385 w 1244359"/>
              <a:gd name="connsiteY817" fmla="*/ 998220 h 1201102"/>
              <a:gd name="connsiteX818" fmla="*/ 545225 w 1244359"/>
              <a:gd name="connsiteY818" fmla="*/ 107633 h 1201102"/>
              <a:gd name="connsiteX819" fmla="*/ 540462 w 1244359"/>
              <a:gd name="connsiteY819" fmla="*/ 109538 h 1201102"/>
              <a:gd name="connsiteX820" fmla="*/ 539510 w 1244359"/>
              <a:gd name="connsiteY820" fmla="*/ 109538 h 1201102"/>
              <a:gd name="connsiteX821" fmla="*/ 534747 w 1244359"/>
              <a:gd name="connsiteY821" fmla="*/ 109538 h 1201102"/>
              <a:gd name="connsiteX822" fmla="*/ 545225 w 1244359"/>
              <a:gd name="connsiteY822" fmla="*/ 107633 h 1201102"/>
              <a:gd name="connsiteX823" fmla="*/ 1209117 w 1244359"/>
              <a:gd name="connsiteY823" fmla="*/ 426720 h 1201102"/>
              <a:gd name="connsiteX824" fmla="*/ 1208165 w 1244359"/>
              <a:gd name="connsiteY824" fmla="*/ 433388 h 1201102"/>
              <a:gd name="connsiteX825" fmla="*/ 1205307 w 1244359"/>
              <a:gd name="connsiteY825" fmla="*/ 420053 h 1201102"/>
              <a:gd name="connsiteX826" fmla="*/ 1205307 w 1244359"/>
              <a:gd name="connsiteY826" fmla="*/ 418148 h 1201102"/>
              <a:gd name="connsiteX827" fmla="*/ 1209117 w 1244359"/>
              <a:gd name="connsiteY827" fmla="*/ 426720 h 1201102"/>
              <a:gd name="connsiteX828" fmla="*/ 1211022 w 1244359"/>
              <a:gd name="connsiteY828" fmla="*/ 434340 h 1201102"/>
              <a:gd name="connsiteX829" fmla="*/ 1211975 w 1244359"/>
              <a:gd name="connsiteY829" fmla="*/ 441008 h 1201102"/>
              <a:gd name="connsiteX830" fmla="*/ 1211022 w 1244359"/>
              <a:gd name="connsiteY830" fmla="*/ 441008 h 1201102"/>
              <a:gd name="connsiteX831" fmla="*/ 1209117 w 1244359"/>
              <a:gd name="connsiteY831" fmla="*/ 439103 h 1201102"/>
              <a:gd name="connsiteX832" fmla="*/ 1211022 w 1244359"/>
              <a:gd name="connsiteY832" fmla="*/ 434340 h 1201102"/>
              <a:gd name="connsiteX833" fmla="*/ 1206260 w 1244359"/>
              <a:gd name="connsiteY833" fmla="*/ 636270 h 1201102"/>
              <a:gd name="connsiteX834" fmla="*/ 1205307 w 1244359"/>
              <a:gd name="connsiteY834" fmla="*/ 632460 h 1201102"/>
              <a:gd name="connsiteX835" fmla="*/ 1207212 w 1244359"/>
              <a:gd name="connsiteY835" fmla="*/ 622935 h 1201102"/>
              <a:gd name="connsiteX836" fmla="*/ 1209117 w 1244359"/>
              <a:gd name="connsiteY836" fmla="*/ 625793 h 1201102"/>
              <a:gd name="connsiteX837" fmla="*/ 1208165 w 1244359"/>
              <a:gd name="connsiteY837" fmla="*/ 620078 h 1201102"/>
              <a:gd name="connsiteX838" fmla="*/ 1208165 w 1244359"/>
              <a:gd name="connsiteY838" fmla="*/ 619125 h 1201102"/>
              <a:gd name="connsiteX839" fmla="*/ 1208165 w 1244359"/>
              <a:gd name="connsiteY839" fmla="*/ 618173 h 1201102"/>
              <a:gd name="connsiteX840" fmla="*/ 1209117 w 1244359"/>
              <a:gd name="connsiteY840" fmla="*/ 616268 h 1201102"/>
              <a:gd name="connsiteX841" fmla="*/ 1210070 w 1244359"/>
              <a:gd name="connsiteY841" fmla="*/ 623888 h 1201102"/>
              <a:gd name="connsiteX842" fmla="*/ 1206260 w 1244359"/>
              <a:gd name="connsiteY842" fmla="*/ 636270 h 1201102"/>
              <a:gd name="connsiteX843" fmla="*/ 705245 w 1244359"/>
              <a:gd name="connsiteY843" fmla="*/ 116205 h 1201102"/>
              <a:gd name="connsiteX844" fmla="*/ 703340 w 1244359"/>
              <a:gd name="connsiteY844" fmla="*/ 116205 h 1201102"/>
              <a:gd name="connsiteX845" fmla="*/ 705245 w 1244359"/>
              <a:gd name="connsiteY845" fmla="*/ 116205 h 1201102"/>
              <a:gd name="connsiteX846" fmla="*/ 705245 w 1244359"/>
              <a:gd name="connsiteY846" fmla="*/ 116205 h 1201102"/>
              <a:gd name="connsiteX847" fmla="*/ 1093865 w 1244359"/>
              <a:gd name="connsiteY847" fmla="*/ 270510 h 1201102"/>
              <a:gd name="connsiteX848" fmla="*/ 1089102 w 1244359"/>
              <a:gd name="connsiteY848" fmla="*/ 266700 h 1201102"/>
              <a:gd name="connsiteX849" fmla="*/ 1089102 w 1244359"/>
              <a:gd name="connsiteY849" fmla="*/ 266700 h 1201102"/>
              <a:gd name="connsiteX850" fmla="*/ 1093865 w 1244359"/>
              <a:gd name="connsiteY850" fmla="*/ 270510 h 1201102"/>
              <a:gd name="connsiteX851" fmla="*/ 1204355 w 1244359"/>
              <a:gd name="connsiteY851" fmla="*/ 589598 h 1201102"/>
              <a:gd name="connsiteX852" fmla="*/ 1203402 w 1244359"/>
              <a:gd name="connsiteY852" fmla="*/ 581978 h 1201102"/>
              <a:gd name="connsiteX853" fmla="*/ 1203402 w 1244359"/>
              <a:gd name="connsiteY853" fmla="*/ 581025 h 1201102"/>
              <a:gd name="connsiteX854" fmla="*/ 1207212 w 1244359"/>
              <a:gd name="connsiteY854" fmla="*/ 576263 h 1201102"/>
              <a:gd name="connsiteX855" fmla="*/ 1207212 w 1244359"/>
              <a:gd name="connsiteY855" fmla="*/ 583883 h 1201102"/>
              <a:gd name="connsiteX856" fmla="*/ 1208165 w 1244359"/>
              <a:gd name="connsiteY856" fmla="*/ 600075 h 1201102"/>
              <a:gd name="connsiteX857" fmla="*/ 1205307 w 1244359"/>
              <a:gd name="connsiteY857" fmla="*/ 602933 h 1201102"/>
              <a:gd name="connsiteX858" fmla="*/ 1208165 w 1244359"/>
              <a:gd name="connsiteY858" fmla="*/ 604838 h 1201102"/>
              <a:gd name="connsiteX859" fmla="*/ 1205307 w 1244359"/>
              <a:gd name="connsiteY859" fmla="*/ 616268 h 1201102"/>
              <a:gd name="connsiteX860" fmla="*/ 1204355 w 1244359"/>
              <a:gd name="connsiteY860" fmla="*/ 589598 h 1201102"/>
              <a:gd name="connsiteX861" fmla="*/ 1207212 w 1244359"/>
              <a:gd name="connsiteY861" fmla="*/ 568643 h 1201102"/>
              <a:gd name="connsiteX862" fmla="*/ 1207212 w 1244359"/>
              <a:gd name="connsiteY862" fmla="*/ 569595 h 1201102"/>
              <a:gd name="connsiteX863" fmla="*/ 1207212 w 1244359"/>
              <a:gd name="connsiteY863" fmla="*/ 568643 h 1201102"/>
              <a:gd name="connsiteX864" fmla="*/ 1128155 w 1244359"/>
              <a:gd name="connsiteY864" fmla="*/ 307658 h 1201102"/>
              <a:gd name="connsiteX865" fmla="*/ 1129107 w 1244359"/>
              <a:gd name="connsiteY865" fmla="*/ 300990 h 1201102"/>
              <a:gd name="connsiteX866" fmla="*/ 1130060 w 1244359"/>
              <a:gd name="connsiteY866" fmla="*/ 300990 h 1201102"/>
              <a:gd name="connsiteX867" fmla="*/ 1137680 w 1244359"/>
              <a:gd name="connsiteY867" fmla="*/ 312420 h 1201102"/>
              <a:gd name="connsiteX868" fmla="*/ 1128155 w 1244359"/>
              <a:gd name="connsiteY868" fmla="*/ 307658 h 1201102"/>
              <a:gd name="connsiteX869" fmla="*/ 1126250 w 1244359"/>
              <a:gd name="connsiteY869" fmla="*/ 296228 h 1201102"/>
              <a:gd name="connsiteX870" fmla="*/ 1120535 w 1244359"/>
              <a:gd name="connsiteY870" fmla="*/ 290513 h 1201102"/>
              <a:gd name="connsiteX871" fmla="*/ 1126250 w 1244359"/>
              <a:gd name="connsiteY871" fmla="*/ 296228 h 1201102"/>
              <a:gd name="connsiteX872" fmla="*/ 1205307 w 1244359"/>
              <a:gd name="connsiteY872" fmla="*/ 633413 h 1201102"/>
              <a:gd name="connsiteX873" fmla="*/ 1205307 w 1244359"/>
              <a:gd name="connsiteY873" fmla="*/ 639128 h 1201102"/>
              <a:gd name="connsiteX874" fmla="*/ 1205307 w 1244359"/>
              <a:gd name="connsiteY874" fmla="*/ 633413 h 1201102"/>
              <a:gd name="connsiteX875" fmla="*/ 1223405 w 1244359"/>
              <a:gd name="connsiteY875" fmla="*/ 493395 h 1201102"/>
              <a:gd name="connsiteX876" fmla="*/ 1225310 w 1244359"/>
              <a:gd name="connsiteY876" fmla="*/ 489585 h 1201102"/>
              <a:gd name="connsiteX877" fmla="*/ 1224357 w 1244359"/>
              <a:gd name="connsiteY877" fmla="*/ 495300 h 1201102"/>
              <a:gd name="connsiteX878" fmla="*/ 1223405 w 1244359"/>
              <a:gd name="connsiteY878" fmla="*/ 493395 h 1201102"/>
              <a:gd name="connsiteX879" fmla="*/ 1221500 w 1244359"/>
              <a:gd name="connsiteY879" fmla="*/ 478155 h 1201102"/>
              <a:gd name="connsiteX880" fmla="*/ 1221500 w 1244359"/>
              <a:gd name="connsiteY880" fmla="*/ 476250 h 1201102"/>
              <a:gd name="connsiteX881" fmla="*/ 1223405 w 1244359"/>
              <a:gd name="connsiteY881" fmla="*/ 479108 h 1201102"/>
              <a:gd name="connsiteX882" fmla="*/ 1221500 w 1244359"/>
              <a:gd name="connsiteY882" fmla="*/ 478155 h 1201102"/>
              <a:gd name="connsiteX883" fmla="*/ 1216737 w 1244359"/>
              <a:gd name="connsiteY883" fmla="*/ 461963 h 1201102"/>
              <a:gd name="connsiteX884" fmla="*/ 1218642 w 1244359"/>
              <a:gd name="connsiteY884" fmla="*/ 470535 h 1201102"/>
              <a:gd name="connsiteX885" fmla="*/ 1217690 w 1244359"/>
              <a:gd name="connsiteY885" fmla="*/ 473393 h 1201102"/>
              <a:gd name="connsiteX886" fmla="*/ 1215785 w 1244359"/>
              <a:gd name="connsiteY886" fmla="*/ 470535 h 1201102"/>
              <a:gd name="connsiteX887" fmla="*/ 1215785 w 1244359"/>
              <a:gd name="connsiteY887" fmla="*/ 468630 h 1201102"/>
              <a:gd name="connsiteX888" fmla="*/ 1212927 w 1244359"/>
              <a:gd name="connsiteY888" fmla="*/ 465773 h 1201102"/>
              <a:gd name="connsiteX889" fmla="*/ 1211975 w 1244359"/>
              <a:gd name="connsiteY889" fmla="*/ 463868 h 1201102"/>
              <a:gd name="connsiteX890" fmla="*/ 1214832 w 1244359"/>
              <a:gd name="connsiteY890" fmla="*/ 460058 h 1201102"/>
              <a:gd name="connsiteX891" fmla="*/ 1216737 w 1244359"/>
              <a:gd name="connsiteY891" fmla="*/ 461963 h 1201102"/>
              <a:gd name="connsiteX892" fmla="*/ 1216737 w 1244359"/>
              <a:gd name="connsiteY892" fmla="*/ 461963 h 1201102"/>
              <a:gd name="connsiteX893" fmla="*/ 1205307 w 1244359"/>
              <a:gd name="connsiteY893" fmla="*/ 418148 h 1201102"/>
              <a:gd name="connsiteX894" fmla="*/ 1205307 w 1244359"/>
              <a:gd name="connsiteY894" fmla="*/ 418148 h 1201102"/>
              <a:gd name="connsiteX895" fmla="*/ 1205307 w 1244359"/>
              <a:gd name="connsiteY895" fmla="*/ 416243 h 1201102"/>
              <a:gd name="connsiteX896" fmla="*/ 1205307 w 1244359"/>
              <a:gd name="connsiteY896" fmla="*/ 418148 h 1201102"/>
              <a:gd name="connsiteX897" fmla="*/ 554750 w 1244359"/>
              <a:gd name="connsiteY897" fmla="*/ 109538 h 1201102"/>
              <a:gd name="connsiteX898" fmla="*/ 551892 w 1244359"/>
              <a:gd name="connsiteY898" fmla="*/ 108585 h 1201102"/>
              <a:gd name="connsiteX899" fmla="*/ 554750 w 1244359"/>
              <a:gd name="connsiteY899" fmla="*/ 109538 h 1201102"/>
              <a:gd name="connsiteX900" fmla="*/ 748107 w 1244359"/>
              <a:gd name="connsiteY900" fmla="*/ 1136333 h 1201102"/>
              <a:gd name="connsiteX901" fmla="*/ 740487 w 1244359"/>
              <a:gd name="connsiteY901" fmla="*/ 1139190 h 1201102"/>
              <a:gd name="connsiteX902" fmla="*/ 748107 w 1244359"/>
              <a:gd name="connsiteY902" fmla="*/ 1136333 h 1201102"/>
              <a:gd name="connsiteX903" fmla="*/ 1060527 w 1244359"/>
              <a:gd name="connsiteY903" fmla="*/ 986790 h 1201102"/>
              <a:gd name="connsiteX904" fmla="*/ 1052907 w 1244359"/>
              <a:gd name="connsiteY904" fmla="*/ 996315 h 1201102"/>
              <a:gd name="connsiteX905" fmla="*/ 1049097 w 1244359"/>
              <a:gd name="connsiteY905" fmla="*/ 995363 h 1201102"/>
              <a:gd name="connsiteX906" fmla="*/ 1060527 w 1244359"/>
              <a:gd name="connsiteY906" fmla="*/ 986790 h 1201102"/>
              <a:gd name="connsiteX907" fmla="*/ 1067195 w 1244359"/>
              <a:gd name="connsiteY907" fmla="*/ 977265 h 1201102"/>
              <a:gd name="connsiteX908" fmla="*/ 1070052 w 1244359"/>
              <a:gd name="connsiteY908" fmla="*/ 977265 h 1201102"/>
              <a:gd name="connsiteX909" fmla="*/ 1063385 w 1244359"/>
              <a:gd name="connsiteY909" fmla="*/ 985838 h 1201102"/>
              <a:gd name="connsiteX910" fmla="*/ 1067195 w 1244359"/>
              <a:gd name="connsiteY910" fmla="*/ 977265 h 1201102"/>
              <a:gd name="connsiteX911" fmla="*/ 1185305 w 1244359"/>
              <a:gd name="connsiteY911" fmla="*/ 723900 h 1201102"/>
              <a:gd name="connsiteX912" fmla="*/ 1185305 w 1244359"/>
              <a:gd name="connsiteY912" fmla="*/ 723900 h 1201102"/>
              <a:gd name="connsiteX913" fmla="*/ 1184352 w 1244359"/>
              <a:gd name="connsiteY913" fmla="*/ 726758 h 1201102"/>
              <a:gd name="connsiteX914" fmla="*/ 1185305 w 1244359"/>
              <a:gd name="connsiteY914" fmla="*/ 723900 h 1201102"/>
              <a:gd name="connsiteX915" fmla="*/ 1203402 w 1244359"/>
              <a:gd name="connsiteY915" fmla="*/ 662940 h 1201102"/>
              <a:gd name="connsiteX916" fmla="*/ 1203402 w 1244359"/>
              <a:gd name="connsiteY916" fmla="*/ 659130 h 1201102"/>
              <a:gd name="connsiteX917" fmla="*/ 1205307 w 1244359"/>
              <a:gd name="connsiteY917" fmla="*/ 658178 h 1201102"/>
              <a:gd name="connsiteX918" fmla="*/ 1203402 w 1244359"/>
              <a:gd name="connsiteY918" fmla="*/ 662940 h 1201102"/>
              <a:gd name="connsiteX919" fmla="*/ 1206260 w 1244359"/>
              <a:gd name="connsiteY919" fmla="*/ 653415 h 1201102"/>
              <a:gd name="connsiteX920" fmla="*/ 1205307 w 1244359"/>
              <a:gd name="connsiteY920" fmla="*/ 646748 h 1201102"/>
              <a:gd name="connsiteX921" fmla="*/ 1207212 w 1244359"/>
              <a:gd name="connsiteY921" fmla="*/ 640080 h 1201102"/>
              <a:gd name="connsiteX922" fmla="*/ 1206260 w 1244359"/>
              <a:gd name="connsiteY922" fmla="*/ 653415 h 1201102"/>
              <a:gd name="connsiteX923" fmla="*/ 1206260 w 1244359"/>
              <a:gd name="connsiteY923" fmla="*/ 653415 h 1201102"/>
              <a:gd name="connsiteX924" fmla="*/ 1225310 w 1244359"/>
              <a:gd name="connsiteY924" fmla="*/ 521018 h 1201102"/>
              <a:gd name="connsiteX925" fmla="*/ 1225310 w 1244359"/>
              <a:gd name="connsiteY925" fmla="*/ 508635 h 1201102"/>
              <a:gd name="connsiteX926" fmla="*/ 1225310 w 1244359"/>
              <a:gd name="connsiteY926" fmla="*/ 524828 h 1201102"/>
              <a:gd name="connsiteX927" fmla="*/ 1225310 w 1244359"/>
              <a:gd name="connsiteY927" fmla="*/ 521018 h 1201102"/>
              <a:gd name="connsiteX928" fmla="*/ 1224357 w 1244359"/>
              <a:gd name="connsiteY928" fmla="*/ 498158 h 1201102"/>
              <a:gd name="connsiteX929" fmla="*/ 1227215 w 1244359"/>
              <a:gd name="connsiteY929" fmla="*/ 506730 h 1201102"/>
              <a:gd name="connsiteX930" fmla="*/ 1224357 w 1244359"/>
              <a:gd name="connsiteY930" fmla="*/ 498158 h 1201102"/>
              <a:gd name="connsiteX931" fmla="*/ 1212927 w 1244359"/>
              <a:gd name="connsiteY931" fmla="*/ 422910 h 1201102"/>
              <a:gd name="connsiteX932" fmla="*/ 1210070 w 1244359"/>
              <a:gd name="connsiteY932" fmla="*/ 423863 h 1201102"/>
              <a:gd name="connsiteX933" fmla="*/ 1208165 w 1244359"/>
              <a:gd name="connsiteY933" fmla="*/ 416243 h 1201102"/>
              <a:gd name="connsiteX934" fmla="*/ 1211022 w 1244359"/>
              <a:gd name="connsiteY934" fmla="*/ 417195 h 1201102"/>
              <a:gd name="connsiteX935" fmla="*/ 1209117 w 1244359"/>
              <a:gd name="connsiteY935" fmla="*/ 412433 h 1201102"/>
              <a:gd name="connsiteX936" fmla="*/ 1211022 w 1244359"/>
              <a:gd name="connsiteY936" fmla="*/ 410528 h 1201102"/>
              <a:gd name="connsiteX937" fmla="*/ 1212927 w 1244359"/>
              <a:gd name="connsiteY937" fmla="*/ 422910 h 1201102"/>
              <a:gd name="connsiteX938" fmla="*/ 1206260 w 1244359"/>
              <a:gd name="connsiteY938" fmla="*/ 397193 h 1201102"/>
              <a:gd name="connsiteX939" fmla="*/ 1204355 w 1244359"/>
              <a:gd name="connsiteY939" fmla="*/ 392430 h 1201102"/>
              <a:gd name="connsiteX940" fmla="*/ 1204355 w 1244359"/>
              <a:gd name="connsiteY940" fmla="*/ 392430 h 1201102"/>
              <a:gd name="connsiteX941" fmla="*/ 1206260 w 1244359"/>
              <a:gd name="connsiteY941" fmla="*/ 391478 h 1201102"/>
              <a:gd name="connsiteX942" fmla="*/ 1206260 w 1244359"/>
              <a:gd name="connsiteY942" fmla="*/ 397193 h 1201102"/>
              <a:gd name="connsiteX943" fmla="*/ 1192925 w 1244359"/>
              <a:gd name="connsiteY943" fmla="*/ 381953 h 1201102"/>
              <a:gd name="connsiteX944" fmla="*/ 1193877 w 1244359"/>
              <a:gd name="connsiteY944" fmla="*/ 381953 h 1201102"/>
              <a:gd name="connsiteX945" fmla="*/ 1199592 w 1244359"/>
              <a:gd name="connsiteY945" fmla="*/ 389573 h 1201102"/>
              <a:gd name="connsiteX946" fmla="*/ 1202450 w 1244359"/>
              <a:gd name="connsiteY946" fmla="*/ 391478 h 1201102"/>
              <a:gd name="connsiteX947" fmla="*/ 1203402 w 1244359"/>
              <a:gd name="connsiteY947" fmla="*/ 395288 h 1201102"/>
              <a:gd name="connsiteX948" fmla="*/ 1202450 w 1244359"/>
              <a:gd name="connsiteY948" fmla="*/ 397193 h 1201102"/>
              <a:gd name="connsiteX949" fmla="*/ 1201497 w 1244359"/>
              <a:gd name="connsiteY949" fmla="*/ 396240 h 1201102"/>
              <a:gd name="connsiteX950" fmla="*/ 1202450 w 1244359"/>
              <a:gd name="connsiteY950" fmla="*/ 399098 h 1201102"/>
              <a:gd name="connsiteX951" fmla="*/ 1194830 w 1244359"/>
              <a:gd name="connsiteY951" fmla="*/ 399098 h 1201102"/>
              <a:gd name="connsiteX952" fmla="*/ 1192925 w 1244359"/>
              <a:gd name="connsiteY952" fmla="*/ 396240 h 1201102"/>
              <a:gd name="connsiteX953" fmla="*/ 1194830 w 1244359"/>
              <a:gd name="connsiteY953" fmla="*/ 389573 h 1201102"/>
              <a:gd name="connsiteX954" fmla="*/ 1191972 w 1244359"/>
              <a:gd name="connsiteY954" fmla="*/ 382905 h 1201102"/>
              <a:gd name="connsiteX955" fmla="*/ 1192925 w 1244359"/>
              <a:gd name="connsiteY955" fmla="*/ 381953 h 1201102"/>
              <a:gd name="connsiteX956" fmla="*/ 1166255 w 1244359"/>
              <a:gd name="connsiteY956" fmla="*/ 331470 h 1201102"/>
              <a:gd name="connsiteX957" fmla="*/ 1163397 w 1244359"/>
              <a:gd name="connsiteY957" fmla="*/ 331470 h 1201102"/>
              <a:gd name="connsiteX958" fmla="*/ 1161492 w 1244359"/>
              <a:gd name="connsiteY958" fmla="*/ 327660 h 1201102"/>
              <a:gd name="connsiteX959" fmla="*/ 1161492 w 1244359"/>
              <a:gd name="connsiteY959" fmla="*/ 324803 h 1201102"/>
              <a:gd name="connsiteX960" fmla="*/ 1166255 w 1244359"/>
              <a:gd name="connsiteY960" fmla="*/ 331470 h 1201102"/>
              <a:gd name="connsiteX961" fmla="*/ 1062432 w 1244359"/>
              <a:gd name="connsiteY961" fmla="*/ 189548 h 1201102"/>
              <a:gd name="connsiteX962" fmla="*/ 1064337 w 1244359"/>
              <a:gd name="connsiteY962" fmla="*/ 191453 h 1201102"/>
              <a:gd name="connsiteX963" fmla="*/ 1064337 w 1244359"/>
              <a:gd name="connsiteY963" fmla="*/ 192405 h 1201102"/>
              <a:gd name="connsiteX964" fmla="*/ 1057670 w 1244359"/>
              <a:gd name="connsiteY964" fmla="*/ 182880 h 1201102"/>
              <a:gd name="connsiteX965" fmla="*/ 1062432 w 1244359"/>
              <a:gd name="connsiteY965" fmla="*/ 189548 h 1201102"/>
              <a:gd name="connsiteX966" fmla="*/ 1007187 w 1244359"/>
              <a:gd name="connsiteY966" fmla="*/ 171450 h 1201102"/>
              <a:gd name="connsiteX967" fmla="*/ 1007187 w 1244359"/>
              <a:gd name="connsiteY967" fmla="*/ 171450 h 1201102"/>
              <a:gd name="connsiteX968" fmla="*/ 1006235 w 1244359"/>
              <a:gd name="connsiteY968" fmla="*/ 171450 h 1201102"/>
              <a:gd name="connsiteX969" fmla="*/ 1007187 w 1244359"/>
              <a:gd name="connsiteY969" fmla="*/ 171450 h 1201102"/>
              <a:gd name="connsiteX970" fmla="*/ 523317 w 1244359"/>
              <a:gd name="connsiteY970" fmla="*/ 111443 h 1201102"/>
              <a:gd name="connsiteX971" fmla="*/ 523317 w 1244359"/>
              <a:gd name="connsiteY971" fmla="*/ 113348 h 1201102"/>
              <a:gd name="connsiteX972" fmla="*/ 526175 w 1244359"/>
              <a:gd name="connsiteY972" fmla="*/ 111443 h 1201102"/>
              <a:gd name="connsiteX973" fmla="*/ 533795 w 1244359"/>
              <a:gd name="connsiteY973" fmla="*/ 111443 h 1201102"/>
              <a:gd name="connsiteX974" fmla="*/ 529032 w 1244359"/>
              <a:gd name="connsiteY974" fmla="*/ 116205 h 1201102"/>
              <a:gd name="connsiteX975" fmla="*/ 522365 w 1244359"/>
              <a:gd name="connsiteY975" fmla="*/ 113348 h 1201102"/>
              <a:gd name="connsiteX976" fmla="*/ 519507 w 1244359"/>
              <a:gd name="connsiteY976" fmla="*/ 114300 h 1201102"/>
              <a:gd name="connsiteX977" fmla="*/ 509982 w 1244359"/>
              <a:gd name="connsiteY977" fmla="*/ 113348 h 1201102"/>
              <a:gd name="connsiteX978" fmla="*/ 509982 w 1244359"/>
              <a:gd name="connsiteY978" fmla="*/ 113348 h 1201102"/>
              <a:gd name="connsiteX979" fmla="*/ 523317 w 1244359"/>
              <a:gd name="connsiteY979" fmla="*/ 111443 h 1201102"/>
              <a:gd name="connsiteX980" fmla="*/ 486170 w 1244359"/>
              <a:gd name="connsiteY980" fmla="*/ 117158 h 1201102"/>
              <a:gd name="connsiteX981" fmla="*/ 498552 w 1244359"/>
              <a:gd name="connsiteY981" fmla="*/ 116205 h 1201102"/>
              <a:gd name="connsiteX982" fmla="*/ 494742 w 1244359"/>
              <a:gd name="connsiteY982" fmla="*/ 117158 h 1201102"/>
              <a:gd name="connsiteX983" fmla="*/ 490932 w 1244359"/>
              <a:gd name="connsiteY983" fmla="*/ 118110 h 1201102"/>
              <a:gd name="connsiteX984" fmla="*/ 474740 w 1244359"/>
              <a:gd name="connsiteY984" fmla="*/ 122873 h 1201102"/>
              <a:gd name="connsiteX985" fmla="*/ 468072 w 1244359"/>
              <a:gd name="connsiteY985" fmla="*/ 121920 h 1201102"/>
              <a:gd name="connsiteX986" fmla="*/ 486170 w 1244359"/>
              <a:gd name="connsiteY986" fmla="*/ 117158 h 1201102"/>
              <a:gd name="connsiteX987" fmla="*/ 169940 w 1244359"/>
              <a:gd name="connsiteY987" fmla="*/ 883920 h 1201102"/>
              <a:gd name="connsiteX988" fmla="*/ 168987 w 1244359"/>
              <a:gd name="connsiteY988" fmla="*/ 881063 h 1201102"/>
              <a:gd name="connsiteX989" fmla="*/ 169940 w 1244359"/>
              <a:gd name="connsiteY989" fmla="*/ 880110 h 1201102"/>
              <a:gd name="connsiteX990" fmla="*/ 170892 w 1244359"/>
              <a:gd name="connsiteY990" fmla="*/ 879158 h 1201102"/>
              <a:gd name="connsiteX991" fmla="*/ 170892 w 1244359"/>
              <a:gd name="connsiteY991" fmla="*/ 879158 h 1201102"/>
              <a:gd name="connsiteX992" fmla="*/ 170892 w 1244359"/>
              <a:gd name="connsiteY992" fmla="*/ 879158 h 1201102"/>
              <a:gd name="connsiteX993" fmla="*/ 171845 w 1244359"/>
              <a:gd name="connsiteY993" fmla="*/ 882015 h 1201102"/>
              <a:gd name="connsiteX994" fmla="*/ 169940 w 1244359"/>
              <a:gd name="connsiteY994" fmla="*/ 883920 h 1201102"/>
              <a:gd name="connsiteX995" fmla="*/ 187085 w 1244359"/>
              <a:gd name="connsiteY995" fmla="*/ 931545 h 1201102"/>
              <a:gd name="connsiteX996" fmla="*/ 185180 w 1244359"/>
              <a:gd name="connsiteY996" fmla="*/ 933450 h 1201102"/>
              <a:gd name="connsiteX997" fmla="*/ 184227 w 1244359"/>
              <a:gd name="connsiteY997" fmla="*/ 932498 h 1201102"/>
              <a:gd name="connsiteX998" fmla="*/ 184227 w 1244359"/>
              <a:gd name="connsiteY998" fmla="*/ 927735 h 1201102"/>
              <a:gd name="connsiteX999" fmla="*/ 184227 w 1244359"/>
              <a:gd name="connsiteY999" fmla="*/ 927735 h 1201102"/>
              <a:gd name="connsiteX1000" fmla="*/ 184227 w 1244359"/>
              <a:gd name="connsiteY1000" fmla="*/ 927735 h 1201102"/>
              <a:gd name="connsiteX1001" fmla="*/ 181370 w 1244359"/>
              <a:gd name="connsiteY1001" fmla="*/ 926783 h 1201102"/>
              <a:gd name="connsiteX1002" fmla="*/ 181370 w 1244359"/>
              <a:gd name="connsiteY1002" fmla="*/ 925830 h 1201102"/>
              <a:gd name="connsiteX1003" fmla="*/ 183275 w 1244359"/>
              <a:gd name="connsiteY1003" fmla="*/ 928688 h 1201102"/>
              <a:gd name="connsiteX1004" fmla="*/ 183275 w 1244359"/>
              <a:gd name="connsiteY1004" fmla="*/ 928688 h 1201102"/>
              <a:gd name="connsiteX1005" fmla="*/ 183275 w 1244359"/>
              <a:gd name="connsiteY1005" fmla="*/ 928688 h 1201102"/>
              <a:gd name="connsiteX1006" fmla="*/ 187085 w 1244359"/>
              <a:gd name="connsiteY1006" fmla="*/ 931545 h 1201102"/>
              <a:gd name="connsiteX1007" fmla="*/ 198515 w 1244359"/>
              <a:gd name="connsiteY1007" fmla="*/ 942023 h 1201102"/>
              <a:gd name="connsiteX1008" fmla="*/ 198515 w 1244359"/>
              <a:gd name="connsiteY1008" fmla="*/ 942023 h 1201102"/>
              <a:gd name="connsiteX1009" fmla="*/ 198515 w 1244359"/>
              <a:gd name="connsiteY1009" fmla="*/ 942023 h 1201102"/>
              <a:gd name="connsiteX1010" fmla="*/ 195657 w 1244359"/>
              <a:gd name="connsiteY1010" fmla="*/ 940118 h 1201102"/>
              <a:gd name="connsiteX1011" fmla="*/ 198515 w 1244359"/>
              <a:gd name="connsiteY1011" fmla="*/ 938213 h 1201102"/>
              <a:gd name="connsiteX1012" fmla="*/ 201372 w 1244359"/>
              <a:gd name="connsiteY1012" fmla="*/ 940118 h 1201102"/>
              <a:gd name="connsiteX1013" fmla="*/ 198515 w 1244359"/>
              <a:gd name="connsiteY1013" fmla="*/ 942023 h 1201102"/>
              <a:gd name="connsiteX1014" fmla="*/ 206135 w 1244359"/>
              <a:gd name="connsiteY1014" fmla="*/ 950595 h 1201102"/>
              <a:gd name="connsiteX1015" fmla="*/ 204230 w 1244359"/>
              <a:gd name="connsiteY1015" fmla="*/ 953453 h 1201102"/>
              <a:gd name="connsiteX1016" fmla="*/ 204230 w 1244359"/>
              <a:gd name="connsiteY1016" fmla="*/ 952500 h 1201102"/>
              <a:gd name="connsiteX1017" fmla="*/ 206135 w 1244359"/>
              <a:gd name="connsiteY1017" fmla="*/ 950595 h 1201102"/>
              <a:gd name="connsiteX1018" fmla="*/ 206135 w 1244359"/>
              <a:gd name="connsiteY1018" fmla="*/ 950595 h 1201102"/>
              <a:gd name="connsiteX1019" fmla="*/ 206135 w 1244359"/>
              <a:gd name="connsiteY1019" fmla="*/ 950595 h 1201102"/>
              <a:gd name="connsiteX1020" fmla="*/ 208040 w 1244359"/>
              <a:gd name="connsiteY1020" fmla="*/ 943928 h 1201102"/>
              <a:gd name="connsiteX1021" fmla="*/ 212802 w 1244359"/>
              <a:gd name="connsiteY1021" fmla="*/ 943928 h 1201102"/>
              <a:gd name="connsiteX1022" fmla="*/ 211850 w 1244359"/>
              <a:gd name="connsiteY1022" fmla="*/ 946785 h 1201102"/>
              <a:gd name="connsiteX1023" fmla="*/ 206135 w 1244359"/>
              <a:gd name="connsiteY1023" fmla="*/ 950595 h 1201102"/>
              <a:gd name="connsiteX1024" fmla="*/ 206135 w 1244359"/>
              <a:gd name="connsiteY1024" fmla="*/ 950595 h 1201102"/>
              <a:gd name="connsiteX1025" fmla="*/ 206135 w 1244359"/>
              <a:gd name="connsiteY1025" fmla="*/ 950595 h 1201102"/>
              <a:gd name="connsiteX1026" fmla="*/ 221375 w 1244359"/>
              <a:gd name="connsiteY1026" fmla="*/ 954405 h 1201102"/>
              <a:gd name="connsiteX1027" fmla="*/ 212802 w 1244359"/>
              <a:gd name="connsiteY1027" fmla="*/ 972503 h 1201102"/>
              <a:gd name="connsiteX1028" fmla="*/ 209945 w 1244359"/>
              <a:gd name="connsiteY1028" fmla="*/ 973455 h 1201102"/>
              <a:gd name="connsiteX1029" fmla="*/ 208040 w 1244359"/>
              <a:gd name="connsiteY1029" fmla="*/ 971550 h 1201102"/>
              <a:gd name="connsiteX1030" fmla="*/ 217565 w 1244359"/>
              <a:gd name="connsiteY1030" fmla="*/ 951548 h 1201102"/>
              <a:gd name="connsiteX1031" fmla="*/ 221375 w 1244359"/>
              <a:gd name="connsiteY1031" fmla="*/ 951548 h 1201102"/>
              <a:gd name="connsiteX1032" fmla="*/ 221375 w 1244359"/>
              <a:gd name="connsiteY1032" fmla="*/ 951548 h 1201102"/>
              <a:gd name="connsiteX1033" fmla="*/ 222327 w 1244359"/>
              <a:gd name="connsiteY1033" fmla="*/ 952500 h 1201102"/>
              <a:gd name="connsiteX1034" fmla="*/ 222327 w 1244359"/>
              <a:gd name="connsiteY1034" fmla="*/ 952500 h 1201102"/>
              <a:gd name="connsiteX1035" fmla="*/ 221375 w 1244359"/>
              <a:gd name="connsiteY1035" fmla="*/ 954405 h 1201102"/>
              <a:gd name="connsiteX1036" fmla="*/ 278525 w 1244359"/>
              <a:gd name="connsiteY1036" fmla="*/ 1001078 h 1201102"/>
              <a:gd name="connsiteX1037" fmla="*/ 275667 w 1244359"/>
              <a:gd name="connsiteY1037" fmla="*/ 1002983 h 1201102"/>
              <a:gd name="connsiteX1038" fmla="*/ 278525 w 1244359"/>
              <a:gd name="connsiteY1038" fmla="*/ 1000125 h 1201102"/>
              <a:gd name="connsiteX1039" fmla="*/ 283287 w 1244359"/>
              <a:gd name="connsiteY1039" fmla="*/ 1004888 h 1201102"/>
              <a:gd name="connsiteX1040" fmla="*/ 283287 w 1244359"/>
              <a:gd name="connsiteY1040" fmla="*/ 1005840 h 1201102"/>
              <a:gd name="connsiteX1041" fmla="*/ 278525 w 1244359"/>
              <a:gd name="connsiteY1041" fmla="*/ 1001078 h 1201102"/>
              <a:gd name="connsiteX1042" fmla="*/ 302337 w 1244359"/>
              <a:gd name="connsiteY1042" fmla="*/ 1006793 h 1201102"/>
              <a:gd name="connsiteX1043" fmla="*/ 302337 w 1244359"/>
              <a:gd name="connsiteY1043" fmla="*/ 1006793 h 1201102"/>
              <a:gd name="connsiteX1044" fmla="*/ 302337 w 1244359"/>
              <a:gd name="connsiteY1044" fmla="*/ 1006793 h 1201102"/>
              <a:gd name="connsiteX1045" fmla="*/ 302337 w 1244359"/>
              <a:gd name="connsiteY1045" fmla="*/ 1006793 h 1201102"/>
              <a:gd name="connsiteX1046" fmla="*/ 302337 w 1244359"/>
              <a:gd name="connsiteY1046" fmla="*/ 1006793 h 1201102"/>
              <a:gd name="connsiteX1047" fmla="*/ 303290 w 1244359"/>
              <a:gd name="connsiteY1047" fmla="*/ 1006793 h 1201102"/>
              <a:gd name="connsiteX1048" fmla="*/ 302337 w 1244359"/>
              <a:gd name="connsiteY1048" fmla="*/ 1006793 h 1201102"/>
              <a:gd name="connsiteX1049" fmla="*/ 430925 w 1244359"/>
              <a:gd name="connsiteY1049" fmla="*/ 1107758 h 1201102"/>
              <a:gd name="connsiteX1050" fmla="*/ 393777 w 1244359"/>
              <a:gd name="connsiteY1050" fmla="*/ 1094423 h 1201102"/>
              <a:gd name="connsiteX1051" fmla="*/ 379490 w 1244359"/>
              <a:gd name="connsiteY1051" fmla="*/ 1085850 h 1201102"/>
              <a:gd name="connsiteX1052" fmla="*/ 377585 w 1244359"/>
              <a:gd name="connsiteY1052" fmla="*/ 1084898 h 1201102"/>
              <a:gd name="connsiteX1053" fmla="*/ 384252 w 1244359"/>
              <a:gd name="connsiteY1053" fmla="*/ 1085850 h 1201102"/>
              <a:gd name="connsiteX1054" fmla="*/ 399492 w 1244359"/>
              <a:gd name="connsiteY1054" fmla="*/ 1089660 h 1201102"/>
              <a:gd name="connsiteX1055" fmla="*/ 415685 w 1244359"/>
              <a:gd name="connsiteY1055" fmla="*/ 1095375 h 1201102"/>
              <a:gd name="connsiteX1056" fmla="*/ 448070 w 1244359"/>
              <a:gd name="connsiteY1056" fmla="*/ 1106805 h 1201102"/>
              <a:gd name="connsiteX1057" fmla="*/ 469025 w 1244359"/>
              <a:gd name="connsiteY1057" fmla="*/ 1106805 h 1201102"/>
              <a:gd name="connsiteX1058" fmla="*/ 469025 w 1244359"/>
              <a:gd name="connsiteY1058" fmla="*/ 1117283 h 1201102"/>
              <a:gd name="connsiteX1059" fmla="*/ 430925 w 1244359"/>
              <a:gd name="connsiteY1059" fmla="*/ 1107758 h 1201102"/>
              <a:gd name="connsiteX1060" fmla="*/ 609042 w 1244359"/>
              <a:gd name="connsiteY1060" fmla="*/ 1137285 h 1201102"/>
              <a:gd name="connsiteX1061" fmla="*/ 618567 w 1244359"/>
              <a:gd name="connsiteY1061" fmla="*/ 1138238 h 1201102"/>
              <a:gd name="connsiteX1062" fmla="*/ 615710 w 1244359"/>
              <a:gd name="connsiteY1062" fmla="*/ 1137285 h 1201102"/>
              <a:gd name="connsiteX1063" fmla="*/ 619520 w 1244359"/>
              <a:gd name="connsiteY1063" fmla="*/ 1135380 h 1201102"/>
              <a:gd name="connsiteX1064" fmla="*/ 607137 w 1244359"/>
              <a:gd name="connsiteY1064" fmla="*/ 1135380 h 1201102"/>
              <a:gd name="connsiteX1065" fmla="*/ 630950 w 1244359"/>
              <a:gd name="connsiteY1065" fmla="*/ 1128713 h 1201102"/>
              <a:gd name="connsiteX1066" fmla="*/ 630950 w 1244359"/>
              <a:gd name="connsiteY1066" fmla="*/ 1133475 h 1201102"/>
              <a:gd name="connsiteX1067" fmla="*/ 636665 w 1244359"/>
              <a:gd name="connsiteY1067" fmla="*/ 1134428 h 1201102"/>
              <a:gd name="connsiteX1068" fmla="*/ 633807 w 1244359"/>
              <a:gd name="connsiteY1068" fmla="*/ 1130618 h 1201102"/>
              <a:gd name="connsiteX1069" fmla="*/ 650952 w 1244359"/>
              <a:gd name="connsiteY1069" fmla="*/ 1127760 h 1201102"/>
              <a:gd name="connsiteX1070" fmla="*/ 659525 w 1244359"/>
              <a:gd name="connsiteY1070" fmla="*/ 1127760 h 1201102"/>
              <a:gd name="connsiteX1071" fmla="*/ 648095 w 1244359"/>
              <a:gd name="connsiteY1071" fmla="*/ 1132523 h 1201102"/>
              <a:gd name="connsiteX1072" fmla="*/ 666192 w 1244359"/>
              <a:gd name="connsiteY1072" fmla="*/ 1132523 h 1201102"/>
              <a:gd name="connsiteX1073" fmla="*/ 652857 w 1244359"/>
              <a:gd name="connsiteY1073" fmla="*/ 1134428 h 1201102"/>
              <a:gd name="connsiteX1074" fmla="*/ 638570 w 1244359"/>
              <a:gd name="connsiteY1074" fmla="*/ 1136333 h 1201102"/>
              <a:gd name="connsiteX1075" fmla="*/ 609042 w 1244359"/>
              <a:gd name="connsiteY1075" fmla="*/ 1137285 h 1201102"/>
              <a:gd name="connsiteX1076" fmla="*/ 611900 w 1244359"/>
              <a:gd name="connsiteY1076" fmla="*/ 1170623 h 1201102"/>
              <a:gd name="connsiteX1077" fmla="*/ 617615 w 1244359"/>
              <a:gd name="connsiteY1077" fmla="*/ 1171575 h 1201102"/>
              <a:gd name="connsiteX1078" fmla="*/ 596660 w 1244359"/>
              <a:gd name="connsiteY1078" fmla="*/ 1173480 h 1201102"/>
              <a:gd name="connsiteX1079" fmla="*/ 569990 w 1244359"/>
              <a:gd name="connsiteY1079" fmla="*/ 1173480 h 1201102"/>
              <a:gd name="connsiteX1080" fmla="*/ 611900 w 1244359"/>
              <a:gd name="connsiteY1080" fmla="*/ 1170623 h 1201102"/>
              <a:gd name="connsiteX1081" fmla="*/ 565227 w 1244359"/>
              <a:gd name="connsiteY1081" fmla="*/ 1175385 h 1201102"/>
              <a:gd name="connsiteX1082" fmla="*/ 584277 w 1244359"/>
              <a:gd name="connsiteY1082" fmla="*/ 1177290 h 1201102"/>
              <a:gd name="connsiteX1083" fmla="*/ 605232 w 1244359"/>
              <a:gd name="connsiteY1083" fmla="*/ 1177290 h 1201102"/>
              <a:gd name="connsiteX1084" fmla="*/ 582372 w 1244359"/>
              <a:gd name="connsiteY1084" fmla="*/ 1178243 h 1201102"/>
              <a:gd name="connsiteX1085" fmla="*/ 562370 w 1244359"/>
              <a:gd name="connsiteY1085" fmla="*/ 1179195 h 1201102"/>
              <a:gd name="connsiteX1086" fmla="*/ 565227 w 1244359"/>
              <a:gd name="connsiteY1086" fmla="*/ 1175385 h 1201102"/>
              <a:gd name="connsiteX1087" fmla="*/ 561417 w 1244359"/>
              <a:gd name="connsiteY1087" fmla="*/ 1183005 h 1201102"/>
              <a:gd name="connsiteX1088" fmla="*/ 569037 w 1244359"/>
              <a:gd name="connsiteY1088" fmla="*/ 1183005 h 1201102"/>
              <a:gd name="connsiteX1089" fmla="*/ 561417 w 1244359"/>
              <a:gd name="connsiteY1089" fmla="*/ 1183005 h 1201102"/>
              <a:gd name="connsiteX1090" fmla="*/ 661430 w 1244359"/>
              <a:gd name="connsiteY1090" fmla="*/ 1187768 h 1201102"/>
              <a:gd name="connsiteX1091" fmla="*/ 661430 w 1244359"/>
              <a:gd name="connsiteY1091" fmla="*/ 1184910 h 1201102"/>
              <a:gd name="connsiteX1092" fmla="*/ 659525 w 1244359"/>
              <a:gd name="connsiteY1092" fmla="*/ 1185863 h 1201102"/>
              <a:gd name="connsiteX1093" fmla="*/ 649047 w 1244359"/>
              <a:gd name="connsiteY1093" fmla="*/ 1187768 h 1201102"/>
              <a:gd name="connsiteX1094" fmla="*/ 627140 w 1244359"/>
              <a:gd name="connsiteY1094" fmla="*/ 1189673 h 1201102"/>
              <a:gd name="connsiteX1095" fmla="*/ 581420 w 1244359"/>
              <a:gd name="connsiteY1095" fmla="*/ 1188720 h 1201102"/>
              <a:gd name="connsiteX1096" fmla="*/ 578562 w 1244359"/>
              <a:gd name="connsiteY1096" fmla="*/ 1190625 h 1201102"/>
              <a:gd name="connsiteX1097" fmla="*/ 569990 w 1244359"/>
              <a:gd name="connsiteY1097" fmla="*/ 1188720 h 1201102"/>
              <a:gd name="connsiteX1098" fmla="*/ 582372 w 1244359"/>
              <a:gd name="connsiteY1098" fmla="*/ 1187768 h 1201102"/>
              <a:gd name="connsiteX1099" fmla="*/ 580467 w 1244359"/>
              <a:gd name="connsiteY1099" fmla="*/ 1184910 h 1201102"/>
              <a:gd name="connsiteX1100" fmla="*/ 642380 w 1244359"/>
              <a:gd name="connsiteY1100" fmla="*/ 1179195 h 1201102"/>
              <a:gd name="connsiteX1101" fmla="*/ 654762 w 1244359"/>
              <a:gd name="connsiteY1101" fmla="*/ 1182053 h 1201102"/>
              <a:gd name="connsiteX1102" fmla="*/ 653810 w 1244359"/>
              <a:gd name="connsiteY1102" fmla="*/ 1178243 h 1201102"/>
              <a:gd name="connsiteX1103" fmla="*/ 662382 w 1244359"/>
              <a:gd name="connsiteY1103" fmla="*/ 1178243 h 1201102"/>
              <a:gd name="connsiteX1104" fmla="*/ 664287 w 1244359"/>
              <a:gd name="connsiteY1104" fmla="*/ 1181100 h 1201102"/>
              <a:gd name="connsiteX1105" fmla="*/ 681432 w 1244359"/>
              <a:gd name="connsiteY1105" fmla="*/ 1176338 h 1201102"/>
              <a:gd name="connsiteX1106" fmla="*/ 673812 w 1244359"/>
              <a:gd name="connsiteY1106" fmla="*/ 1176338 h 1201102"/>
              <a:gd name="connsiteX1107" fmla="*/ 692862 w 1244359"/>
              <a:gd name="connsiteY1107" fmla="*/ 1173480 h 1201102"/>
              <a:gd name="connsiteX1108" fmla="*/ 695720 w 1244359"/>
              <a:gd name="connsiteY1108" fmla="*/ 1179195 h 1201102"/>
              <a:gd name="connsiteX1109" fmla="*/ 669050 w 1244359"/>
              <a:gd name="connsiteY1109" fmla="*/ 1183958 h 1201102"/>
              <a:gd name="connsiteX1110" fmla="*/ 707150 w 1244359"/>
              <a:gd name="connsiteY1110" fmla="*/ 1182053 h 1201102"/>
              <a:gd name="connsiteX1111" fmla="*/ 661430 w 1244359"/>
              <a:gd name="connsiteY1111" fmla="*/ 1187768 h 1201102"/>
              <a:gd name="connsiteX1112" fmla="*/ 730010 w 1244359"/>
              <a:gd name="connsiteY1112" fmla="*/ 1167765 h 1201102"/>
              <a:gd name="connsiteX1113" fmla="*/ 728105 w 1244359"/>
              <a:gd name="connsiteY1113" fmla="*/ 1164908 h 1201102"/>
              <a:gd name="connsiteX1114" fmla="*/ 738582 w 1244359"/>
              <a:gd name="connsiteY1114" fmla="*/ 1163955 h 1201102"/>
              <a:gd name="connsiteX1115" fmla="*/ 730010 w 1244359"/>
              <a:gd name="connsiteY1115" fmla="*/ 1167765 h 1201102"/>
              <a:gd name="connsiteX1116" fmla="*/ 769062 w 1244359"/>
              <a:gd name="connsiteY1116" fmla="*/ 1153478 h 1201102"/>
              <a:gd name="connsiteX1117" fmla="*/ 718580 w 1244359"/>
              <a:gd name="connsiteY1117" fmla="*/ 1163955 h 1201102"/>
              <a:gd name="connsiteX1118" fmla="*/ 724295 w 1244359"/>
              <a:gd name="connsiteY1118" fmla="*/ 1163955 h 1201102"/>
              <a:gd name="connsiteX1119" fmla="*/ 715722 w 1244359"/>
              <a:gd name="connsiteY1119" fmla="*/ 1164908 h 1201102"/>
              <a:gd name="connsiteX1120" fmla="*/ 713817 w 1244359"/>
              <a:gd name="connsiteY1120" fmla="*/ 1170623 h 1201102"/>
              <a:gd name="connsiteX1121" fmla="*/ 708102 w 1244359"/>
              <a:gd name="connsiteY1121" fmla="*/ 1164908 h 1201102"/>
              <a:gd name="connsiteX1122" fmla="*/ 725247 w 1244359"/>
              <a:gd name="connsiteY1122" fmla="*/ 1160145 h 1201102"/>
              <a:gd name="connsiteX1123" fmla="*/ 717627 w 1244359"/>
              <a:gd name="connsiteY1123" fmla="*/ 1160145 h 1201102"/>
              <a:gd name="connsiteX1124" fmla="*/ 724295 w 1244359"/>
              <a:gd name="connsiteY1124" fmla="*/ 1156335 h 1201102"/>
              <a:gd name="connsiteX1125" fmla="*/ 726200 w 1244359"/>
              <a:gd name="connsiteY1125" fmla="*/ 1159193 h 1201102"/>
              <a:gd name="connsiteX1126" fmla="*/ 755727 w 1244359"/>
              <a:gd name="connsiteY1126" fmla="*/ 1149668 h 1201102"/>
              <a:gd name="connsiteX1127" fmla="*/ 766205 w 1244359"/>
              <a:gd name="connsiteY1127" fmla="*/ 1149668 h 1201102"/>
              <a:gd name="connsiteX1128" fmla="*/ 765252 w 1244359"/>
              <a:gd name="connsiteY1128" fmla="*/ 1146810 h 1201102"/>
              <a:gd name="connsiteX1129" fmla="*/ 785255 w 1244359"/>
              <a:gd name="connsiteY1129" fmla="*/ 1142048 h 1201102"/>
              <a:gd name="connsiteX1130" fmla="*/ 777635 w 1244359"/>
              <a:gd name="connsiteY1130" fmla="*/ 1142048 h 1201102"/>
              <a:gd name="connsiteX1131" fmla="*/ 793827 w 1244359"/>
              <a:gd name="connsiteY1131" fmla="*/ 1135380 h 1201102"/>
              <a:gd name="connsiteX1132" fmla="*/ 793827 w 1244359"/>
              <a:gd name="connsiteY1132" fmla="*/ 1139190 h 1201102"/>
              <a:gd name="connsiteX1133" fmla="*/ 796685 w 1244359"/>
              <a:gd name="connsiteY1133" fmla="*/ 1134428 h 1201102"/>
              <a:gd name="connsiteX1134" fmla="*/ 809067 w 1244359"/>
              <a:gd name="connsiteY1134" fmla="*/ 1133475 h 1201102"/>
              <a:gd name="connsiteX1135" fmla="*/ 769062 w 1244359"/>
              <a:gd name="connsiteY1135" fmla="*/ 1153478 h 1201102"/>
              <a:gd name="connsiteX1136" fmla="*/ 901460 w 1244359"/>
              <a:gd name="connsiteY1136" fmla="*/ 1118235 h 1201102"/>
              <a:gd name="connsiteX1137" fmla="*/ 910985 w 1244359"/>
              <a:gd name="connsiteY1137" fmla="*/ 1109663 h 1201102"/>
              <a:gd name="connsiteX1138" fmla="*/ 901460 w 1244359"/>
              <a:gd name="connsiteY1138" fmla="*/ 1118235 h 1201102"/>
              <a:gd name="connsiteX1139" fmla="*/ 943370 w 1244359"/>
              <a:gd name="connsiteY1139" fmla="*/ 1108710 h 1201102"/>
              <a:gd name="connsiteX1140" fmla="*/ 936702 w 1244359"/>
              <a:gd name="connsiteY1140" fmla="*/ 1110615 h 1201102"/>
              <a:gd name="connsiteX1141" fmla="*/ 941465 w 1244359"/>
              <a:gd name="connsiteY1141" fmla="*/ 1106805 h 1201102"/>
              <a:gd name="connsiteX1142" fmla="*/ 944322 w 1244359"/>
              <a:gd name="connsiteY1142" fmla="*/ 1107758 h 1201102"/>
              <a:gd name="connsiteX1143" fmla="*/ 943370 w 1244359"/>
              <a:gd name="connsiteY1143" fmla="*/ 1108710 h 1201102"/>
              <a:gd name="connsiteX1144" fmla="*/ 938607 w 1244359"/>
              <a:gd name="connsiteY1144" fmla="*/ 1096328 h 1201102"/>
              <a:gd name="connsiteX1145" fmla="*/ 943370 w 1244359"/>
              <a:gd name="connsiteY1145" fmla="*/ 1093470 h 1201102"/>
              <a:gd name="connsiteX1146" fmla="*/ 944322 w 1244359"/>
              <a:gd name="connsiteY1146" fmla="*/ 1095375 h 1201102"/>
              <a:gd name="connsiteX1147" fmla="*/ 938607 w 1244359"/>
              <a:gd name="connsiteY1147" fmla="*/ 1096328 h 1201102"/>
              <a:gd name="connsiteX1148" fmla="*/ 944322 w 1244359"/>
              <a:gd name="connsiteY1148" fmla="*/ 1091565 h 1201102"/>
              <a:gd name="connsiteX1149" fmla="*/ 950990 w 1244359"/>
              <a:gd name="connsiteY1149" fmla="*/ 1084898 h 1201102"/>
              <a:gd name="connsiteX1150" fmla="*/ 952895 w 1244359"/>
              <a:gd name="connsiteY1150" fmla="*/ 1086803 h 1201102"/>
              <a:gd name="connsiteX1151" fmla="*/ 944322 w 1244359"/>
              <a:gd name="connsiteY1151" fmla="*/ 1091565 h 1201102"/>
              <a:gd name="connsiteX1152" fmla="*/ 942417 w 1244359"/>
              <a:gd name="connsiteY1152" fmla="*/ 1087755 h 1201102"/>
              <a:gd name="connsiteX1153" fmla="*/ 922415 w 1244359"/>
              <a:gd name="connsiteY1153" fmla="*/ 1102043 h 1201102"/>
              <a:gd name="connsiteX1154" fmla="*/ 937655 w 1244359"/>
              <a:gd name="connsiteY1154" fmla="*/ 1087755 h 1201102"/>
              <a:gd name="connsiteX1155" fmla="*/ 960515 w 1244359"/>
              <a:gd name="connsiteY1155" fmla="*/ 1070610 h 1201102"/>
              <a:gd name="connsiteX1156" fmla="*/ 942417 w 1244359"/>
              <a:gd name="connsiteY1156" fmla="*/ 1087755 h 1201102"/>
              <a:gd name="connsiteX1157" fmla="*/ 998615 w 1244359"/>
              <a:gd name="connsiteY1157" fmla="*/ 1076325 h 1201102"/>
              <a:gd name="connsiteX1158" fmla="*/ 995757 w 1244359"/>
              <a:gd name="connsiteY1158" fmla="*/ 1070610 h 1201102"/>
              <a:gd name="connsiteX1159" fmla="*/ 998615 w 1244359"/>
              <a:gd name="connsiteY1159" fmla="*/ 1076325 h 1201102"/>
              <a:gd name="connsiteX1160" fmla="*/ 1003377 w 1244359"/>
              <a:gd name="connsiteY1160" fmla="*/ 1069658 h 1201102"/>
              <a:gd name="connsiteX1161" fmla="*/ 999567 w 1244359"/>
              <a:gd name="connsiteY1161" fmla="*/ 1069658 h 1201102"/>
              <a:gd name="connsiteX1162" fmla="*/ 1002425 w 1244359"/>
              <a:gd name="connsiteY1162" fmla="*/ 1067753 h 1201102"/>
              <a:gd name="connsiteX1163" fmla="*/ 1006235 w 1244359"/>
              <a:gd name="connsiteY1163" fmla="*/ 1066800 h 1201102"/>
              <a:gd name="connsiteX1164" fmla="*/ 1006235 w 1244359"/>
              <a:gd name="connsiteY1164" fmla="*/ 1069658 h 1201102"/>
              <a:gd name="connsiteX1165" fmla="*/ 1003377 w 1244359"/>
              <a:gd name="connsiteY1165" fmla="*/ 1069658 h 1201102"/>
              <a:gd name="connsiteX1166" fmla="*/ 1025285 w 1244359"/>
              <a:gd name="connsiteY1166" fmla="*/ 1058228 h 1201102"/>
              <a:gd name="connsiteX1167" fmla="*/ 1029095 w 1244359"/>
              <a:gd name="connsiteY1167" fmla="*/ 1053465 h 1201102"/>
              <a:gd name="connsiteX1168" fmla="*/ 1025285 w 1244359"/>
              <a:gd name="connsiteY1168" fmla="*/ 1056323 h 1201102"/>
              <a:gd name="connsiteX1169" fmla="*/ 1023380 w 1244359"/>
              <a:gd name="connsiteY1169" fmla="*/ 1054418 h 1201102"/>
              <a:gd name="connsiteX1170" fmla="*/ 1031952 w 1244359"/>
              <a:gd name="connsiteY1170" fmla="*/ 1051560 h 1201102"/>
              <a:gd name="connsiteX1171" fmla="*/ 1025285 w 1244359"/>
              <a:gd name="connsiteY1171" fmla="*/ 1058228 h 1201102"/>
              <a:gd name="connsiteX1172" fmla="*/ 1052907 w 1244359"/>
              <a:gd name="connsiteY1172" fmla="*/ 1010603 h 1201102"/>
              <a:gd name="connsiteX1173" fmla="*/ 1054812 w 1244359"/>
              <a:gd name="connsiteY1173" fmla="*/ 1012508 h 1201102"/>
              <a:gd name="connsiteX1174" fmla="*/ 1050050 w 1244359"/>
              <a:gd name="connsiteY1174" fmla="*/ 1018223 h 1201102"/>
              <a:gd name="connsiteX1175" fmla="*/ 1052907 w 1244359"/>
              <a:gd name="connsiteY1175" fmla="*/ 1010603 h 1201102"/>
              <a:gd name="connsiteX1176" fmla="*/ 1061480 w 1244359"/>
              <a:gd name="connsiteY1176" fmla="*/ 1021080 h 1201102"/>
              <a:gd name="connsiteX1177" fmla="*/ 1056717 w 1244359"/>
              <a:gd name="connsiteY1177" fmla="*/ 1023938 h 1201102"/>
              <a:gd name="connsiteX1178" fmla="*/ 1067195 w 1244359"/>
              <a:gd name="connsiteY1178" fmla="*/ 1014413 h 1201102"/>
              <a:gd name="connsiteX1179" fmla="*/ 1061480 w 1244359"/>
              <a:gd name="connsiteY1179" fmla="*/ 1021080 h 1201102"/>
              <a:gd name="connsiteX1180" fmla="*/ 1066242 w 1244359"/>
              <a:gd name="connsiteY1180" fmla="*/ 1000125 h 1201102"/>
              <a:gd name="connsiteX1181" fmla="*/ 1052907 w 1244359"/>
              <a:gd name="connsiteY1181" fmla="*/ 1019175 h 1201102"/>
              <a:gd name="connsiteX1182" fmla="*/ 1060527 w 1244359"/>
              <a:gd name="connsiteY1182" fmla="*/ 1002983 h 1201102"/>
              <a:gd name="connsiteX1183" fmla="*/ 1081482 w 1244359"/>
              <a:gd name="connsiteY1183" fmla="*/ 982028 h 1201102"/>
              <a:gd name="connsiteX1184" fmla="*/ 1066242 w 1244359"/>
              <a:gd name="connsiteY1184" fmla="*/ 1000125 h 1201102"/>
              <a:gd name="connsiteX1185" fmla="*/ 1093865 w 1244359"/>
              <a:gd name="connsiteY1185" fmla="*/ 967740 h 1201102"/>
              <a:gd name="connsiteX1186" fmla="*/ 1083387 w 1244359"/>
              <a:gd name="connsiteY1186" fmla="*/ 981075 h 1201102"/>
              <a:gd name="connsiteX1187" fmla="*/ 1080530 w 1244359"/>
              <a:gd name="connsiteY1187" fmla="*/ 978218 h 1201102"/>
              <a:gd name="connsiteX1188" fmla="*/ 1098627 w 1244359"/>
              <a:gd name="connsiteY1188" fmla="*/ 955358 h 1201102"/>
              <a:gd name="connsiteX1189" fmla="*/ 1093865 w 1244359"/>
              <a:gd name="connsiteY1189" fmla="*/ 967740 h 1201102"/>
              <a:gd name="connsiteX1190" fmla="*/ 1156730 w 1244359"/>
              <a:gd name="connsiteY1190" fmla="*/ 868680 h 1201102"/>
              <a:gd name="connsiteX1191" fmla="*/ 1152920 w 1244359"/>
              <a:gd name="connsiteY1191" fmla="*/ 864870 h 1201102"/>
              <a:gd name="connsiteX1192" fmla="*/ 1159587 w 1244359"/>
              <a:gd name="connsiteY1192" fmla="*/ 858203 h 1201102"/>
              <a:gd name="connsiteX1193" fmla="*/ 1166255 w 1244359"/>
              <a:gd name="connsiteY1193" fmla="*/ 843915 h 1201102"/>
              <a:gd name="connsiteX1194" fmla="*/ 1156730 w 1244359"/>
              <a:gd name="connsiteY1194" fmla="*/ 868680 h 1201102"/>
              <a:gd name="connsiteX1195" fmla="*/ 1157682 w 1244359"/>
              <a:gd name="connsiteY1195" fmla="*/ 895350 h 1201102"/>
              <a:gd name="connsiteX1196" fmla="*/ 1153872 w 1244359"/>
              <a:gd name="connsiteY1196" fmla="*/ 897255 h 1201102"/>
              <a:gd name="connsiteX1197" fmla="*/ 1156730 w 1244359"/>
              <a:gd name="connsiteY1197" fmla="*/ 889635 h 1201102"/>
              <a:gd name="connsiteX1198" fmla="*/ 1158635 w 1244359"/>
              <a:gd name="connsiteY1198" fmla="*/ 892493 h 1201102"/>
              <a:gd name="connsiteX1199" fmla="*/ 1164350 w 1244359"/>
              <a:gd name="connsiteY1199" fmla="*/ 886778 h 1201102"/>
              <a:gd name="connsiteX1200" fmla="*/ 1157682 w 1244359"/>
              <a:gd name="connsiteY1200" fmla="*/ 895350 h 1201102"/>
              <a:gd name="connsiteX1201" fmla="*/ 1166255 w 1244359"/>
              <a:gd name="connsiteY1201" fmla="*/ 878205 h 1201102"/>
              <a:gd name="connsiteX1202" fmla="*/ 1171017 w 1244359"/>
              <a:gd name="connsiteY1202" fmla="*/ 868680 h 1201102"/>
              <a:gd name="connsiteX1203" fmla="*/ 1166255 w 1244359"/>
              <a:gd name="connsiteY1203" fmla="*/ 878205 h 1201102"/>
              <a:gd name="connsiteX1204" fmla="*/ 1171970 w 1244359"/>
              <a:gd name="connsiteY1204" fmla="*/ 821055 h 1201102"/>
              <a:gd name="connsiteX1205" fmla="*/ 1172922 w 1244359"/>
              <a:gd name="connsiteY1205" fmla="*/ 813435 h 1201102"/>
              <a:gd name="connsiteX1206" fmla="*/ 1171970 w 1244359"/>
              <a:gd name="connsiteY1206" fmla="*/ 821055 h 1201102"/>
              <a:gd name="connsiteX1207" fmla="*/ 1171017 w 1244359"/>
              <a:gd name="connsiteY1207" fmla="*/ 800100 h 1201102"/>
              <a:gd name="connsiteX1208" fmla="*/ 1174827 w 1244359"/>
              <a:gd name="connsiteY1208" fmla="*/ 788670 h 1201102"/>
              <a:gd name="connsiteX1209" fmla="*/ 1171017 w 1244359"/>
              <a:gd name="connsiteY1209" fmla="*/ 800100 h 1201102"/>
              <a:gd name="connsiteX1210" fmla="*/ 1178637 w 1244359"/>
              <a:gd name="connsiteY1210" fmla="*/ 767715 h 1201102"/>
              <a:gd name="connsiteX1211" fmla="*/ 1176732 w 1244359"/>
              <a:gd name="connsiteY1211" fmla="*/ 778193 h 1201102"/>
              <a:gd name="connsiteX1212" fmla="*/ 1178637 w 1244359"/>
              <a:gd name="connsiteY1212" fmla="*/ 767715 h 1201102"/>
              <a:gd name="connsiteX1213" fmla="*/ 1178637 w 1244359"/>
              <a:gd name="connsiteY1213" fmla="*/ 792480 h 1201102"/>
              <a:gd name="connsiteX1214" fmla="*/ 1180542 w 1244359"/>
              <a:gd name="connsiteY1214" fmla="*/ 775335 h 1201102"/>
              <a:gd name="connsiteX1215" fmla="*/ 1183400 w 1244359"/>
              <a:gd name="connsiteY1215" fmla="*/ 778193 h 1201102"/>
              <a:gd name="connsiteX1216" fmla="*/ 1178637 w 1244359"/>
              <a:gd name="connsiteY1216" fmla="*/ 792480 h 1201102"/>
              <a:gd name="connsiteX1217" fmla="*/ 1190067 w 1244359"/>
              <a:gd name="connsiteY1217" fmla="*/ 726758 h 1201102"/>
              <a:gd name="connsiteX1218" fmla="*/ 1188162 w 1244359"/>
              <a:gd name="connsiteY1218" fmla="*/ 754380 h 1201102"/>
              <a:gd name="connsiteX1219" fmla="*/ 1184352 w 1244359"/>
              <a:gd name="connsiteY1219" fmla="*/ 758190 h 1201102"/>
              <a:gd name="connsiteX1220" fmla="*/ 1183400 w 1244359"/>
              <a:gd name="connsiteY1220" fmla="*/ 775335 h 1201102"/>
              <a:gd name="connsiteX1221" fmla="*/ 1179590 w 1244359"/>
              <a:gd name="connsiteY1221" fmla="*/ 772478 h 1201102"/>
              <a:gd name="connsiteX1222" fmla="*/ 1181495 w 1244359"/>
              <a:gd name="connsiteY1222" fmla="*/ 763905 h 1201102"/>
              <a:gd name="connsiteX1223" fmla="*/ 1178637 w 1244359"/>
              <a:gd name="connsiteY1223" fmla="*/ 758190 h 1201102"/>
              <a:gd name="connsiteX1224" fmla="*/ 1181495 w 1244359"/>
              <a:gd name="connsiteY1224" fmla="*/ 757238 h 1201102"/>
              <a:gd name="connsiteX1225" fmla="*/ 1189115 w 1244359"/>
              <a:gd name="connsiteY1225" fmla="*/ 721995 h 1201102"/>
              <a:gd name="connsiteX1226" fmla="*/ 1191020 w 1244359"/>
              <a:gd name="connsiteY1226" fmla="*/ 722948 h 1201102"/>
              <a:gd name="connsiteX1227" fmla="*/ 1190067 w 1244359"/>
              <a:gd name="connsiteY1227" fmla="*/ 718185 h 1201102"/>
              <a:gd name="connsiteX1228" fmla="*/ 1188162 w 1244359"/>
              <a:gd name="connsiteY1228" fmla="*/ 718185 h 1201102"/>
              <a:gd name="connsiteX1229" fmla="*/ 1191020 w 1244359"/>
              <a:gd name="connsiteY1229" fmla="*/ 707708 h 1201102"/>
              <a:gd name="connsiteX1230" fmla="*/ 1191972 w 1244359"/>
              <a:gd name="connsiteY1230" fmla="*/ 714375 h 1201102"/>
              <a:gd name="connsiteX1231" fmla="*/ 1195782 w 1244359"/>
              <a:gd name="connsiteY1231" fmla="*/ 695325 h 1201102"/>
              <a:gd name="connsiteX1232" fmla="*/ 1191020 w 1244359"/>
              <a:gd name="connsiteY1232" fmla="*/ 707708 h 1201102"/>
              <a:gd name="connsiteX1233" fmla="*/ 1191020 w 1244359"/>
              <a:gd name="connsiteY1233" fmla="*/ 706755 h 1201102"/>
              <a:gd name="connsiteX1234" fmla="*/ 1193877 w 1244359"/>
              <a:gd name="connsiteY1234" fmla="*/ 688658 h 1201102"/>
              <a:gd name="connsiteX1235" fmla="*/ 1196735 w 1244359"/>
              <a:gd name="connsiteY1235" fmla="*/ 687705 h 1201102"/>
              <a:gd name="connsiteX1236" fmla="*/ 1196735 w 1244359"/>
              <a:gd name="connsiteY1236" fmla="*/ 687705 h 1201102"/>
              <a:gd name="connsiteX1237" fmla="*/ 1197687 w 1244359"/>
              <a:gd name="connsiteY1237" fmla="*/ 699135 h 1201102"/>
              <a:gd name="connsiteX1238" fmla="*/ 1195782 w 1244359"/>
              <a:gd name="connsiteY1238" fmla="*/ 711518 h 1201102"/>
              <a:gd name="connsiteX1239" fmla="*/ 1191972 w 1244359"/>
              <a:gd name="connsiteY1239" fmla="*/ 715328 h 1201102"/>
              <a:gd name="connsiteX1240" fmla="*/ 1190067 w 1244359"/>
              <a:gd name="connsiteY1240" fmla="*/ 735330 h 1201102"/>
              <a:gd name="connsiteX1241" fmla="*/ 1190067 w 1244359"/>
              <a:gd name="connsiteY1241" fmla="*/ 726758 h 1201102"/>
              <a:gd name="connsiteX1242" fmla="*/ 1190067 w 1244359"/>
              <a:gd name="connsiteY1242" fmla="*/ 801053 h 1201102"/>
              <a:gd name="connsiteX1243" fmla="*/ 1193877 w 1244359"/>
              <a:gd name="connsiteY1243" fmla="*/ 790575 h 1201102"/>
              <a:gd name="connsiteX1244" fmla="*/ 1190067 w 1244359"/>
              <a:gd name="connsiteY1244" fmla="*/ 801053 h 1201102"/>
              <a:gd name="connsiteX1245" fmla="*/ 1193877 w 1244359"/>
              <a:gd name="connsiteY1245" fmla="*/ 787718 h 1201102"/>
              <a:gd name="connsiteX1246" fmla="*/ 1203402 w 1244359"/>
              <a:gd name="connsiteY1246" fmla="*/ 779145 h 1201102"/>
              <a:gd name="connsiteX1247" fmla="*/ 1193877 w 1244359"/>
              <a:gd name="connsiteY1247" fmla="*/ 787718 h 1201102"/>
              <a:gd name="connsiteX1248" fmla="*/ 1226262 w 1244359"/>
              <a:gd name="connsiteY1248" fmla="*/ 529590 h 1201102"/>
              <a:gd name="connsiteX1249" fmla="*/ 1226262 w 1244359"/>
              <a:gd name="connsiteY1249" fmla="*/ 529590 h 1201102"/>
              <a:gd name="connsiteX1250" fmla="*/ 1226262 w 1244359"/>
              <a:gd name="connsiteY1250" fmla="*/ 529590 h 1201102"/>
              <a:gd name="connsiteX1251" fmla="*/ 1226262 w 1244359"/>
              <a:gd name="connsiteY1251" fmla="*/ 529590 h 1201102"/>
              <a:gd name="connsiteX1252" fmla="*/ 1230072 w 1244359"/>
              <a:gd name="connsiteY1252" fmla="*/ 522923 h 1201102"/>
              <a:gd name="connsiteX1253" fmla="*/ 1231977 w 1244359"/>
              <a:gd name="connsiteY1253" fmla="*/ 535305 h 1201102"/>
              <a:gd name="connsiteX1254" fmla="*/ 1230072 w 1244359"/>
              <a:gd name="connsiteY1254" fmla="*/ 522923 h 120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</a:cxnLst>
            <a:rect l="l" t="t" r="r" b="b"/>
            <a:pathLst>
              <a:path w="1244359" h="1201102">
                <a:moveTo>
                  <a:pt x="1244360" y="573405"/>
                </a:moveTo>
                <a:cubicBezTo>
                  <a:pt x="1243407" y="556260"/>
                  <a:pt x="1242455" y="539115"/>
                  <a:pt x="1241502" y="522923"/>
                </a:cubicBezTo>
                <a:cubicBezTo>
                  <a:pt x="1241502" y="519113"/>
                  <a:pt x="1240550" y="514350"/>
                  <a:pt x="1240550" y="510540"/>
                </a:cubicBezTo>
                <a:cubicBezTo>
                  <a:pt x="1239597" y="506730"/>
                  <a:pt x="1239597" y="502920"/>
                  <a:pt x="1238645" y="499110"/>
                </a:cubicBezTo>
                <a:cubicBezTo>
                  <a:pt x="1237692" y="491490"/>
                  <a:pt x="1236740" y="483870"/>
                  <a:pt x="1235787" y="476250"/>
                </a:cubicBezTo>
                <a:cubicBezTo>
                  <a:pt x="1231977" y="470535"/>
                  <a:pt x="1232930" y="447675"/>
                  <a:pt x="1225310" y="442913"/>
                </a:cubicBezTo>
                <a:cubicBezTo>
                  <a:pt x="1225310" y="434340"/>
                  <a:pt x="1224357" y="430530"/>
                  <a:pt x="1220547" y="422910"/>
                </a:cubicBezTo>
                <a:cubicBezTo>
                  <a:pt x="1226262" y="424815"/>
                  <a:pt x="1218642" y="413385"/>
                  <a:pt x="1222452" y="414338"/>
                </a:cubicBezTo>
                <a:cubicBezTo>
                  <a:pt x="1218642" y="407670"/>
                  <a:pt x="1220547" y="398145"/>
                  <a:pt x="1216737" y="396240"/>
                </a:cubicBezTo>
                <a:cubicBezTo>
                  <a:pt x="1218642" y="405765"/>
                  <a:pt x="1222452" y="411480"/>
                  <a:pt x="1219595" y="415290"/>
                </a:cubicBezTo>
                <a:cubicBezTo>
                  <a:pt x="1217690" y="405765"/>
                  <a:pt x="1213880" y="397193"/>
                  <a:pt x="1214832" y="390525"/>
                </a:cubicBezTo>
                <a:cubicBezTo>
                  <a:pt x="1211975" y="383858"/>
                  <a:pt x="1204355" y="371475"/>
                  <a:pt x="1205307" y="365760"/>
                </a:cubicBezTo>
                <a:cubicBezTo>
                  <a:pt x="1201497" y="366713"/>
                  <a:pt x="1203402" y="357188"/>
                  <a:pt x="1199592" y="354330"/>
                </a:cubicBezTo>
                <a:cubicBezTo>
                  <a:pt x="1197687" y="354330"/>
                  <a:pt x="1198640" y="357188"/>
                  <a:pt x="1197687" y="355283"/>
                </a:cubicBezTo>
                <a:cubicBezTo>
                  <a:pt x="1193877" y="350520"/>
                  <a:pt x="1194830" y="341948"/>
                  <a:pt x="1191020" y="337185"/>
                </a:cubicBezTo>
                <a:cubicBezTo>
                  <a:pt x="1191972" y="339090"/>
                  <a:pt x="1191972" y="340995"/>
                  <a:pt x="1191020" y="340995"/>
                </a:cubicBezTo>
                <a:cubicBezTo>
                  <a:pt x="1189115" y="337185"/>
                  <a:pt x="1191020" y="336233"/>
                  <a:pt x="1188162" y="331470"/>
                </a:cubicBezTo>
                <a:cubicBezTo>
                  <a:pt x="1185305" y="332423"/>
                  <a:pt x="1189115" y="338138"/>
                  <a:pt x="1189115" y="340995"/>
                </a:cubicBezTo>
                <a:cubicBezTo>
                  <a:pt x="1192925" y="342900"/>
                  <a:pt x="1199592" y="360045"/>
                  <a:pt x="1198640" y="362903"/>
                </a:cubicBezTo>
                <a:cubicBezTo>
                  <a:pt x="1195782" y="358140"/>
                  <a:pt x="1192925" y="357188"/>
                  <a:pt x="1193877" y="351473"/>
                </a:cubicBezTo>
                <a:cubicBezTo>
                  <a:pt x="1191020" y="351473"/>
                  <a:pt x="1193877" y="355283"/>
                  <a:pt x="1191972" y="355283"/>
                </a:cubicBezTo>
                <a:cubicBezTo>
                  <a:pt x="1193877" y="360045"/>
                  <a:pt x="1196735" y="359093"/>
                  <a:pt x="1197687" y="364808"/>
                </a:cubicBezTo>
                <a:cubicBezTo>
                  <a:pt x="1195782" y="364808"/>
                  <a:pt x="1192925" y="361950"/>
                  <a:pt x="1191020" y="360998"/>
                </a:cubicBezTo>
                <a:cubicBezTo>
                  <a:pt x="1192925" y="366713"/>
                  <a:pt x="1195782" y="363855"/>
                  <a:pt x="1197687" y="368618"/>
                </a:cubicBezTo>
                <a:cubicBezTo>
                  <a:pt x="1196735" y="370523"/>
                  <a:pt x="1193877" y="364808"/>
                  <a:pt x="1194830" y="369570"/>
                </a:cubicBezTo>
                <a:cubicBezTo>
                  <a:pt x="1195782" y="369570"/>
                  <a:pt x="1195782" y="370523"/>
                  <a:pt x="1196735" y="371475"/>
                </a:cubicBezTo>
                <a:cubicBezTo>
                  <a:pt x="1195782" y="371475"/>
                  <a:pt x="1195782" y="371475"/>
                  <a:pt x="1194830" y="371475"/>
                </a:cubicBezTo>
                <a:cubicBezTo>
                  <a:pt x="1193877" y="372428"/>
                  <a:pt x="1192925" y="372428"/>
                  <a:pt x="1191972" y="373380"/>
                </a:cubicBezTo>
                <a:cubicBezTo>
                  <a:pt x="1191972" y="372428"/>
                  <a:pt x="1192925" y="372428"/>
                  <a:pt x="1192925" y="372428"/>
                </a:cubicBezTo>
                <a:cubicBezTo>
                  <a:pt x="1190067" y="368618"/>
                  <a:pt x="1191020" y="367665"/>
                  <a:pt x="1190067" y="363855"/>
                </a:cubicBezTo>
                <a:cubicBezTo>
                  <a:pt x="1188162" y="364808"/>
                  <a:pt x="1190067" y="371475"/>
                  <a:pt x="1191020" y="374333"/>
                </a:cubicBezTo>
                <a:cubicBezTo>
                  <a:pt x="1189115" y="375285"/>
                  <a:pt x="1187210" y="376238"/>
                  <a:pt x="1184352" y="377190"/>
                </a:cubicBezTo>
                <a:cubicBezTo>
                  <a:pt x="1184352" y="377190"/>
                  <a:pt x="1183400" y="377190"/>
                  <a:pt x="1183400" y="376238"/>
                </a:cubicBezTo>
                <a:cubicBezTo>
                  <a:pt x="1183400" y="375285"/>
                  <a:pt x="1182447" y="373380"/>
                  <a:pt x="1182447" y="372428"/>
                </a:cubicBezTo>
                <a:cubicBezTo>
                  <a:pt x="1182447" y="370523"/>
                  <a:pt x="1182447" y="369570"/>
                  <a:pt x="1180542" y="367665"/>
                </a:cubicBezTo>
                <a:cubicBezTo>
                  <a:pt x="1178637" y="362903"/>
                  <a:pt x="1177685" y="359093"/>
                  <a:pt x="1179590" y="356235"/>
                </a:cubicBezTo>
                <a:cubicBezTo>
                  <a:pt x="1174827" y="353378"/>
                  <a:pt x="1169112" y="334328"/>
                  <a:pt x="1169112" y="328613"/>
                </a:cubicBezTo>
                <a:cubicBezTo>
                  <a:pt x="1167207" y="328613"/>
                  <a:pt x="1165302" y="326708"/>
                  <a:pt x="1163397" y="322898"/>
                </a:cubicBezTo>
                <a:cubicBezTo>
                  <a:pt x="1163397" y="321945"/>
                  <a:pt x="1163397" y="320993"/>
                  <a:pt x="1163397" y="319088"/>
                </a:cubicBezTo>
                <a:cubicBezTo>
                  <a:pt x="1163397" y="317183"/>
                  <a:pt x="1162445" y="317183"/>
                  <a:pt x="1160540" y="317183"/>
                </a:cubicBezTo>
                <a:cubicBezTo>
                  <a:pt x="1159587" y="314325"/>
                  <a:pt x="1158635" y="312420"/>
                  <a:pt x="1159587" y="311468"/>
                </a:cubicBezTo>
                <a:cubicBezTo>
                  <a:pt x="1157682" y="309563"/>
                  <a:pt x="1154825" y="306705"/>
                  <a:pt x="1152920" y="304800"/>
                </a:cubicBezTo>
                <a:cubicBezTo>
                  <a:pt x="1151967" y="302895"/>
                  <a:pt x="1151015" y="300990"/>
                  <a:pt x="1151015" y="299085"/>
                </a:cubicBezTo>
                <a:cubicBezTo>
                  <a:pt x="1151015" y="299085"/>
                  <a:pt x="1151015" y="299085"/>
                  <a:pt x="1151967" y="299085"/>
                </a:cubicBezTo>
                <a:cubicBezTo>
                  <a:pt x="1149110" y="292418"/>
                  <a:pt x="1146252" y="286703"/>
                  <a:pt x="1142442" y="280988"/>
                </a:cubicBezTo>
                <a:cubicBezTo>
                  <a:pt x="1142442" y="280988"/>
                  <a:pt x="1142442" y="280988"/>
                  <a:pt x="1142442" y="280988"/>
                </a:cubicBezTo>
                <a:cubicBezTo>
                  <a:pt x="1135775" y="267653"/>
                  <a:pt x="1127202" y="255270"/>
                  <a:pt x="1118630" y="243840"/>
                </a:cubicBezTo>
                <a:cubicBezTo>
                  <a:pt x="1115772" y="238125"/>
                  <a:pt x="1111962" y="233363"/>
                  <a:pt x="1109105" y="226695"/>
                </a:cubicBezTo>
                <a:cubicBezTo>
                  <a:pt x="1108152" y="227648"/>
                  <a:pt x="1107200" y="226695"/>
                  <a:pt x="1105295" y="225743"/>
                </a:cubicBezTo>
                <a:cubicBezTo>
                  <a:pt x="1104342" y="220028"/>
                  <a:pt x="1098627" y="213360"/>
                  <a:pt x="1092912" y="207645"/>
                </a:cubicBezTo>
                <a:cubicBezTo>
                  <a:pt x="1091960" y="203835"/>
                  <a:pt x="1090055" y="199073"/>
                  <a:pt x="1087197" y="195263"/>
                </a:cubicBezTo>
                <a:cubicBezTo>
                  <a:pt x="1087197" y="195263"/>
                  <a:pt x="1087197" y="194310"/>
                  <a:pt x="1088150" y="194310"/>
                </a:cubicBezTo>
                <a:cubicBezTo>
                  <a:pt x="1086245" y="192405"/>
                  <a:pt x="1085292" y="191453"/>
                  <a:pt x="1085292" y="191453"/>
                </a:cubicBezTo>
                <a:cubicBezTo>
                  <a:pt x="1084340" y="190500"/>
                  <a:pt x="1083387" y="189548"/>
                  <a:pt x="1082435" y="188595"/>
                </a:cubicBezTo>
                <a:cubicBezTo>
                  <a:pt x="1078625" y="184785"/>
                  <a:pt x="1074815" y="180023"/>
                  <a:pt x="1071957" y="176213"/>
                </a:cubicBezTo>
                <a:cubicBezTo>
                  <a:pt x="1068147" y="172403"/>
                  <a:pt x="1064337" y="168593"/>
                  <a:pt x="1062432" y="163830"/>
                </a:cubicBezTo>
                <a:cubicBezTo>
                  <a:pt x="1053860" y="150495"/>
                  <a:pt x="1045287" y="136208"/>
                  <a:pt x="1035762" y="123825"/>
                </a:cubicBezTo>
                <a:cubicBezTo>
                  <a:pt x="1025285" y="111443"/>
                  <a:pt x="1014807" y="99060"/>
                  <a:pt x="999567" y="91440"/>
                </a:cubicBezTo>
                <a:cubicBezTo>
                  <a:pt x="996710" y="88583"/>
                  <a:pt x="996710" y="93345"/>
                  <a:pt x="993852" y="91440"/>
                </a:cubicBezTo>
                <a:cubicBezTo>
                  <a:pt x="985280" y="82868"/>
                  <a:pt x="973850" y="76200"/>
                  <a:pt x="961467" y="67628"/>
                </a:cubicBezTo>
                <a:cubicBezTo>
                  <a:pt x="949085" y="60008"/>
                  <a:pt x="936702" y="52388"/>
                  <a:pt x="925272" y="45720"/>
                </a:cubicBezTo>
                <a:cubicBezTo>
                  <a:pt x="909080" y="35243"/>
                  <a:pt x="894792" y="22860"/>
                  <a:pt x="876695" y="16193"/>
                </a:cubicBezTo>
                <a:cubicBezTo>
                  <a:pt x="866217" y="12383"/>
                  <a:pt x="856692" y="10478"/>
                  <a:pt x="847167" y="9525"/>
                </a:cubicBezTo>
                <a:cubicBezTo>
                  <a:pt x="837642" y="8573"/>
                  <a:pt x="830022" y="9525"/>
                  <a:pt x="821450" y="12383"/>
                </a:cubicBezTo>
                <a:cubicBezTo>
                  <a:pt x="805257" y="5715"/>
                  <a:pt x="783350" y="13335"/>
                  <a:pt x="769062" y="1905"/>
                </a:cubicBezTo>
                <a:cubicBezTo>
                  <a:pt x="765252" y="1905"/>
                  <a:pt x="765252" y="5715"/>
                  <a:pt x="759537" y="3810"/>
                </a:cubicBezTo>
                <a:cubicBezTo>
                  <a:pt x="755727" y="2858"/>
                  <a:pt x="755727" y="953"/>
                  <a:pt x="753822" y="0"/>
                </a:cubicBezTo>
                <a:cubicBezTo>
                  <a:pt x="752870" y="4763"/>
                  <a:pt x="755727" y="3810"/>
                  <a:pt x="751917" y="6668"/>
                </a:cubicBezTo>
                <a:cubicBezTo>
                  <a:pt x="764300" y="7620"/>
                  <a:pt x="769062" y="9525"/>
                  <a:pt x="780492" y="8573"/>
                </a:cubicBezTo>
                <a:cubicBezTo>
                  <a:pt x="783350" y="9525"/>
                  <a:pt x="784302" y="11430"/>
                  <a:pt x="788112" y="12383"/>
                </a:cubicBezTo>
                <a:cubicBezTo>
                  <a:pt x="812877" y="12383"/>
                  <a:pt x="842405" y="15240"/>
                  <a:pt x="873837" y="25718"/>
                </a:cubicBezTo>
                <a:cubicBezTo>
                  <a:pt x="903365" y="36195"/>
                  <a:pt x="929082" y="58103"/>
                  <a:pt x="950990" y="63818"/>
                </a:cubicBezTo>
                <a:cubicBezTo>
                  <a:pt x="954800" y="66675"/>
                  <a:pt x="950990" y="69533"/>
                  <a:pt x="952895" y="72390"/>
                </a:cubicBezTo>
                <a:cubicBezTo>
                  <a:pt x="965277" y="75248"/>
                  <a:pt x="970040" y="86678"/>
                  <a:pt x="981470" y="93345"/>
                </a:cubicBezTo>
                <a:cubicBezTo>
                  <a:pt x="990042" y="99060"/>
                  <a:pt x="999567" y="100013"/>
                  <a:pt x="1009092" y="106680"/>
                </a:cubicBezTo>
                <a:cubicBezTo>
                  <a:pt x="1017665" y="114300"/>
                  <a:pt x="1024332" y="120968"/>
                  <a:pt x="1030047" y="128588"/>
                </a:cubicBezTo>
                <a:cubicBezTo>
                  <a:pt x="1035762" y="136208"/>
                  <a:pt x="1042430" y="144780"/>
                  <a:pt x="1051002" y="154305"/>
                </a:cubicBezTo>
                <a:cubicBezTo>
                  <a:pt x="1051002" y="155258"/>
                  <a:pt x="1051002" y="155258"/>
                  <a:pt x="1051002" y="156210"/>
                </a:cubicBezTo>
                <a:cubicBezTo>
                  <a:pt x="1046240" y="152400"/>
                  <a:pt x="1043382" y="149543"/>
                  <a:pt x="1036715" y="143828"/>
                </a:cubicBezTo>
                <a:cubicBezTo>
                  <a:pt x="1037667" y="141923"/>
                  <a:pt x="1040525" y="146685"/>
                  <a:pt x="1041477" y="145733"/>
                </a:cubicBezTo>
                <a:cubicBezTo>
                  <a:pt x="1036715" y="140970"/>
                  <a:pt x="1031952" y="137160"/>
                  <a:pt x="1028142" y="134303"/>
                </a:cubicBezTo>
                <a:cubicBezTo>
                  <a:pt x="1024332" y="130493"/>
                  <a:pt x="1021475" y="127635"/>
                  <a:pt x="1018617" y="121920"/>
                </a:cubicBezTo>
                <a:cubicBezTo>
                  <a:pt x="1016712" y="124778"/>
                  <a:pt x="1010997" y="119063"/>
                  <a:pt x="1008140" y="120015"/>
                </a:cubicBezTo>
                <a:cubicBezTo>
                  <a:pt x="1013855" y="125730"/>
                  <a:pt x="1021475" y="132398"/>
                  <a:pt x="1021475" y="139065"/>
                </a:cubicBezTo>
                <a:cubicBezTo>
                  <a:pt x="1015760" y="136208"/>
                  <a:pt x="1016712" y="130493"/>
                  <a:pt x="1012902" y="130493"/>
                </a:cubicBezTo>
                <a:cubicBezTo>
                  <a:pt x="1016712" y="137160"/>
                  <a:pt x="1020522" y="140970"/>
                  <a:pt x="1026237" y="144780"/>
                </a:cubicBezTo>
                <a:cubicBezTo>
                  <a:pt x="1031000" y="148590"/>
                  <a:pt x="1036715" y="152400"/>
                  <a:pt x="1042430" y="159068"/>
                </a:cubicBezTo>
                <a:cubicBezTo>
                  <a:pt x="1041477" y="160020"/>
                  <a:pt x="1040525" y="160020"/>
                  <a:pt x="1039572" y="160020"/>
                </a:cubicBezTo>
                <a:cubicBezTo>
                  <a:pt x="1042430" y="165735"/>
                  <a:pt x="1048145" y="168593"/>
                  <a:pt x="1052907" y="172403"/>
                </a:cubicBezTo>
                <a:cubicBezTo>
                  <a:pt x="1053860" y="174308"/>
                  <a:pt x="1054812" y="175260"/>
                  <a:pt x="1055765" y="177165"/>
                </a:cubicBezTo>
                <a:cubicBezTo>
                  <a:pt x="1054812" y="177165"/>
                  <a:pt x="1053860" y="176213"/>
                  <a:pt x="1052907" y="176213"/>
                </a:cubicBezTo>
                <a:cubicBezTo>
                  <a:pt x="1053860" y="178118"/>
                  <a:pt x="1054812" y="180023"/>
                  <a:pt x="1055765" y="181928"/>
                </a:cubicBezTo>
                <a:cubicBezTo>
                  <a:pt x="1054812" y="180975"/>
                  <a:pt x="1053860" y="180975"/>
                  <a:pt x="1053860" y="180975"/>
                </a:cubicBezTo>
                <a:cubicBezTo>
                  <a:pt x="1054812" y="181928"/>
                  <a:pt x="1055765" y="182880"/>
                  <a:pt x="1056717" y="183833"/>
                </a:cubicBezTo>
                <a:cubicBezTo>
                  <a:pt x="1056717" y="184785"/>
                  <a:pt x="1056717" y="185738"/>
                  <a:pt x="1056717" y="186690"/>
                </a:cubicBezTo>
                <a:cubicBezTo>
                  <a:pt x="1049097" y="182880"/>
                  <a:pt x="1042430" y="180975"/>
                  <a:pt x="1034810" y="179070"/>
                </a:cubicBezTo>
                <a:cubicBezTo>
                  <a:pt x="1033857" y="177165"/>
                  <a:pt x="1032905" y="176213"/>
                  <a:pt x="1032905" y="174308"/>
                </a:cubicBezTo>
                <a:lnTo>
                  <a:pt x="1031000" y="176213"/>
                </a:lnTo>
                <a:cubicBezTo>
                  <a:pt x="1031952" y="177165"/>
                  <a:pt x="1032905" y="178118"/>
                  <a:pt x="1032905" y="178118"/>
                </a:cubicBezTo>
                <a:cubicBezTo>
                  <a:pt x="1031952" y="178118"/>
                  <a:pt x="1031000" y="178118"/>
                  <a:pt x="1030047" y="177165"/>
                </a:cubicBezTo>
                <a:cubicBezTo>
                  <a:pt x="1030047" y="177165"/>
                  <a:pt x="1029095" y="176213"/>
                  <a:pt x="1029095" y="175260"/>
                </a:cubicBezTo>
                <a:cubicBezTo>
                  <a:pt x="1030047" y="174308"/>
                  <a:pt x="1028142" y="170498"/>
                  <a:pt x="1027190" y="173355"/>
                </a:cubicBezTo>
                <a:cubicBezTo>
                  <a:pt x="1028142" y="174308"/>
                  <a:pt x="1029095" y="175260"/>
                  <a:pt x="1028142" y="176213"/>
                </a:cubicBezTo>
                <a:cubicBezTo>
                  <a:pt x="1028142" y="176213"/>
                  <a:pt x="1028142" y="176213"/>
                  <a:pt x="1028142" y="176213"/>
                </a:cubicBezTo>
                <a:cubicBezTo>
                  <a:pt x="1026237" y="175260"/>
                  <a:pt x="1023380" y="174308"/>
                  <a:pt x="1021475" y="172403"/>
                </a:cubicBezTo>
                <a:cubicBezTo>
                  <a:pt x="1019570" y="170498"/>
                  <a:pt x="1018617" y="166688"/>
                  <a:pt x="1016712" y="164783"/>
                </a:cubicBezTo>
                <a:cubicBezTo>
                  <a:pt x="1013855" y="161925"/>
                  <a:pt x="1007187" y="161925"/>
                  <a:pt x="1005282" y="164783"/>
                </a:cubicBezTo>
                <a:cubicBezTo>
                  <a:pt x="1004330" y="165735"/>
                  <a:pt x="1004330" y="166688"/>
                  <a:pt x="1003377" y="168593"/>
                </a:cubicBezTo>
                <a:cubicBezTo>
                  <a:pt x="1001472" y="167640"/>
                  <a:pt x="998615" y="165735"/>
                  <a:pt x="996710" y="164783"/>
                </a:cubicBezTo>
                <a:cubicBezTo>
                  <a:pt x="997662" y="160973"/>
                  <a:pt x="996710" y="156210"/>
                  <a:pt x="994805" y="152400"/>
                </a:cubicBezTo>
                <a:cubicBezTo>
                  <a:pt x="994805" y="151448"/>
                  <a:pt x="992900" y="151448"/>
                  <a:pt x="991947" y="151448"/>
                </a:cubicBezTo>
                <a:cubicBezTo>
                  <a:pt x="991947" y="151448"/>
                  <a:pt x="990995" y="152400"/>
                  <a:pt x="990995" y="152400"/>
                </a:cubicBezTo>
                <a:cubicBezTo>
                  <a:pt x="990995" y="152400"/>
                  <a:pt x="990995" y="152400"/>
                  <a:pt x="990995" y="153353"/>
                </a:cubicBezTo>
                <a:cubicBezTo>
                  <a:pt x="988137" y="152400"/>
                  <a:pt x="984327" y="149543"/>
                  <a:pt x="983375" y="145733"/>
                </a:cubicBezTo>
                <a:cubicBezTo>
                  <a:pt x="982422" y="146685"/>
                  <a:pt x="982422" y="147638"/>
                  <a:pt x="982422" y="149543"/>
                </a:cubicBezTo>
                <a:cubicBezTo>
                  <a:pt x="985280" y="151448"/>
                  <a:pt x="987185" y="152400"/>
                  <a:pt x="990042" y="155258"/>
                </a:cubicBezTo>
                <a:cubicBezTo>
                  <a:pt x="990042" y="155258"/>
                  <a:pt x="990042" y="156210"/>
                  <a:pt x="990042" y="156210"/>
                </a:cubicBezTo>
                <a:cubicBezTo>
                  <a:pt x="990995" y="158115"/>
                  <a:pt x="991947" y="159068"/>
                  <a:pt x="992900" y="160973"/>
                </a:cubicBezTo>
                <a:cubicBezTo>
                  <a:pt x="986232" y="154305"/>
                  <a:pt x="979565" y="149543"/>
                  <a:pt x="973850" y="144780"/>
                </a:cubicBezTo>
                <a:cubicBezTo>
                  <a:pt x="971945" y="143828"/>
                  <a:pt x="970992" y="142875"/>
                  <a:pt x="970040" y="141923"/>
                </a:cubicBezTo>
                <a:cubicBezTo>
                  <a:pt x="970040" y="141923"/>
                  <a:pt x="970040" y="141923"/>
                  <a:pt x="970992" y="140970"/>
                </a:cubicBezTo>
                <a:cubicBezTo>
                  <a:pt x="970992" y="140018"/>
                  <a:pt x="970040" y="140018"/>
                  <a:pt x="970040" y="139065"/>
                </a:cubicBezTo>
                <a:cubicBezTo>
                  <a:pt x="970040" y="139065"/>
                  <a:pt x="969087" y="140018"/>
                  <a:pt x="969087" y="140018"/>
                </a:cubicBezTo>
                <a:cubicBezTo>
                  <a:pt x="964325" y="137160"/>
                  <a:pt x="960515" y="135255"/>
                  <a:pt x="955752" y="133350"/>
                </a:cubicBezTo>
                <a:cubicBezTo>
                  <a:pt x="953847" y="131445"/>
                  <a:pt x="952895" y="130493"/>
                  <a:pt x="951942" y="128588"/>
                </a:cubicBezTo>
                <a:cubicBezTo>
                  <a:pt x="950037" y="127635"/>
                  <a:pt x="949085" y="126683"/>
                  <a:pt x="947180" y="125730"/>
                </a:cubicBezTo>
                <a:cubicBezTo>
                  <a:pt x="922415" y="102870"/>
                  <a:pt x="889077" y="80963"/>
                  <a:pt x="852882" y="63818"/>
                </a:cubicBezTo>
                <a:cubicBezTo>
                  <a:pt x="813830" y="45720"/>
                  <a:pt x="770967" y="34290"/>
                  <a:pt x="735725" y="30480"/>
                </a:cubicBezTo>
                <a:cubicBezTo>
                  <a:pt x="728105" y="26670"/>
                  <a:pt x="720485" y="23813"/>
                  <a:pt x="711912" y="21908"/>
                </a:cubicBezTo>
                <a:cubicBezTo>
                  <a:pt x="703340" y="20003"/>
                  <a:pt x="694767" y="19050"/>
                  <a:pt x="684290" y="19050"/>
                </a:cubicBezTo>
                <a:cubicBezTo>
                  <a:pt x="672860" y="9525"/>
                  <a:pt x="651905" y="7620"/>
                  <a:pt x="630950" y="8573"/>
                </a:cubicBezTo>
                <a:cubicBezTo>
                  <a:pt x="626187" y="8573"/>
                  <a:pt x="620472" y="9525"/>
                  <a:pt x="615710" y="9525"/>
                </a:cubicBezTo>
                <a:cubicBezTo>
                  <a:pt x="610947" y="9525"/>
                  <a:pt x="606185" y="10478"/>
                  <a:pt x="601422" y="10478"/>
                </a:cubicBezTo>
                <a:cubicBezTo>
                  <a:pt x="591897" y="10478"/>
                  <a:pt x="584277" y="10478"/>
                  <a:pt x="578562" y="8573"/>
                </a:cubicBezTo>
                <a:cubicBezTo>
                  <a:pt x="568085" y="20955"/>
                  <a:pt x="534747" y="18098"/>
                  <a:pt x="523317" y="14288"/>
                </a:cubicBezTo>
                <a:cubicBezTo>
                  <a:pt x="521412" y="19050"/>
                  <a:pt x="516650" y="20955"/>
                  <a:pt x="510935" y="21908"/>
                </a:cubicBezTo>
                <a:cubicBezTo>
                  <a:pt x="505220" y="22860"/>
                  <a:pt x="498552" y="22860"/>
                  <a:pt x="492837" y="21908"/>
                </a:cubicBezTo>
                <a:cubicBezTo>
                  <a:pt x="492837" y="20003"/>
                  <a:pt x="500457" y="16193"/>
                  <a:pt x="491885" y="18098"/>
                </a:cubicBezTo>
                <a:cubicBezTo>
                  <a:pt x="488075" y="18098"/>
                  <a:pt x="488075" y="20955"/>
                  <a:pt x="486170" y="21908"/>
                </a:cubicBezTo>
                <a:cubicBezTo>
                  <a:pt x="482360" y="20003"/>
                  <a:pt x="476645" y="19050"/>
                  <a:pt x="473787" y="16193"/>
                </a:cubicBezTo>
                <a:cubicBezTo>
                  <a:pt x="466167" y="17145"/>
                  <a:pt x="465215" y="20003"/>
                  <a:pt x="457595" y="20955"/>
                </a:cubicBezTo>
                <a:cubicBezTo>
                  <a:pt x="459500" y="18098"/>
                  <a:pt x="459500" y="15240"/>
                  <a:pt x="464262" y="13335"/>
                </a:cubicBezTo>
                <a:cubicBezTo>
                  <a:pt x="474740" y="8573"/>
                  <a:pt x="477597" y="12383"/>
                  <a:pt x="483312" y="12383"/>
                </a:cubicBezTo>
                <a:cubicBezTo>
                  <a:pt x="482360" y="9525"/>
                  <a:pt x="478550" y="9525"/>
                  <a:pt x="484265" y="7620"/>
                </a:cubicBezTo>
                <a:cubicBezTo>
                  <a:pt x="488075" y="14288"/>
                  <a:pt x="497600" y="2858"/>
                  <a:pt x="504267" y="8573"/>
                </a:cubicBezTo>
                <a:cubicBezTo>
                  <a:pt x="500457" y="9525"/>
                  <a:pt x="497600" y="10478"/>
                  <a:pt x="496647" y="12383"/>
                </a:cubicBezTo>
                <a:cubicBezTo>
                  <a:pt x="504267" y="9525"/>
                  <a:pt x="513792" y="6668"/>
                  <a:pt x="520460" y="4763"/>
                </a:cubicBezTo>
                <a:cubicBezTo>
                  <a:pt x="518555" y="4763"/>
                  <a:pt x="514745" y="4763"/>
                  <a:pt x="518555" y="3810"/>
                </a:cubicBezTo>
                <a:cubicBezTo>
                  <a:pt x="480455" y="1905"/>
                  <a:pt x="445212" y="9525"/>
                  <a:pt x="411875" y="20955"/>
                </a:cubicBezTo>
                <a:cubicBezTo>
                  <a:pt x="378537" y="32385"/>
                  <a:pt x="347105" y="49530"/>
                  <a:pt x="315672" y="68580"/>
                </a:cubicBezTo>
                <a:cubicBezTo>
                  <a:pt x="310910" y="67628"/>
                  <a:pt x="303290" y="71438"/>
                  <a:pt x="296622" y="74295"/>
                </a:cubicBezTo>
                <a:cubicBezTo>
                  <a:pt x="280430" y="88583"/>
                  <a:pt x="267095" y="97155"/>
                  <a:pt x="269952" y="110490"/>
                </a:cubicBezTo>
                <a:cubicBezTo>
                  <a:pt x="289955" y="96203"/>
                  <a:pt x="305195" y="81915"/>
                  <a:pt x="342342" y="63818"/>
                </a:cubicBezTo>
                <a:cubicBezTo>
                  <a:pt x="350915" y="62865"/>
                  <a:pt x="359487" y="63818"/>
                  <a:pt x="363297" y="69533"/>
                </a:cubicBezTo>
                <a:cubicBezTo>
                  <a:pt x="336627" y="86678"/>
                  <a:pt x="303290" y="97155"/>
                  <a:pt x="280430" y="118110"/>
                </a:cubicBezTo>
                <a:cubicBezTo>
                  <a:pt x="277572" y="120968"/>
                  <a:pt x="276620" y="123825"/>
                  <a:pt x="273762" y="125730"/>
                </a:cubicBezTo>
                <a:cubicBezTo>
                  <a:pt x="253760" y="140970"/>
                  <a:pt x="242330" y="147638"/>
                  <a:pt x="228995" y="158115"/>
                </a:cubicBezTo>
                <a:cubicBezTo>
                  <a:pt x="202325" y="178118"/>
                  <a:pt x="179465" y="206693"/>
                  <a:pt x="157557" y="231458"/>
                </a:cubicBezTo>
                <a:cubicBezTo>
                  <a:pt x="152795" y="237173"/>
                  <a:pt x="143270" y="239078"/>
                  <a:pt x="143270" y="248603"/>
                </a:cubicBezTo>
                <a:cubicBezTo>
                  <a:pt x="149937" y="241935"/>
                  <a:pt x="156605" y="235268"/>
                  <a:pt x="162320" y="228600"/>
                </a:cubicBezTo>
                <a:cubicBezTo>
                  <a:pt x="168035" y="221933"/>
                  <a:pt x="173750" y="215265"/>
                  <a:pt x="176607" y="209550"/>
                </a:cubicBezTo>
                <a:cubicBezTo>
                  <a:pt x="184227" y="203835"/>
                  <a:pt x="193752" y="195263"/>
                  <a:pt x="203277" y="186690"/>
                </a:cubicBezTo>
                <a:cubicBezTo>
                  <a:pt x="213755" y="178118"/>
                  <a:pt x="223280" y="168593"/>
                  <a:pt x="231852" y="161925"/>
                </a:cubicBezTo>
                <a:cubicBezTo>
                  <a:pt x="236615" y="159068"/>
                  <a:pt x="241377" y="156210"/>
                  <a:pt x="246140" y="153353"/>
                </a:cubicBezTo>
                <a:cubicBezTo>
                  <a:pt x="250902" y="150495"/>
                  <a:pt x="254712" y="147638"/>
                  <a:pt x="259475" y="144780"/>
                </a:cubicBezTo>
                <a:cubicBezTo>
                  <a:pt x="268047" y="139065"/>
                  <a:pt x="275667" y="133350"/>
                  <a:pt x="284240" y="127635"/>
                </a:cubicBezTo>
                <a:cubicBezTo>
                  <a:pt x="300432" y="115253"/>
                  <a:pt x="318530" y="102870"/>
                  <a:pt x="343295" y="92393"/>
                </a:cubicBezTo>
                <a:cubicBezTo>
                  <a:pt x="349010" y="97155"/>
                  <a:pt x="353772" y="92393"/>
                  <a:pt x="362345" y="89535"/>
                </a:cubicBezTo>
                <a:cubicBezTo>
                  <a:pt x="365202" y="96203"/>
                  <a:pt x="371870" y="96203"/>
                  <a:pt x="381395" y="92393"/>
                </a:cubicBezTo>
                <a:cubicBezTo>
                  <a:pt x="385205" y="88583"/>
                  <a:pt x="376632" y="89535"/>
                  <a:pt x="380442" y="85725"/>
                </a:cubicBezTo>
                <a:cubicBezTo>
                  <a:pt x="386157" y="85725"/>
                  <a:pt x="391872" y="85725"/>
                  <a:pt x="394730" y="89535"/>
                </a:cubicBezTo>
                <a:cubicBezTo>
                  <a:pt x="389967" y="91440"/>
                  <a:pt x="385205" y="94298"/>
                  <a:pt x="382347" y="94298"/>
                </a:cubicBezTo>
                <a:cubicBezTo>
                  <a:pt x="386157" y="99060"/>
                  <a:pt x="396635" y="93345"/>
                  <a:pt x="399492" y="100013"/>
                </a:cubicBezTo>
                <a:cubicBezTo>
                  <a:pt x="390920" y="104775"/>
                  <a:pt x="383300" y="109538"/>
                  <a:pt x="375680" y="114300"/>
                </a:cubicBezTo>
                <a:cubicBezTo>
                  <a:pt x="368060" y="120015"/>
                  <a:pt x="361392" y="124778"/>
                  <a:pt x="354725" y="130493"/>
                </a:cubicBezTo>
                <a:cubicBezTo>
                  <a:pt x="341390" y="141923"/>
                  <a:pt x="328055" y="152400"/>
                  <a:pt x="311862" y="160973"/>
                </a:cubicBezTo>
                <a:cubicBezTo>
                  <a:pt x="306147" y="160973"/>
                  <a:pt x="301385" y="158115"/>
                  <a:pt x="294717" y="160020"/>
                </a:cubicBezTo>
                <a:cubicBezTo>
                  <a:pt x="294717" y="166688"/>
                  <a:pt x="307100" y="160973"/>
                  <a:pt x="311862" y="163830"/>
                </a:cubicBezTo>
                <a:cubicBezTo>
                  <a:pt x="309005" y="168593"/>
                  <a:pt x="303290" y="173355"/>
                  <a:pt x="298527" y="178118"/>
                </a:cubicBezTo>
                <a:cubicBezTo>
                  <a:pt x="297575" y="180023"/>
                  <a:pt x="295670" y="180975"/>
                  <a:pt x="294717" y="182880"/>
                </a:cubicBezTo>
                <a:cubicBezTo>
                  <a:pt x="294717" y="182880"/>
                  <a:pt x="293765" y="182880"/>
                  <a:pt x="293765" y="182880"/>
                </a:cubicBezTo>
                <a:cubicBezTo>
                  <a:pt x="288050" y="183833"/>
                  <a:pt x="281382" y="186690"/>
                  <a:pt x="278525" y="192405"/>
                </a:cubicBezTo>
                <a:cubicBezTo>
                  <a:pt x="278525" y="193358"/>
                  <a:pt x="277572" y="194310"/>
                  <a:pt x="276620" y="195263"/>
                </a:cubicBezTo>
                <a:cubicBezTo>
                  <a:pt x="271857" y="199073"/>
                  <a:pt x="268047" y="201930"/>
                  <a:pt x="264237" y="205740"/>
                </a:cubicBezTo>
                <a:cubicBezTo>
                  <a:pt x="264237" y="205740"/>
                  <a:pt x="264237" y="205740"/>
                  <a:pt x="263285" y="205740"/>
                </a:cubicBezTo>
                <a:cubicBezTo>
                  <a:pt x="263285" y="206693"/>
                  <a:pt x="262332" y="206693"/>
                  <a:pt x="262332" y="207645"/>
                </a:cubicBezTo>
                <a:cubicBezTo>
                  <a:pt x="261380" y="208598"/>
                  <a:pt x="260427" y="208598"/>
                  <a:pt x="260427" y="209550"/>
                </a:cubicBezTo>
                <a:cubicBezTo>
                  <a:pt x="255665" y="213360"/>
                  <a:pt x="249950" y="213360"/>
                  <a:pt x="243282" y="213360"/>
                </a:cubicBezTo>
                <a:cubicBezTo>
                  <a:pt x="241377" y="213360"/>
                  <a:pt x="240425" y="214313"/>
                  <a:pt x="239472" y="216218"/>
                </a:cubicBezTo>
                <a:cubicBezTo>
                  <a:pt x="239472" y="217170"/>
                  <a:pt x="238520" y="219075"/>
                  <a:pt x="237567" y="219075"/>
                </a:cubicBezTo>
                <a:cubicBezTo>
                  <a:pt x="235662" y="220980"/>
                  <a:pt x="233757" y="224790"/>
                  <a:pt x="229947" y="220980"/>
                </a:cubicBezTo>
                <a:cubicBezTo>
                  <a:pt x="226137" y="221933"/>
                  <a:pt x="225185" y="223838"/>
                  <a:pt x="223280" y="226695"/>
                </a:cubicBezTo>
                <a:cubicBezTo>
                  <a:pt x="221375" y="231458"/>
                  <a:pt x="218517" y="235268"/>
                  <a:pt x="211850" y="235268"/>
                </a:cubicBezTo>
                <a:cubicBezTo>
                  <a:pt x="210897" y="235268"/>
                  <a:pt x="208992" y="235268"/>
                  <a:pt x="208040" y="236220"/>
                </a:cubicBezTo>
                <a:cubicBezTo>
                  <a:pt x="204230" y="240983"/>
                  <a:pt x="197562" y="243840"/>
                  <a:pt x="195657" y="250508"/>
                </a:cubicBezTo>
                <a:cubicBezTo>
                  <a:pt x="194705" y="254318"/>
                  <a:pt x="190895" y="253365"/>
                  <a:pt x="188037" y="254318"/>
                </a:cubicBezTo>
                <a:cubicBezTo>
                  <a:pt x="188037" y="255270"/>
                  <a:pt x="187085" y="257175"/>
                  <a:pt x="186132" y="257175"/>
                </a:cubicBezTo>
                <a:cubicBezTo>
                  <a:pt x="176607" y="260033"/>
                  <a:pt x="169940" y="265748"/>
                  <a:pt x="163272" y="272415"/>
                </a:cubicBezTo>
                <a:cubicBezTo>
                  <a:pt x="159462" y="276225"/>
                  <a:pt x="156605" y="279083"/>
                  <a:pt x="151842" y="281940"/>
                </a:cubicBezTo>
                <a:cubicBezTo>
                  <a:pt x="145175" y="284798"/>
                  <a:pt x="137555" y="287655"/>
                  <a:pt x="138507" y="297180"/>
                </a:cubicBezTo>
                <a:cubicBezTo>
                  <a:pt x="138507" y="298133"/>
                  <a:pt x="136602" y="300038"/>
                  <a:pt x="134697" y="301943"/>
                </a:cubicBezTo>
                <a:cubicBezTo>
                  <a:pt x="132792" y="303848"/>
                  <a:pt x="129935" y="306705"/>
                  <a:pt x="128030" y="308610"/>
                </a:cubicBezTo>
                <a:cubicBezTo>
                  <a:pt x="127077" y="309563"/>
                  <a:pt x="126125" y="312420"/>
                  <a:pt x="123267" y="309563"/>
                </a:cubicBezTo>
                <a:cubicBezTo>
                  <a:pt x="122315" y="307658"/>
                  <a:pt x="118505" y="306705"/>
                  <a:pt x="121362" y="303848"/>
                </a:cubicBezTo>
                <a:cubicBezTo>
                  <a:pt x="122315" y="302895"/>
                  <a:pt x="122315" y="301943"/>
                  <a:pt x="122315" y="300038"/>
                </a:cubicBezTo>
                <a:cubicBezTo>
                  <a:pt x="122315" y="299085"/>
                  <a:pt x="121362" y="298133"/>
                  <a:pt x="121362" y="296228"/>
                </a:cubicBezTo>
                <a:cubicBezTo>
                  <a:pt x="120410" y="296228"/>
                  <a:pt x="120410" y="297180"/>
                  <a:pt x="119457" y="297180"/>
                </a:cubicBezTo>
                <a:cubicBezTo>
                  <a:pt x="115647" y="300038"/>
                  <a:pt x="112790" y="304800"/>
                  <a:pt x="112790" y="309563"/>
                </a:cubicBezTo>
                <a:cubicBezTo>
                  <a:pt x="112790" y="312420"/>
                  <a:pt x="113742" y="313373"/>
                  <a:pt x="111837" y="315278"/>
                </a:cubicBezTo>
                <a:cubicBezTo>
                  <a:pt x="108980" y="318135"/>
                  <a:pt x="106122" y="321945"/>
                  <a:pt x="100407" y="321945"/>
                </a:cubicBezTo>
                <a:cubicBezTo>
                  <a:pt x="94692" y="321945"/>
                  <a:pt x="98502" y="325755"/>
                  <a:pt x="98502" y="327660"/>
                </a:cubicBezTo>
                <a:cubicBezTo>
                  <a:pt x="97550" y="331470"/>
                  <a:pt x="95645" y="337185"/>
                  <a:pt x="91835" y="338138"/>
                </a:cubicBezTo>
                <a:cubicBezTo>
                  <a:pt x="88025" y="340043"/>
                  <a:pt x="86120" y="341948"/>
                  <a:pt x="84215" y="344805"/>
                </a:cubicBezTo>
                <a:cubicBezTo>
                  <a:pt x="85167" y="340995"/>
                  <a:pt x="86120" y="337185"/>
                  <a:pt x="87072" y="334328"/>
                </a:cubicBezTo>
                <a:cubicBezTo>
                  <a:pt x="94692" y="312420"/>
                  <a:pt x="113742" y="289560"/>
                  <a:pt x="121362" y="268605"/>
                </a:cubicBezTo>
                <a:cubicBezTo>
                  <a:pt x="130887" y="265748"/>
                  <a:pt x="123267" y="261938"/>
                  <a:pt x="133745" y="254318"/>
                </a:cubicBezTo>
                <a:cubicBezTo>
                  <a:pt x="132792" y="251460"/>
                  <a:pt x="130887" y="246698"/>
                  <a:pt x="128030" y="247650"/>
                </a:cubicBezTo>
                <a:cubicBezTo>
                  <a:pt x="127077" y="247650"/>
                  <a:pt x="125172" y="248603"/>
                  <a:pt x="123267" y="249555"/>
                </a:cubicBezTo>
                <a:cubicBezTo>
                  <a:pt x="118505" y="261938"/>
                  <a:pt x="111837" y="268605"/>
                  <a:pt x="108027" y="280035"/>
                </a:cubicBezTo>
                <a:cubicBezTo>
                  <a:pt x="85167" y="302895"/>
                  <a:pt x="72785" y="330518"/>
                  <a:pt x="63260" y="360045"/>
                </a:cubicBezTo>
                <a:cubicBezTo>
                  <a:pt x="62307" y="360045"/>
                  <a:pt x="61355" y="360045"/>
                  <a:pt x="60402" y="360045"/>
                </a:cubicBezTo>
                <a:cubicBezTo>
                  <a:pt x="60402" y="360998"/>
                  <a:pt x="61355" y="361950"/>
                  <a:pt x="62307" y="362903"/>
                </a:cubicBezTo>
                <a:cubicBezTo>
                  <a:pt x="62307" y="363855"/>
                  <a:pt x="62307" y="363855"/>
                  <a:pt x="61355" y="364808"/>
                </a:cubicBezTo>
                <a:cubicBezTo>
                  <a:pt x="60402" y="367665"/>
                  <a:pt x="59450" y="370523"/>
                  <a:pt x="58497" y="373380"/>
                </a:cubicBezTo>
                <a:cubicBezTo>
                  <a:pt x="56592" y="374333"/>
                  <a:pt x="55640" y="375285"/>
                  <a:pt x="53735" y="376238"/>
                </a:cubicBezTo>
                <a:cubicBezTo>
                  <a:pt x="50877" y="378143"/>
                  <a:pt x="48020" y="381000"/>
                  <a:pt x="48020" y="384810"/>
                </a:cubicBezTo>
                <a:cubicBezTo>
                  <a:pt x="48020" y="397193"/>
                  <a:pt x="48020" y="397193"/>
                  <a:pt x="35637" y="404813"/>
                </a:cubicBezTo>
                <a:cubicBezTo>
                  <a:pt x="34685" y="405765"/>
                  <a:pt x="33732" y="405765"/>
                  <a:pt x="32780" y="405765"/>
                </a:cubicBezTo>
                <a:cubicBezTo>
                  <a:pt x="32780" y="407670"/>
                  <a:pt x="30875" y="409575"/>
                  <a:pt x="28970" y="409575"/>
                </a:cubicBezTo>
                <a:cubicBezTo>
                  <a:pt x="28970" y="412433"/>
                  <a:pt x="33732" y="415290"/>
                  <a:pt x="28970" y="419100"/>
                </a:cubicBezTo>
                <a:cubicBezTo>
                  <a:pt x="26112" y="421005"/>
                  <a:pt x="24207" y="422910"/>
                  <a:pt x="22302" y="425768"/>
                </a:cubicBezTo>
                <a:cubicBezTo>
                  <a:pt x="21350" y="426720"/>
                  <a:pt x="21350" y="427673"/>
                  <a:pt x="20397" y="428625"/>
                </a:cubicBezTo>
                <a:cubicBezTo>
                  <a:pt x="20397" y="428625"/>
                  <a:pt x="20397" y="427673"/>
                  <a:pt x="20397" y="427673"/>
                </a:cubicBezTo>
                <a:cubicBezTo>
                  <a:pt x="20397" y="428625"/>
                  <a:pt x="19445" y="429578"/>
                  <a:pt x="19445" y="430530"/>
                </a:cubicBezTo>
                <a:cubicBezTo>
                  <a:pt x="18492" y="431483"/>
                  <a:pt x="17540" y="432435"/>
                  <a:pt x="15635" y="433388"/>
                </a:cubicBezTo>
                <a:cubicBezTo>
                  <a:pt x="11825" y="435293"/>
                  <a:pt x="15635" y="439103"/>
                  <a:pt x="16587" y="441008"/>
                </a:cubicBezTo>
                <a:cubicBezTo>
                  <a:pt x="10872" y="448628"/>
                  <a:pt x="16587" y="459105"/>
                  <a:pt x="9920" y="465773"/>
                </a:cubicBezTo>
                <a:cubicBezTo>
                  <a:pt x="9920" y="470535"/>
                  <a:pt x="10872" y="476250"/>
                  <a:pt x="9920" y="481013"/>
                </a:cubicBezTo>
                <a:cubicBezTo>
                  <a:pt x="8967" y="486728"/>
                  <a:pt x="6110" y="491490"/>
                  <a:pt x="7062" y="497205"/>
                </a:cubicBezTo>
                <a:cubicBezTo>
                  <a:pt x="8015" y="501968"/>
                  <a:pt x="5157" y="503873"/>
                  <a:pt x="1347" y="505778"/>
                </a:cubicBezTo>
                <a:cubicBezTo>
                  <a:pt x="395" y="505778"/>
                  <a:pt x="-558" y="508635"/>
                  <a:pt x="395" y="508635"/>
                </a:cubicBezTo>
                <a:cubicBezTo>
                  <a:pt x="3252" y="512445"/>
                  <a:pt x="1347" y="516255"/>
                  <a:pt x="395" y="520065"/>
                </a:cubicBezTo>
                <a:cubicBezTo>
                  <a:pt x="5157" y="525780"/>
                  <a:pt x="4205" y="533400"/>
                  <a:pt x="4205" y="540068"/>
                </a:cubicBezTo>
                <a:cubicBezTo>
                  <a:pt x="4205" y="546735"/>
                  <a:pt x="6110" y="554355"/>
                  <a:pt x="395" y="560070"/>
                </a:cubicBezTo>
                <a:cubicBezTo>
                  <a:pt x="-558" y="561023"/>
                  <a:pt x="395" y="563880"/>
                  <a:pt x="2300" y="564833"/>
                </a:cubicBezTo>
                <a:cubicBezTo>
                  <a:pt x="5157" y="565785"/>
                  <a:pt x="7062" y="566738"/>
                  <a:pt x="7062" y="569595"/>
                </a:cubicBezTo>
                <a:cubicBezTo>
                  <a:pt x="7062" y="572453"/>
                  <a:pt x="7062" y="574358"/>
                  <a:pt x="7062" y="577215"/>
                </a:cubicBezTo>
                <a:cubicBezTo>
                  <a:pt x="8015" y="587693"/>
                  <a:pt x="5157" y="598170"/>
                  <a:pt x="10872" y="608648"/>
                </a:cubicBezTo>
                <a:cubicBezTo>
                  <a:pt x="11825" y="609600"/>
                  <a:pt x="10872" y="612458"/>
                  <a:pt x="9920" y="614363"/>
                </a:cubicBezTo>
                <a:cubicBezTo>
                  <a:pt x="8967" y="616268"/>
                  <a:pt x="7062" y="617220"/>
                  <a:pt x="8967" y="619125"/>
                </a:cubicBezTo>
                <a:cubicBezTo>
                  <a:pt x="11825" y="621983"/>
                  <a:pt x="10872" y="625793"/>
                  <a:pt x="10872" y="629603"/>
                </a:cubicBezTo>
                <a:cubicBezTo>
                  <a:pt x="9920" y="637223"/>
                  <a:pt x="9920" y="641033"/>
                  <a:pt x="11825" y="644843"/>
                </a:cubicBezTo>
                <a:cubicBezTo>
                  <a:pt x="14682" y="649605"/>
                  <a:pt x="16587" y="655320"/>
                  <a:pt x="21350" y="659130"/>
                </a:cubicBezTo>
                <a:cubicBezTo>
                  <a:pt x="23255" y="661035"/>
                  <a:pt x="25160" y="662940"/>
                  <a:pt x="25160" y="664845"/>
                </a:cubicBezTo>
                <a:cubicBezTo>
                  <a:pt x="25160" y="670560"/>
                  <a:pt x="27065" y="676275"/>
                  <a:pt x="28970" y="681038"/>
                </a:cubicBezTo>
                <a:cubicBezTo>
                  <a:pt x="28017" y="690563"/>
                  <a:pt x="32780" y="699135"/>
                  <a:pt x="36590" y="707708"/>
                </a:cubicBezTo>
                <a:cubicBezTo>
                  <a:pt x="37542" y="708660"/>
                  <a:pt x="38495" y="710565"/>
                  <a:pt x="38495" y="710565"/>
                </a:cubicBezTo>
                <a:cubicBezTo>
                  <a:pt x="46115" y="708660"/>
                  <a:pt x="47067" y="716280"/>
                  <a:pt x="51830" y="718185"/>
                </a:cubicBezTo>
                <a:cubicBezTo>
                  <a:pt x="56592" y="721043"/>
                  <a:pt x="61355" y="722948"/>
                  <a:pt x="65165" y="724853"/>
                </a:cubicBezTo>
                <a:cubicBezTo>
                  <a:pt x="66117" y="726758"/>
                  <a:pt x="67070" y="728663"/>
                  <a:pt x="68022" y="731520"/>
                </a:cubicBezTo>
                <a:cubicBezTo>
                  <a:pt x="68022" y="732473"/>
                  <a:pt x="68022" y="732473"/>
                  <a:pt x="68975" y="733425"/>
                </a:cubicBezTo>
                <a:cubicBezTo>
                  <a:pt x="69927" y="735330"/>
                  <a:pt x="70880" y="738188"/>
                  <a:pt x="70880" y="740093"/>
                </a:cubicBezTo>
                <a:cubicBezTo>
                  <a:pt x="68022" y="742950"/>
                  <a:pt x="66117" y="745808"/>
                  <a:pt x="68975" y="750570"/>
                </a:cubicBezTo>
                <a:cubicBezTo>
                  <a:pt x="71832" y="755333"/>
                  <a:pt x="72785" y="762000"/>
                  <a:pt x="74690" y="767715"/>
                </a:cubicBezTo>
                <a:cubicBezTo>
                  <a:pt x="75642" y="769620"/>
                  <a:pt x="75642" y="771525"/>
                  <a:pt x="77547" y="772478"/>
                </a:cubicBezTo>
                <a:cubicBezTo>
                  <a:pt x="80405" y="773430"/>
                  <a:pt x="81357" y="774383"/>
                  <a:pt x="80405" y="777240"/>
                </a:cubicBezTo>
                <a:cubicBezTo>
                  <a:pt x="79452" y="780098"/>
                  <a:pt x="79452" y="783908"/>
                  <a:pt x="77547" y="785813"/>
                </a:cubicBezTo>
                <a:cubicBezTo>
                  <a:pt x="72785" y="790575"/>
                  <a:pt x="79452" y="793433"/>
                  <a:pt x="79452" y="797243"/>
                </a:cubicBezTo>
                <a:cubicBezTo>
                  <a:pt x="79452" y="799148"/>
                  <a:pt x="83262" y="799148"/>
                  <a:pt x="84215" y="798195"/>
                </a:cubicBezTo>
                <a:cubicBezTo>
                  <a:pt x="88025" y="795338"/>
                  <a:pt x="90882" y="792480"/>
                  <a:pt x="93740" y="789623"/>
                </a:cubicBezTo>
                <a:cubicBezTo>
                  <a:pt x="96597" y="786765"/>
                  <a:pt x="95645" y="784860"/>
                  <a:pt x="93740" y="782003"/>
                </a:cubicBezTo>
                <a:cubicBezTo>
                  <a:pt x="91835" y="776288"/>
                  <a:pt x="92787" y="769620"/>
                  <a:pt x="93740" y="762953"/>
                </a:cubicBezTo>
                <a:cubicBezTo>
                  <a:pt x="93740" y="762000"/>
                  <a:pt x="94692" y="762000"/>
                  <a:pt x="94692" y="762000"/>
                </a:cubicBezTo>
                <a:cubicBezTo>
                  <a:pt x="94692" y="762000"/>
                  <a:pt x="95645" y="762953"/>
                  <a:pt x="95645" y="762953"/>
                </a:cubicBezTo>
                <a:cubicBezTo>
                  <a:pt x="95645" y="767715"/>
                  <a:pt x="100407" y="769620"/>
                  <a:pt x="103265" y="773430"/>
                </a:cubicBezTo>
                <a:cubicBezTo>
                  <a:pt x="104217" y="775335"/>
                  <a:pt x="99455" y="778193"/>
                  <a:pt x="103265" y="779145"/>
                </a:cubicBezTo>
                <a:cubicBezTo>
                  <a:pt x="108980" y="781050"/>
                  <a:pt x="110885" y="784860"/>
                  <a:pt x="112790" y="789623"/>
                </a:cubicBezTo>
                <a:cubicBezTo>
                  <a:pt x="114695" y="795338"/>
                  <a:pt x="117552" y="801053"/>
                  <a:pt x="119457" y="806768"/>
                </a:cubicBezTo>
                <a:cubicBezTo>
                  <a:pt x="122315" y="813435"/>
                  <a:pt x="125172" y="819150"/>
                  <a:pt x="128982" y="824865"/>
                </a:cubicBezTo>
                <a:cubicBezTo>
                  <a:pt x="129935" y="826770"/>
                  <a:pt x="130887" y="828675"/>
                  <a:pt x="130887" y="829628"/>
                </a:cubicBezTo>
                <a:cubicBezTo>
                  <a:pt x="129935" y="836295"/>
                  <a:pt x="132792" y="841058"/>
                  <a:pt x="137555" y="843915"/>
                </a:cubicBezTo>
                <a:cubicBezTo>
                  <a:pt x="142317" y="847725"/>
                  <a:pt x="142317" y="852488"/>
                  <a:pt x="142317" y="857250"/>
                </a:cubicBezTo>
                <a:cubicBezTo>
                  <a:pt x="142317" y="860108"/>
                  <a:pt x="141365" y="863918"/>
                  <a:pt x="144222" y="865823"/>
                </a:cubicBezTo>
                <a:cubicBezTo>
                  <a:pt x="149937" y="870585"/>
                  <a:pt x="150890" y="877253"/>
                  <a:pt x="154700" y="882968"/>
                </a:cubicBezTo>
                <a:cubicBezTo>
                  <a:pt x="156605" y="885825"/>
                  <a:pt x="156605" y="882015"/>
                  <a:pt x="157557" y="881063"/>
                </a:cubicBezTo>
                <a:cubicBezTo>
                  <a:pt x="158510" y="880110"/>
                  <a:pt x="158510" y="879158"/>
                  <a:pt x="159462" y="878205"/>
                </a:cubicBezTo>
                <a:cubicBezTo>
                  <a:pt x="159462" y="879158"/>
                  <a:pt x="160415" y="879158"/>
                  <a:pt x="160415" y="880110"/>
                </a:cubicBezTo>
                <a:cubicBezTo>
                  <a:pt x="160415" y="887730"/>
                  <a:pt x="162320" y="894398"/>
                  <a:pt x="158510" y="902018"/>
                </a:cubicBezTo>
                <a:cubicBezTo>
                  <a:pt x="155652" y="906780"/>
                  <a:pt x="157557" y="912495"/>
                  <a:pt x="160415" y="918210"/>
                </a:cubicBezTo>
                <a:cubicBezTo>
                  <a:pt x="166130" y="926783"/>
                  <a:pt x="166130" y="928688"/>
                  <a:pt x="174702" y="931545"/>
                </a:cubicBezTo>
                <a:cubicBezTo>
                  <a:pt x="181370" y="934403"/>
                  <a:pt x="183275" y="935355"/>
                  <a:pt x="183275" y="942023"/>
                </a:cubicBezTo>
                <a:cubicBezTo>
                  <a:pt x="183275" y="947738"/>
                  <a:pt x="183275" y="953453"/>
                  <a:pt x="188037" y="957263"/>
                </a:cubicBezTo>
                <a:cubicBezTo>
                  <a:pt x="188990" y="958215"/>
                  <a:pt x="189942" y="959168"/>
                  <a:pt x="189942" y="960120"/>
                </a:cubicBezTo>
                <a:cubicBezTo>
                  <a:pt x="189942" y="968693"/>
                  <a:pt x="196610" y="973455"/>
                  <a:pt x="201372" y="978218"/>
                </a:cubicBezTo>
                <a:cubicBezTo>
                  <a:pt x="205182" y="982028"/>
                  <a:pt x="208992" y="986790"/>
                  <a:pt x="214707" y="988695"/>
                </a:cubicBezTo>
                <a:cubicBezTo>
                  <a:pt x="217565" y="994410"/>
                  <a:pt x="222327" y="998220"/>
                  <a:pt x="226137" y="1002983"/>
                </a:cubicBezTo>
                <a:cubicBezTo>
                  <a:pt x="229947" y="1008698"/>
                  <a:pt x="238520" y="1008698"/>
                  <a:pt x="240425" y="1016318"/>
                </a:cubicBezTo>
                <a:cubicBezTo>
                  <a:pt x="240425" y="1017270"/>
                  <a:pt x="242330" y="1017270"/>
                  <a:pt x="243282" y="1015365"/>
                </a:cubicBezTo>
                <a:cubicBezTo>
                  <a:pt x="244235" y="1014413"/>
                  <a:pt x="243282" y="1012508"/>
                  <a:pt x="244235" y="1011555"/>
                </a:cubicBezTo>
                <a:cubicBezTo>
                  <a:pt x="244235" y="1011555"/>
                  <a:pt x="244235" y="1010603"/>
                  <a:pt x="245187" y="1010603"/>
                </a:cubicBezTo>
                <a:cubicBezTo>
                  <a:pt x="248045" y="1012508"/>
                  <a:pt x="251855" y="1015365"/>
                  <a:pt x="254712" y="1017270"/>
                </a:cubicBezTo>
                <a:cubicBezTo>
                  <a:pt x="252807" y="1015365"/>
                  <a:pt x="249950" y="1010603"/>
                  <a:pt x="247092" y="1007745"/>
                </a:cubicBezTo>
                <a:cubicBezTo>
                  <a:pt x="247092" y="1007745"/>
                  <a:pt x="247092" y="1006793"/>
                  <a:pt x="247092" y="1006793"/>
                </a:cubicBezTo>
                <a:cubicBezTo>
                  <a:pt x="248045" y="1003935"/>
                  <a:pt x="245187" y="1002983"/>
                  <a:pt x="242330" y="1002030"/>
                </a:cubicBezTo>
                <a:cubicBezTo>
                  <a:pt x="240425" y="1002030"/>
                  <a:pt x="238520" y="1000125"/>
                  <a:pt x="238520" y="998220"/>
                </a:cubicBezTo>
                <a:cubicBezTo>
                  <a:pt x="238520" y="997268"/>
                  <a:pt x="237567" y="996315"/>
                  <a:pt x="236615" y="995363"/>
                </a:cubicBezTo>
                <a:cubicBezTo>
                  <a:pt x="236615" y="995363"/>
                  <a:pt x="237567" y="995363"/>
                  <a:pt x="237567" y="995363"/>
                </a:cubicBezTo>
                <a:cubicBezTo>
                  <a:pt x="236615" y="994410"/>
                  <a:pt x="236615" y="994410"/>
                  <a:pt x="235662" y="993458"/>
                </a:cubicBezTo>
                <a:cubicBezTo>
                  <a:pt x="232805" y="988695"/>
                  <a:pt x="227090" y="984885"/>
                  <a:pt x="224232" y="980123"/>
                </a:cubicBezTo>
                <a:cubicBezTo>
                  <a:pt x="222327" y="976313"/>
                  <a:pt x="217565" y="972503"/>
                  <a:pt x="217565" y="968693"/>
                </a:cubicBezTo>
                <a:cubicBezTo>
                  <a:pt x="217565" y="963930"/>
                  <a:pt x="220422" y="959168"/>
                  <a:pt x="222327" y="955358"/>
                </a:cubicBezTo>
                <a:cubicBezTo>
                  <a:pt x="223280" y="953453"/>
                  <a:pt x="223280" y="951548"/>
                  <a:pt x="224232" y="950595"/>
                </a:cubicBezTo>
                <a:cubicBezTo>
                  <a:pt x="224232" y="949643"/>
                  <a:pt x="225185" y="949643"/>
                  <a:pt x="225185" y="949643"/>
                </a:cubicBezTo>
                <a:cubicBezTo>
                  <a:pt x="227090" y="948690"/>
                  <a:pt x="226137" y="948690"/>
                  <a:pt x="226137" y="951548"/>
                </a:cubicBezTo>
                <a:cubicBezTo>
                  <a:pt x="227090" y="956310"/>
                  <a:pt x="229947" y="957263"/>
                  <a:pt x="233757" y="957263"/>
                </a:cubicBezTo>
                <a:cubicBezTo>
                  <a:pt x="237567" y="957263"/>
                  <a:pt x="236615" y="959168"/>
                  <a:pt x="235662" y="962025"/>
                </a:cubicBezTo>
                <a:cubicBezTo>
                  <a:pt x="233757" y="965835"/>
                  <a:pt x="238520" y="963930"/>
                  <a:pt x="240425" y="965835"/>
                </a:cubicBezTo>
                <a:cubicBezTo>
                  <a:pt x="241377" y="966788"/>
                  <a:pt x="242330" y="968693"/>
                  <a:pt x="240425" y="968693"/>
                </a:cubicBezTo>
                <a:cubicBezTo>
                  <a:pt x="234710" y="968693"/>
                  <a:pt x="235662" y="972503"/>
                  <a:pt x="237567" y="975360"/>
                </a:cubicBezTo>
                <a:cubicBezTo>
                  <a:pt x="234710" y="978218"/>
                  <a:pt x="234710" y="982028"/>
                  <a:pt x="235662" y="985838"/>
                </a:cubicBezTo>
                <a:cubicBezTo>
                  <a:pt x="235662" y="986790"/>
                  <a:pt x="236615" y="986790"/>
                  <a:pt x="236615" y="987743"/>
                </a:cubicBezTo>
                <a:cubicBezTo>
                  <a:pt x="236615" y="987743"/>
                  <a:pt x="237567" y="987743"/>
                  <a:pt x="238520" y="986790"/>
                </a:cubicBezTo>
                <a:cubicBezTo>
                  <a:pt x="239472" y="985838"/>
                  <a:pt x="241377" y="983933"/>
                  <a:pt x="242330" y="982980"/>
                </a:cubicBezTo>
                <a:cubicBezTo>
                  <a:pt x="244235" y="975360"/>
                  <a:pt x="248045" y="972503"/>
                  <a:pt x="255665" y="972503"/>
                </a:cubicBezTo>
                <a:cubicBezTo>
                  <a:pt x="258522" y="974408"/>
                  <a:pt x="261380" y="974408"/>
                  <a:pt x="263285" y="974408"/>
                </a:cubicBezTo>
                <a:cubicBezTo>
                  <a:pt x="262332" y="976313"/>
                  <a:pt x="262332" y="978218"/>
                  <a:pt x="262332" y="979170"/>
                </a:cubicBezTo>
                <a:cubicBezTo>
                  <a:pt x="262332" y="979170"/>
                  <a:pt x="261380" y="978218"/>
                  <a:pt x="261380" y="978218"/>
                </a:cubicBezTo>
                <a:cubicBezTo>
                  <a:pt x="261380" y="978218"/>
                  <a:pt x="262332" y="979170"/>
                  <a:pt x="262332" y="979170"/>
                </a:cubicBezTo>
                <a:cubicBezTo>
                  <a:pt x="262332" y="980123"/>
                  <a:pt x="263285" y="981075"/>
                  <a:pt x="264237" y="982028"/>
                </a:cubicBezTo>
                <a:cubicBezTo>
                  <a:pt x="265190" y="982980"/>
                  <a:pt x="265190" y="984885"/>
                  <a:pt x="264237" y="986790"/>
                </a:cubicBezTo>
                <a:cubicBezTo>
                  <a:pt x="263285" y="985838"/>
                  <a:pt x="262332" y="985838"/>
                  <a:pt x="261380" y="984885"/>
                </a:cubicBezTo>
                <a:cubicBezTo>
                  <a:pt x="263285" y="982028"/>
                  <a:pt x="256617" y="975360"/>
                  <a:pt x="255665" y="979170"/>
                </a:cubicBezTo>
                <a:cubicBezTo>
                  <a:pt x="262332" y="980123"/>
                  <a:pt x="255665" y="982980"/>
                  <a:pt x="256617" y="983933"/>
                </a:cubicBezTo>
                <a:cubicBezTo>
                  <a:pt x="258522" y="984885"/>
                  <a:pt x="260427" y="987743"/>
                  <a:pt x="262332" y="989648"/>
                </a:cubicBezTo>
                <a:cubicBezTo>
                  <a:pt x="260427" y="993458"/>
                  <a:pt x="258522" y="997268"/>
                  <a:pt x="257570" y="1001078"/>
                </a:cubicBezTo>
                <a:cubicBezTo>
                  <a:pt x="255665" y="1007745"/>
                  <a:pt x="255665" y="1013460"/>
                  <a:pt x="261380" y="1018223"/>
                </a:cubicBezTo>
                <a:cubicBezTo>
                  <a:pt x="267095" y="1022033"/>
                  <a:pt x="269000" y="1027748"/>
                  <a:pt x="268047" y="1034415"/>
                </a:cubicBezTo>
                <a:cubicBezTo>
                  <a:pt x="268047" y="1036320"/>
                  <a:pt x="268047" y="1038225"/>
                  <a:pt x="268047" y="1040130"/>
                </a:cubicBezTo>
                <a:cubicBezTo>
                  <a:pt x="268047" y="1041083"/>
                  <a:pt x="268047" y="1042035"/>
                  <a:pt x="268047" y="1042988"/>
                </a:cubicBezTo>
                <a:cubicBezTo>
                  <a:pt x="267095" y="1042988"/>
                  <a:pt x="266142" y="1042988"/>
                  <a:pt x="265190" y="1042035"/>
                </a:cubicBezTo>
                <a:cubicBezTo>
                  <a:pt x="266142" y="1042988"/>
                  <a:pt x="267095" y="1043940"/>
                  <a:pt x="269000" y="1044893"/>
                </a:cubicBezTo>
                <a:cubicBezTo>
                  <a:pt x="269000" y="1045845"/>
                  <a:pt x="269000" y="1045845"/>
                  <a:pt x="269000" y="1046798"/>
                </a:cubicBezTo>
                <a:cubicBezTo>
                  <a:pt x="261380" y="1042988"/>
                  <a:pt x="253760" y="1037273"/>
                  <a:pt x="246140" y="1030605"/>
                </a:cubicBezTo>
                <a:cubicBezTo>
                  <a:pt x="240425" y="1024890"/>
                  <a:pt x="233757" y="1020128"/>
                  <a:pt x="228042" y="1014413"/>
                </a:cubicBezTo>
                <a:cubicBezTo>
                  <a:pt x="222327" y="1008698"/>
                  <a:pt x="217565" y="1003935"/>
                  <a:pt x="211850" y="1000125"/>
                </a:cubicBezTo>
                <a:cubicBezTo>
                  <a:pt x="213755" y="1002030"/>
                  <a:pt x="206135" y="998220"/>
                  <a:pt x="204230" y="994410"/>
                </a:cubicBezTo>
                <a:cubicBezTo>
                  <a:pt x="204230" y="1001078"/>
                  <a:pt x="215660" y="1012508"/>
                  <a:pt x="216612" y="1022033"/>
                </a:cubicBezTo>
                <a:cubicBezTo>
                  <a:pt x="221375" y="1025843"/>
                  <a:pt x="224232" y="1029653"/>
                  <a:pt x="224232" y="1033463"/>
                </a:cubicBezTo>
                <a:cubicBezTo>
                  <a:pt x="226137" y="1035368"/>
                  <a:pt x="228042" y="1036320"/>
                  <a:pt x="228995" y="1036320"/>
                </a:cubicBezTo>
                <a:cubicBezTo>
                  <a:pt x="227090" y="1042988"/>
                  <a:pt x="254712" y="1061085"/>
                  <a:pt x="248997" y="1062990"/>
                </a:cubicBezTo>
                <a:cubicBezTo>
                  <a:pt x="253760" y="1064895"/>
                  <a:pt x="258522" y="1065848"/>
                  <a:pt x="265190" y="1069658"/>
                </a:cubicBezTo>
                <a:cubicBezTo>
                  <a:pt x="267095" y="1068705"/>
                  <a:pt x="264237" y="1066800"/>
                  <a:pt x="266142" y="1065848"/>
                </a:cubicBezTo>
                <a:cubicBezTo>
                  <a:pt x="269952" y="1067753"/>
                  <a:pt x="272810" y="1069658"/>
                  <a:pt x="274715" y="1068705"/>
                </a:cubicBezTo>
                <a:cubicBezTo>
                  <a:pt x="267095" y="1063943"/>
                  <a:pt x="264237" y="1066800"/>
                  <a:pt x="257570" y="1062990"/>
                </a:cubicBezTo>
                <a:cubicBezTo>
                  <a:pt x="260427" y="1061085"/>
                  <a:pt x="257570" y="1058228"/>
                  <a:pt x="253760" y="1057275"/>
                </a:cubicBezTo>
                <a:cubicBezTo>
                  <a:pt x="249950" y="1058228"/>
                  <a:pt x="257570" y="1060133"/>
                  <a:pt x="255665" y="1062038"/>
                </a:cubicBezTo>
                <a:cubicBezTo>
                  <a:pt x="253760" y="1061085"/>
                  <a:pt x="253760" y="1062990"/>
                  <a:pt x="250902" y="1061085"/>
                </a:cubicBezTo>
                <a:cubicBezTo>
                  <a:pt x="255665" y="1059180"/>
                  <a:pt x="240425" y="1054418"/>
                  <a:pt x="239472" y="1048703"/>
                </a:cubicBezTo>
                <a:cubicBezTo>
                  <a:pt x="240425" y="1047750"/>
                  <a:pt x="241377" y="1046798"/>
                  <a:pt x="243282" y="1047750"/>
                </a:cubicBezTo>
                <a:cubicBezTo>
                  <a:pt x="250902" y="1055370"/>
                  <a:pt x="248997" y="1049655"/>
                  <a:pt x="252807" y="1050608"/>
                </a:cubicBezTo>
                <a:cubicBezTo>
                  <a:pt x="256617" y="1052513"/>
                  <a:pt x="254712" y="1054418"/>
                  <a:pt x="257570" y="1057275"/>
                </a:cubicBezTo>
                <a:cubicBezTo>
                  <a:pt x="260427" y="1054418"/>
                  <a:pt x="267095" y="1058228"/>
                  <a:pt x="271857" y="1062038"/>
                </a:cubicBezTo>
                <a:cubicBezTo>
                  <a:pt x="278525" y="1063943"/>
                  <a:pt x="285192" y="1064895"/>
                  <a:pt x="291860" y="1065848"/>
                </a:cubicBezTo>
                <a:cubicBezTo>
                  <a:pt x="291860" y="1065848"/>
                  <a:pt x="292812" y="1066800"/>
                  <a:pt x="292812" y="1066800"/>
                </a:cubicBezTo>
                <a:cubicBezTo>
                  <a:pt x="296622" y="1069658"/>
                  <a:pt x="300432" y="1072515"/>
                  <a:pt x="305195" y="1075373"/>
                </a:cubicBezTo>
                <a:cubicBezTo>
                  <a:pt x="306147" y="1076325"/>
                  <a:pt x="307100" y="1075373"/>
                  <a:pt x="308052" y="1073468"/>
                </a:cubicBezTo>
                <a:cubicBezTo>
                  <a:pt x="308052" y="1069658"/>
                  <a:pt x="309957" y="1065848"/>
                  <a:pt x="307100" y="1062038"/>
                </a:cubicBezTo>
                <a:cubicBezTo>
                  <a:pt x="303290" y="1058228"/>
                  <a:pt x="300432" y="1052513"/>
                  <a:pt x="293765" y="1052513"/>
                </a:cubicBezTo>
                <a:cubicBezTo>
                  <a:pt x="291860" y="1052513"/>
                  <a:pt x="289955" y="1051560"/>
                  <a:pt x="289002" y="1050608"/>
                </a:cubicBezTo>
                <a:cubicBezTo>
                  <a:pt x="288050" y="1048703"/>
                  <a:pt x="286145" y="1046798"/>
                  <a:pt x="285192" y="1044893"/>
                </a:cubicBezTo>
                <a:cubicBezTo>
                  <a:pt x="285192" y="1044893"/>
                  <a:pt x="286145" y="1044893"/>
                  <a:pt x="286145" y="1044893"/>
                </a:cubicBezTo>
                <a:cubicBezTo>
                  <a:pt x="285192" y="1044893"/>
                  <a:pt x="284240" y="1043940"/>
                  <a:pt x="283287" y="1042988"/>
                </a:cubicBezTo>
                <a:cubicBezTo>
                  <a:pt x="281382" y="1040130"/>
                  <a:pt x="279477" y="1036320"/>
                  <a:pt x="277572" y="1033463"/>
                </a:cubicBezTo>
                <a:cubicBezTo>
                  <a:pt x="279477" y="1028700"/>
                  <a:pt x="281382" y="1022985"/>
                  <a:pt x="283287" y="1018223"/>
                </a:cubicBezTo>
                <a:cubicBezTo>
                  <a:pt x="284240" y="1016318"/>
                  <a:pt x="284240" y="1014413"/>
                  <a:pt x="284240" y="1013460"/>
                </a:cubicBezTo>
                <a:cubicBezTo>
                  <a:pt x="284240" y="1012508"/>
                  <a:pt x="283287" y="1012508"/>
                  <a:pt x="283287" y="1012508"/>
                </a:cubicBezTo>
                <a:cubicBezTo>
                  <a:pt x="276620" y="1018223"/>
                  <a:pt x="275667" y="1009650"/>
                  <a:pt x="271857" y="1007745"/>
                </a:cubicBezTo>
                <a:cubicBezTo>
                  <a:pt x="269000" y="1005840"/>
                  <a:pt x="269000" y="1002983"/>
                  <a:pt x="269000" y="1000125"/>
                </a:cubicBezTo>
                <a:cubicBezTo>
                  <a:pt x="272810" y="999173"/>
                  <a:pt x="274715" y="1006793"/>
                  <a:pt x="279477" y="1004888"/>
                </a:cubicBezTo>
                <a:cubicBezTo>
                  <a:pt x="279477" y="1004888"/>
                  <a:pt x="280430" y="1005840"/>
                  <a:pt x="280430" y="1005840"/>
                </a:cubicBezTo>
                <a:cubicBezTo>
                  <a:pt x="283287" y="1009650"/>
                  <a:pt x="287097" y="1014413"/>
                  <a:pt x="292812" y="1017270"/>
                </a:cubicBezTo>
                <a:cubicBezTo>
                  <a:pt x="297575" y="1021080"/>
                  <a:pt x="303290" y="1023938"/>
                  <a:pt x="305195" y="1026795"/>
                </a:cubicBezTo>
                <a:cubicBezTo>
                  <a:pt x="305195" y="1025843"/>
                  <a:pt x="307100" y="1024890"/>
                  <a:pt x="308052" y="1024890"/>
                </a:cubicBezTo>
                <a:cubicBezTo>
                  <a:pt x="310910" y="1028700"/>
                  <a:pt x="324245" y="1030605"/>
                  <a:pt x="317577" y="1031558"/>
                </a:cubicBezTo>
                <a:cubicBezTo>
                  <a:pt x="321387" y="1034415"/>
                  <a:pt x="323292" y="1033463"/>
                  <a:pt x="326150" y="1032510"/>
                </a:cubicBezTo>
                <a:cubicBezTo>
                  <a:pt x="315672" y="1028700"/>
                  <a:pt x="308052" y="1022033"/>
                  <a:pt x="300432" y="1021080"/>
                </a:cubicBezTo>
                <a:cubicBezTo>
                  <a:pt x="299480" y="1016318"/>
                  <a:pt x="292812" y="1013460"/>
                  <a:pt x="288050" y="1010603"/>
                </a:cubicBezTo>
                <a:cubicBezTo>
                  <a:pt x="286145" y="1009650"/>
                  <a:pt x="284240" y="1008698"/>
                  <a:pt x="283287" y="1006793"/>
                </a:cubicBezTo>
                <a:cubicBezTo>
                  <a:pt x="284240" y="1006793"/>
                  <a:pt x="285192" y="1005840"/>
                  <a:pt x="286145" y="1005840"/>
                </a:cubicBezTo>
                <a:cubicBezTo>
                  <a:pt x="286145" y="1005840"/>
                  <a:pt x="286145" y="1004888"/>
                  <a:pt x="286145" y="1004888"/>
                </a:cubicBezTo>
                <a:cubicBezTo>
                  <a:pt x="285192" y="1003935"/>
                  <a:pt x="284240" y="1002983"/>
                  <a:pt x="284240" y="1002030"/>
                </a:cubicBezTo>
                <a:cubicBezTo>
                  <a:pt x="283287" y="1000125"/>
                  <a:pt x="283287" y="998220"/>
                  <a:pt x="285192" y="997268"/>
                </a:cubicBezTo>
                <a:cubicBezTo>
                  <a:pt x="287097" y="996315"/>
                  <a:pt x="289002" y="996315"/>
                  <a:pt x="289955" y="997268"/>
                </a:cubicBezTo>
                <a:cubicBezTo>
                  <a:pt x="290907" y="998220"/>
                  <a:pt x="292812" y="999173"/>
                  <a:pt x="294717" y="1000125"/>
                </a:cubicBezTo>
                <a:cubicBezTo>
                  <a:pt x="294717" y="1002030"/>
                  <a:pt x="294717" y="1003935"/>
                  <a:pt x="295670" y="1005840"/>
                </a:cubicBezTo>
                <a:cubicBezTo>
                  <a:pt x="296622" y="1006793"/>
                  <a:pt x="298527" y="1007745"/>
                  <a:pt x="300432" y="1007745"/>
                </a:cubicBezTo>
                <a:cubicBezTo>
                  <a:pt x="303290" y="1007745"/>
                  <a:pt x="305195" y="1007745"/>
                  <a:pt x="308052" y="1008698"/>
                </a:cubicBezTo>
                <a:cubicBezTo>
                  <a:pt x="307100" y="1008698"/>
                  <a:pt x="305195" y="1008698"/>
                  <a:pt x="309005" y="1010603"/>
                </a:cubicBezTo>
                <a:cubicBezTo>
                  <a:pt x="309957" y="1010603"/>
                  <a:pt x="311862" y="1010603"/>
                  <a:pt x="312815" y="1011555"/>
                </a:cubicBezTo>
                <a:cubicBezTo>
                  <a:pt x="313767" y="1011555"/>
                  <a:pt x="313767" y="1011555"/>
                  <a:pt x="313767" y="1011555"/>
                </a:cubicBezTo>
                <a:cubicBezTo>
                  <a:pt x="321387" y="1014413"/>
                  <a:pt x="329007" y="1020128"/>
                  <a:pt x="334722" y="1021080"/>
                </a:cubicBezTo>
                <a:cubicBezTo>
                  <a:pt x="330912" y="1019175"/>
                  <a:pt x="328055" y="1017270"/>
                  <a:pt x="325197" y="1014413"/>
                </a:cubicBezTo>
                <a:cubicBezTo>
                  <a:pt x="327102" y="1014413"/>
                  <a:pt x="329007" y="1014413"/>
                  <a:pt x="330912" y="1014413"/>
                </a:cubicBezTo>
                <a:cubicBezTo>
                  <a:pt x="330912" y="1014413"/>
                  <a:pt x="331865" y="1013460"/>
                  <a:pt x="331865" y="1013460"/>
                </a:cubicBezTo>
                <a:cubicBezTo>
                  <a:pt x="331865" y="1013460"/>
                  <a:pt x="331865" y="1012508"/>
                  <a:pt x="330912" y="1012508"/>
                </a:cubicBezTo>
                <a:cubicBezTo>
                  <a:pt x="328055" y="1010603"/>
                  <a:pt x="325197" y="1010603"/>
                  <a:pt x="323292" y="1012508"/>
                </a:cubicBezTo>
                <a:cubicBezTo>
                  <a:pt x="323292" y="1012508"/>
                  <a:pt x="323292" y="1013460"/>
                  <a:pt x="322340" y="1013460"/>
                </a:cubicBezTo>
                <a:cubicBezTo>
                  <a:pt x="320435" y="1012508"/>
                  <a:pt x="318530" y="1011555"/>
                  <a:pt x="316625" y="1009650"/>
                </a:cubicBezTo>
                <a:cubicBezTo>
                  <a:pt x="318530" y="1008698"/>
                  <a:pt x="320435" y="1006793"/>
                  <a:pt x="322340" y="1007745"/>
                </a:cubicBezTo>
                <a:cubicBezTo>
                  <a:pt x="324245" y="1007745"/>
                  <a:pt x="327102" y="1007745"/>
                  <a:pt x="329007" y="1007745"/>
                </a:cubicBezTo>
                <a:cubicBezTo>
                  <a:pt x="330912" y="1009650"/>
                  <a:pt x="332817" y="1011555"/>
                  <a:pt x="335675" y="1012508"/>
                </a:cubicBezTo>
                <a:cubicBezTo>
                  <a:pt x="336627" y="1010603"/>
                  <a:pt x="340437" y="1014413"/>
                  <a:pt x="340437" y="1011555"/>
                </a:cubicBezTo>
                <a:cubicBezTo>
                  <a:pt x="340437" y="1010603"/>
                  <a:pt x="340437" y="1010603"/>
                  <a:pt x="340437" y="1009650"/>
                </a:cubicBezTo>
                <a:cubicBezTo>
                  <a:pt x="344247" y="1011555"/>
                  <a:pt x="348057" y="1011555"/>
                  <a:pt x="351867" y="1011555"/>
                </a:cubicBezTo>
                <a:cubicBezTo>
                  <a:pt x="355677" y="1011555"/>
                  <a:pt x="358535" y="1012508"/>
                  <a:pt x="360440" y="1017270"/>
                </a:cubicBezTo>
                <a:cubicBezTo>
                  <a:pt x="361392" y="1020128"/>
                  <a:pt x="363297" y="1022033"/>
                  <a:pt x="365202" y="1022985"/>
                </a:cubicBezTo>
                <a:cubicBezTo>
                  <a:pt x="365202" y="1024890"/>
                  <a:pt x="366155" y="1025843"/>
                  <a:pt x="368060" y="1027748"/>
                </a:cubicBezTo>
                <a:cubicBezTo>
                  <a:pt x="364250" y="1027748"/>
                  <a:pt x="362345" y="1031558"/>
                  <a:pt x="357582" y="1029653"/>
                </a:cubicBezTo>
                <a:cubicBezTo>
                  <a:pt x="359487" y="1030605"/>
                  <a:pt x="361392" y="1031558"/>
                  <a:pt x="361392" y="1033463"/>
                </a:cubicBezTo>
                <a:cubicBezTo>
                  <a:pt x="359487" y="1034415"/>
                  <a:pt x="356630" y="1032510"/>
                  <a:pt x="354725" y="1035368"/>
                </a:cubicBezTo>
                <a:cubicBezTo>
                  <a:pt x="359487" y="1036320"/>
                  <a:pt x="364250" y="1039178"/>
                  <a:pt x="369012" y="1043940"/>
                </a:cubicBezTo>
                <a:cubicBezTo>
                  <a:pt x="370917" y="1040130"/>
                  <a:pt x="377585" y="1044893"/>
                  <a:pt x="379490" y="1045845"/>
                </a:cubicBezTo>
                <a:cubicBezTo>
                  <a:pt x="377585" y="1046798"/>
                  <a:pt x="373775" y="1045845"/>
                  <a:pt x="370917" y="1043940"/>
                </a:cubicBezTo>
                <a:cubicBezTo>
                  <a:pt x="371870" y="1048703"/>
                  <a:pt x="366155" y="1042988"/>
                  <a:pt x="366155" y="1045845"/>
                </a:cubicBezTo>
                <a:cubicBezTo>
                  <a:pt x="370917" y="1048703"/>
                  <a:pt x="387110" y="1045845"/>
                  <a:pt x="389967" y="1054418"/>
                </a:cubicBezTo>
                <a:cubicBezTo>
                  <a:pt x="379490" y="1049655"/>
                  <a:pt x="376632" y="1051560"/>
                  <a:pt x="369012" y="1050608"/>
                </a:cubicBezTo>
                <a:cubicBezTo>
                  <a:pt x="365202" y="1054418"/>
                  <a:pt x="366155" y="1057275"/>
                  <a:pt x="369965" y="1059180"/>
                </a:cubicBezTo>
                <a:lnTo>
                  <a:pt x="370917" y="1057275"/>
                </a:lnTo>
                <a:cubicBezTo>
                  <a:pt x="373775" y="1058228"/>
                  <a:pt x="373775" y="1059180"/>
                  <a:pt x="375680" y="1060133"/>
                </a:cubicBezTo>
                <a:cubicBezTo>
                  <a:pt x="374727" y="1060133"/>
                  <a:pt x="373775" y="1061085"/>
                  <a:pt x="374727" y="1062038"/>
                </a:cubicBezTo>
                <a:cubicBezTo>
                  <a:pt x="373775" y="1063943"/>
                  <a:pt x="372822" y="1060133"/>
                  <a:pt x="369965" y="1060133"/>
                </a:cubicBezTo>
                <a:cubicBezTo>
                  <a:pt x="373775" y="1062990"/>
                  <a:pt x="379490" y="1065848"/>
                  <a:pt x="383300" y="1069658"/>
                </a:cubicBezTo>
                <a:cubicBezTo>
                  <a:pt x="394730" y="1072515"/>
                  <a:pt x="409017" y="1082993"/>
                  <a:pt x="418542" y="1082993"/>
                </a:cubicBezTo>
                <a:cubicBezTo>
                  <a:pt x="414732" y="1081088"/>
                  <a:pt x="406160" y="1079183"/>
                  <a:pt x="406160" y="1074420"/>
                </a:cubicBezTo>
                <a:cubicBezTo>
                  <a:pt x="409970" y="1071563"/>
                  <a:pt x="412827" y="1079183"/>
                  <a:pt x="415685" y="1076325"/>
                </a:cubicBezTo>
                <a:cubicBezTo>
                  <a:pt x="410922" y="1073468"/>
                  <a:pt x="408065" y="1074420"/>
                  <a:pt x="406160" y="1070610"/>
                </a:cubicBezTo>
                <a:cubicBezTo>
                  <a:pt x="408065" y="1071563"/>
                  <a:pt x="408065" y="1069658"/>
                  <a:pt x="409017" y="1069658"/>
                </a:cubicBezTo>
                <a:cubicBezTo>
                  <a:pt x="413780" y="1072515"/>
                  <a:pt x="418542" y="1076325"/>
                  <a:pt x="417590" y="1078230"/>
                </a:cubicBezTo>
                <a:cubicBezTo>
                  <a:pt x="417590" y="1075373"/>
                  <a:pt x="420447" y="1081088"/>
                  <a:pt x="421400" y="1079183"/>
                </a:cubicBezTo>
                <a:cubicBezTo>
                  <a:pt x="419495" y="1078230"/>
                  <a:pt x="420447" y="1076325"/>
                  <a:pt x="420447" y="1074420"/>
                </a:cubicBezTo>
                <a:cubicBezTo>
                  <a:pt x="414732" y="1072515"/>
                  <a:pt x="410922" y="1069658"/>
                  <a:pt x="410922" y="1066800"/>
                </a:cubicBezTo>
                <a:cubicBezTo>
                  <a:pt x="418542" y="1065848"/>
                  <a:pt x="424257" y="1070610"/>
                  <a:pt x="429972" y="1070610"/>
                </a:cubicBezTo>
                <a:cubicBezTo>
                  <a:pt x="430925" y="1072515"/>
                  <a:pt x="432830" y="1075373"/>
                  <a:pt x="434735" y="1076325"/>
                </a:cubicBezTo>
                <a:cubicBezTo>
                  <a:pt x="436640" y="1078230"/>
                  <a:pt x="438545" y="1077278"/>
                  <a:pt x="439497" y="1077278"/>
                </a:cubicBezTo>
                <a:cubicBezTo>
                  <a:pt x="441402" y="1076325"/>
                  <a:pt x="441402" y="1074420"/>
                  <a:pt x="444260" y="1075373"/>
                </a:cubicBezTo>
                <a:cubicBezTo>
                  <a:pt x="447117" y="1077278"/>
                  <a:pt x="450927" y="1078230"/>
                  <a:pt x="453785" y="1081088"/>
                </a:cubicBezTo>
                <a:cubicBezTo>
                  <a:pt x="459500" y="1086803"/>
                  <a:pt x="466167" y="1090613"/>
                  <a:pt x="473787" y="1093470"/>
                </a:cubicBezTo>
                <a:cubicBezTo>
                  <a:pt x="473787" y="1093470"/>
                  <a:pt x="473787" y="1093470"/>
                  <a:pt x="473787" y="1093470"/>
                </a:cubicBezTo>
                <a:cubicBezTo>
                  <a:pt x="473787" y="1093470"/>
                  <a:pt x="472835" y="1094423"/>
                  <a:pt x="472835" y="1094423"/>
                </a:cubicBezTo>
                <a:cubicBezTo>
                  <a:pt x="465215" y="1093470"/>
                  <a:pt x="460452" y="1095375"/>
                  <a:pt x="452832" y="1091565"/>
                </a:cubicBezTo>
                <a:cubicBezTo>
                  <a:pt x="452832" y="1092518"/>
                  <a:pt x="453785" y="1092518"/>
                  <a:pt x="453785" y="1092518"/>
                </a:cubicBezTo>
                <a:cubicBezTo>
                  <a:pt x="449022" y="1091565"/>
                  <a:pt x="444260" y="1090613"/>
                  <a:pt x="439497" y="1089660"/>
                </a:cubicBezTo>
                <a:cubicBezTo>
                  <a:pt x="436640" y="1094423"/>
                  <a:pt x="445212" y="1089660"/>
                  <a:pt x="444260" y="1093470"/>
                </a:cubicBezTo>
                <a:cubicBezTo>
                  <a:pt x="441402" y="1094423"/>
                  <a:pt x="430925" y="1091565"/>
                  <a:pt x="430925" y="1088708"/>
                </a:cubicBezTo>
                <a:cubicBezTo>
                  <a:pt x="432830" y="1089660"/>
                  <a:pt x="435687" y="1090613"/>
                  <a:pt x="437592" y="1091565"/>
                </a:cubicBezTo>
                <a:cubicBezTo>
                  <a:pt x="436640" y="1089660"/>
                  <a:pt x="433782" y="1088708"/>
                  <a:pt x="430925" y="1087755"/>
                </a:cubicBezTo>
                <a:cubicBezTo>
                  <a:pt x="430925" y="1087755"/>
                  <a:pt x="430925" y="1087755"/>
                  <a:pt x="430925" y="1087755"/>
                </a:cubicBezTo>
                <a:cubicBezTo>
                  <a:pt x="430925" y="1087755"/>
                  <a:pt x="430925" y="1087755"/>
                  <a:pt x="430925" y="1087755"/>
                </a:cubicBezTo>
                <a:cubicBezTo>
                  <a:pt x="429020" y="1086803"/>
                  <a:pt x="428067" y="1085850"/>
                  <a:pt x="427115" y="1084898"/>
                </a:cubicBezTo>
                <a:cubicBezTo>
                  <a:pt x="426162" y="1084898"/>
                  <a:pt x="419495" y="1084898"/>
                  <a:pt x="422352" y="1085850"/>
                </a:cubicBezTo>
                <a:cubicBezTo>
                  <a:pt x="422352" y="1085850"/>
                  <a:pt x="422352" y="1085850"/>
                  <a:pt x="423305" y="1085850"/>
                </a:cubicBezTo>
                <a:cubicBezTo>
                  <a:pt x="413780" y="1083945"/>
                  <a:pt x="405207" y="1080135"/>
                  <a:pt x="396635" y="1078230"/>
                </a:cubicBezTo>
                <a:cubicBezTo>
                  <a:pt x="386157" y="1074420"/>
                  <a:pt x="375680" y="1071563"/>
                  <a:pt x="365202" y="1071563"/>
                </a:cubicBezTo>
                <a:cubicBezTo>
                  <a:pt x="363297" y="1066800"/>
                  <a:pt x="358535" y="1065848"/>
                  <a:pt x="354725" y="1064895"/>
                </a:cubicBezTo>
                <a:cubicBezTo>
                  <a:pt x="343295" y="1061085"/>
                  <a:pt x="334722" y="1054418"/>
                  <a:pt x="329007" y="1048703"/>
                </a:cubicBezTo>
                <a:cubicBezTo>
                  <a:pt x="325197" y="1053465"/>
                  <a:pt x="320435" y="1041083"/>
                  <a:pt x="314720" y="1041083"/>
                </a:cubicBezTo>
                <a:cubicBezTo>
                  <a:pt x="314720" y="1040130"/>
                  <a:pt x="313767" y="1039178"/>
                  <a:pt x="315672" y="1039178"/>
                </a:cubicBezTo>
                <a:cubicBezTo>
                  <a:pt x="304242" y="1038225"/>
                  <a:pt x="303290" y="1025843"/>
                  <a:pt x="291860" y="1022033"/>
                </a:cubicBezTo>
                <a:cubicBezTo>
                  <a:pt x="296622" y="1025843"/>
                  <a:pt x="285192" y="1022985"/>
                  <a:pt x="294717" y="1028700"/>
                </a:cubicBezTo>
                <a:cubicBezTo>
                  <a:pt x="297575" y="1027748"/>
                  <a:pt x="293765" y="1023938"/>
                  <a:pt x="296622" y="1025843"/>
                </a:cubicBezTo>
                <a:cubicBezTo>
                  <a:pt x="293765" y="1029653"/>
                  <a:pt x="304242" y="1034415"/>
                  <a:pt x="305195" y="1040130"/>
                </a:cubicBezTo>
                <a:cubicBezTo>
                  <a:pt x="313767" y="1040130"/>
                  <a:pt x="318530" y="1047750"/>
                  <a:pt x="327102" y="1053465"/>
                </a:cubicBezTo>
                <a:cubicBezTo>
                  <a:pt x="327102" y="1055370"/>
                  <a:pt x="327102" y="1061085"/>
                  <a:pt x="331865" y="1060133"/>
                </a:cubicBezTo>
                <a:cubicBezTo>
                  <a:pt x="327102" y="1058228"/>
                  <a:pt x="333770" y="1058228"/>
                  <a:pt x="334722" y="1057275"/>
                </a:cubicBezTo>
                <a:cubicBezTo>
                  <a:pt x="339485" y="1059180"/>
                  <a:pt x="343295" y="1062990"/>
                  <a:pt x="348057" y="1065848"/>
                </a:cubicBezTo>
                <a:cubicBezTo>
                  <a:pt x="345200" y="1066800"/>
                  <a:pt x="342342" y="1067753"/>
                  <a:pt x="341390" y="1067753"/>
                </a:cubicBezTo>
                <a:cubicBezTo>
                  <a:pt x="342342" y="1068705"/>
                  <a:pt x="343295" y="1068705"/>
                  <a:pt x="344247" y="1068705"/>
                </a:cubicBezTo>
                <a:cubicBezTo>
                  <a:pt x="344247" y="1069658"/>
                  <a:pt x="344247" y="1069658"/>
                  <a:pt x="342342" y="1071563"/>
                </a:cubicBezTo>
                <a:cubicBezTo>
                  <a:pt x="348057" y="1075373"/>
                  <a:pt x="349010" y="1073468"/>
                  <a:pt x="351867" y="1073468"/>
                </a:cubicBezTo>
                <a:cubicBezTo>
                  <a:pt x="348057" y="1077278"/>
                  <a:pt x="365202" y="1082040"/>
                  <a:pt x="369012" y="1086803"/>
                </a:cubicBezTo>
                <a:cubicBezTo>
                  <a:pt x="369012" y="1084898"/>
                  <a:pt x="370917" y="1084898"/>
                  <a:pt x="373775" y="1085850"/>
                </a:cubicBezTo>
                <a:cubicBezTo>
                  <a:pt x="372822" y="1086803"/>
                  <a:pt x="371870" y="1086803"/>
                  <a:pt x="372822" y="1087755"/>
                </a:cubicBezTo>
                <a:cubicBezTo>
                  <a:pt x="397587" y="1096328"/>
                  <a:pt x="421400" y="1102995"/>
                  <a:pt x="444260" y="1109663"/>
                </a:cubicBezTo>
                <a:cubicBezTo>
                  <a:pt x="452832" y="1108710"/>
                  <a:pt x="475692" y="1112520"/>
                  <a:pt x="472835" y="1120140"/>
                </a:cubicBezTo>
                <a:cubicBezTo>
                  <a:pt x="500457" y="1128713"/>
                  <a:pt x="530937" y="1130618"/>
                  <a:pt x="562370" y="1133475"/>
                </a:cubicBezTo>
                <a:cubicBezTo>
                  <a:pt x="572847" y="1129665"/>
                  <a:pt x="586182" y="1131570"/>
                  <a:pt x="595707" y="1132523"/>
                </a:cubicBezTo>
                <a:cubicBezTo>
                  <a:pt x="594755" y="1132523"/>
                  <a:pt x="598565" y="1130618"/>
                  <a:pt x="601422" y="1131570"/>
                </a:cubicBezTo>
                <a:cubicBezTo>
                  <a:pt x="610947" y="1134428"/>
                  <a:pt x="594755" y="1138238"/>
                  <a:pt x="586182" y="1137285"/>
                </a:cubicBezTo>
                <a:cubicBezTo>
                  <a:pt x="593802" y="1137285"/>
                  <a:pt x="586182" y="1143000"/>
                  <a:pt x="585230" y="1144905"/>
                </a:cubicBezTo>
                <a:cubicBezTo>
                  <a:pt x="569037" y="1146810"/>
                  <a:pt x="556655" y="1145858"/>
                  <a:pt x="542367" y="1146810"/>
                </a:cubicBezTo>
                <a:cubicBezTo>
                  <a:pt x="538557" y="1145858"/>
                  <a:pt x="538557" y="1143953"/>
                  <a:pt x="533795" y="1143953"/>
                </a:cubicBezTo>
                <a:cubicBezTo>
                  <a:pt x="527127" y="1146810"/>
                  <a:pt x="521412" y="1141095"/>
                  <a:pt x="513792" y="1141095"/>
                </a:cubicBezTo>
                <a:cubicBezTo>
                  <a:pt x="509982" y="1141095"/>
                  <a:pt x="506172" y="1143953"/>
                  <a:pt x="502362" y="1143953"/>
                </a:cubicBezTo>
                <a:cubicBezTo>
                  <a:pt x="497600" y="1143000"/>
                  <a:pt x="493790" y="1139190"/>
                  <a:pt x="489980" y="1139190"/>
                </a:cubicBezTo>
                <a:cubicBezTo>
                  <a:pt x="488075" y="1139190"/>
                  <a:pt x="483312" y="1139190"/>
                  <a:pt x="481407" y="1139190"/>
                </a:cubicBezTo>
                <a:cubicBezTo>
                  <a:pt x="481407" y="1139190"/>
                  <a:pt x="482360" y="1137285"/>
                  <a:pt x="483312" y="1138238"/>
                </a:cubicBezTo>
                <a:cubicBezTo>
                  <a:pt x="479502" y="1137285"/>
                  <a:pt x="476645" y="1139190"/>
                  <a:pt x="472835" y="1139190"/>
                </a:cubicBezTo>
                <a:cubicBezTo>
                  <a:pt x="471882" y="1139190"/>
                  <a:pt x="471882" y="1136333"/>
                  <a:pt x="471882" y="1136333"/>
                </a:cubicBezTo>
                <a:cubicBezTo>
                  <a:pt x="467120" y="1133475"/>
                  <a:pt x="460452" y="1136333"/>
                  <a:pt x="454737" y="1135380"/>
                </a:cubicBezTo>
                <a:cubicBezTo>
                  <a:pt x="450927" y="1132523"/>
                  <a:pt x="460452" y="1132523"/>
                  <a:pt x="453785" y="1131570"/>
                </a:cubicBezTo>
                <a:cubicBezTo>
                  <a:pt x="452832" y="1134428"/>
                  <a:pt x="447117" y="1132523"/>
                  <a:pt x="444260" y="1133475"/>
                </a:cubicBezTo>
                <a:cubicBezTo>
                  <a:pt x="441402" y="1127760"/>
                  <a:pt x="428067" y="1129665"/>
                  <a:pt x="430925" y="1125855"/>
                </a:cubicBezTo>
                <a:cubicBezTo>
                  <a:pt x="426162" y="1124903"/>
                  <a:pt x="419495" y="1124903"/>
                  <a:pt x="412827" y="1122998"/>
                </a:cubicBezTo>
                <a:cubicBezTo>
                  <a:pt x="406160" y="1121093"/>
                  <a:pt x="400445" y="1120140"/>
                  <a:pt x="395682" y="1118235"/>
                </a:cubicBezTo>
                <a:cubicBezTo>
                  <a:pt x="397587" y="1119188"/>
                  <a:pt x="396635" y="1120140"/>
                  <a:pt x="396635" y="1121093"/>
                </a:cubicBezTo>
                <a:cubicBezTo>
                  <a:pt x="386157" y="1117283"/>
                  <a:pt x="383300" y="1116330"/>
                  <a:pt x="377585" y="1115378"/>
                </a:cubicBezTo>
                <a:cubicBezTo>
                  <a:pt x="377585" y="1114425"/>
                  <a:pt x="378537" y="1114425"/>
                  <a:pt x="379490" y="1114425"/>
                </a:cubicBezTo>
                <a:cubicBezTo>
                  <a:pt x="371870" y="1111568"/>
                  <a:pt x="364250" y="1109663"/>
                  <a:pt x="358535" y="1106805"/>
                </a:cubicBezTo>
                <a:cubicBezTo>
                  <a:pt x="352820" y="1103948"/>
                  <a:pt x="347105" y="1101090"/>
                  <a:pt x="342342" y="1099185"/>
                </a:cubicBezTo>
                <a:cubicBezTo>
                  <a:pt x="340437" y="1099185"/>
                  <a:pt x="339485" y="1100138"/>
                  <a:pt x="337580" y="1100138"/>
                </a:cubicBezTo>
                <a:cubicBezTo>
                  <a:pt x="334722" y="1096328"/>
                  <a:pt x="333770" y="1097280"/>
                  <a:pt x="330912" y="1098233"/>
                </a:cubicBezTo>
                <a:cubicBezTo>
                  <a:pt x="329007" y="1095375"/>
                  <a:pt x="330912" y="1093470"/>
                  <a:pt x="327102" y="1092518"/>
                </a:cubicBezTo>
                <a:cubicBezTo>
                  <a:pt x="330912" y="1096328"/>
                  <a:pt x="320435" y="1092518"/>
                  <a:pt x="317577" y="1091565"/>
                </a:cubicBezTo>
                <a:cubicBezTo>
                  <a:pt x="318530" y="1089660"/>
                  <a:pt x="314720" y="1088708"/>
                  <a:pt x="316625" y="1087755"/>
                </a:cubicBezTo>
                <a:cubicBezTo>
                  <a:pt x="316625" y="1085850"/>
                  <a:pt x="320435" y="1088708"/>
                  <a:pt x="321387" y="1087755"/>
                </a:cubicBezTo>
                <a:cubicBezTo>
                  <a:pt x="312815" y="1083945"/>
                  <a:pt x="311862" y="1085850"/>
                  <a:pt x="309005" y="1088708"/>
                </a:cubicBezTo>
                <a:cubicBezTo>
                  <a:pt x="311862" y="1091565"/>
                  <a:pt x="316625" y="1093470"/>
                  <a:pt x="319482" y="1096328"/>
                </a:cubicBezTo>
                <a:cubicBezTo>
                  <a:pt x="324245" y="1093470"/>
                  <a:pt x="336627" y="1102995"/>
                  <a:pt x="339485" y="1105853"/>
                </a:cubicBezTo>
                <a:cubicBezTo>
                  <a:pt x="337580" y="1104900"/>
                  <a:pt x="337580" y="1106805"/>
                  <a:pt x="336627" y="1105853"/>
                </a:cubicBezTo>
                <a:cubicBezTo>
                  <a:pt x="336627" y="1104900"/>
                  <a:pt x="337580" y="1103948"/>
                  <a:pt x="336627" y="1102995"/>
                </a:cubicBezTo>
                <a:cubicBezTo>
                  <a:pt x="327102" y="1103948"/>
                  <a:pt x="319482" y="1097280"/>
                  <a:pt x="309957" y="1091565"/>
                </a:cubicBezTo>
                <a:cubicBezTo>
                  <a:pt x="311862" y="1096328"/>
                  <a:pt x="306147" y="1092518"/>
                  <a:pt x="305195" y="1095375"/>
                </a:cubicBezTo>
                <a:cubicBezTo>
                  <a:pt x="315672" y="1100138"/>
                  <a:pt x="326150" y="1104900"/>
                  <a:pt x="335675" y="1109663"/>
                </a:cubicBezTo>
                <a:cubicBezTo>
                  <a:pt x="331865" y="1105853"/>
                  <a:pt x="340437" y="1109663"/>
                  <a:pt x="342342" y="1108710"/>
                </a:cubicBezTo>
                <a:cubicBezTo>
                  <a:pt x="344247" y="1110615"/>
                  <a:pt x="350915" y="1116330"/>
                  <a:pt x="353772" y="1116330"/>
                </a:cubicBezTo>
                <a:cubicBezTo>
                  <a:pt x="351867" y="1115378"/>
                  <a:pt x="352820" y="1114425"/>
                  <a:pt x="353772" y="1113473"/>
                </a:cubicBezTo>
                <a:cubicBezTo>
                  <a:pt x="357582" y="1119188"/>
                  <a:pt x="367107" y="1121093"/>
                  <a:pt x="374727" y="1124903"/>
                </a:cubicBezTo>
                <a:cubicBezTo>
                  <a:pt x="366155" y="1121093"/>
                  <a:pt x="369965" y="1124903"/>
                  <a:pt x="362345" y="1122998"/>
                </a:cubicBezTo>
                <a:cubicBezTo>
                  <a:pt x="368060" y="1125855"/>
                  <a:pt x="370917" y="1128713"/>
                  <a:pt x="376632" y="1127760"/>
                </a:cubicBezTo>
                <a:lnTo>
                  <a:pt x="375680" y="1129665"/>
                </a:lnTo>
                <a:cubicBezTo>
                  <a:pt x="382347" y="1130618"/>
                  <a:pt x="390920" y="1134428"/>
                  <a:pt x="399492" y="1138238"/>
                </a:cubicBezTo>
                <a:cubicBezTo>
                  <a:pt x="404255" y="1140143"/>
                  <a:pt x="408065" y="1142048"/>
                  <a:pt x="412827" y="1143953"/>
                </a:cubicBezTo>
                <a:cubicBezTo>
                  <a:pt x="417590" y="1144905"/>
                  <a:pt x="422352" y="1145858"/>
                  <a:pt x="426162" y="1146810"/>
                </a:cubicBezTo>
                <a:cubicBezTo>
                  <a:pt x="426162" y="1147763"/>
                  <a:pt x="425210" y="1148715"/>
                  <a:pt x="427115" y="1149668"/>
                </a:cubicBezTo>
                <a:cubicBezTo>
                  <a:pt x="443307" y="1150620"/>
                  <a:pt x="464262" y="1161098"/>
                  <a:pt x="471882" y="1159193"/>
                </a:cubicBezTo>
                <a:cubicBezTo>
                  <a:pt x="471882" y="1162050"/>
                  <a:pt x="464262" y="1162050"/>
                  <a:pt x="461405" y="1159193"/>
                </a:cubicBezTo>
                <a:cubicBezTo>
                  <a:pt x="461405" y="1164908"/>
                  <a:pt x="470930" y="1163003"/>
                  <a:pt x="474740" y="1163003"/>
                </a:cubicBezTo>
                <a:cubicBezTo>
                  <a:pt x="474740" y="1163003"/>
                  <a:pt x="474740" y="1164908"/>
                  <a:pt x="474740" y="1164908"/>
                </a:cubicBezTo>
                <a:cubicBezTo>
                  <a:pt x="480455" y="1164908"/>
                  <a:pt x="484265" y="1162050"/>
                  <a:pt x="489980" y="1162050"/>
                </a:cubicBezTo>
                <a:cubicBezTo>
                  <a:pt x="497600" y="1163003"/>
                  <a:pt x="499505" y="1166813"/>
                  <a:pt x="509982" y="1167765"/>
                </a:cubicBezTo>
                <a:cubicBezTo>
                  <a:pt x="507125" y="1163955"/>
                  <a:pt x="520460" y="1168718"/>
                  <a:pt x="525222" y="1167765"/>
                </a:cubicBezTo>
                <a:cubicBezTo>
                  <a:pt x="517602" y="1166813"/>
                  <a:pt x="521412" y="1165860"/>
                  <a:pt x="528080" y="1166813"/>
                </a:cubicBezTo>
                <a:cubicBezTo>
                  <a:pt x="534747" y="1166813"/>
                  <a:pt x="542367" y="1167765"/>
                  <a:pt x="542367" y="1170623"/>
                </a:cubicBezTo>
                <a:cubicBezTo>
                  <a:pt x="537605" y="1169670"/>
                  <a:pt x="536652" y="1172528"/>
                  <a:pt x="533795" y="1172528"/>
                </a:cubicBezTo>
                <a:cubicBezTo>
                  <a:pt x="542367" y="1172528"/>
                  <a:pt x="537605" y="1173480"/>
                  <a:pt x="539510" y="1177290"/>
                </a:cubicBezTo>
                <a:cubicBezTo>
                  <a:pt x="546177" y="1176338"/>
                  <a:pt x="547130" y="1179195"/>
                  <a:pt x="550940" y="1179195"/>
                </a:cubicBezTo>
                <a:cubicBezTo>
                  <a:pt x="549987" y="1176338"/>
                  <a:pt x="544272" y="1176338"/>
                  <a:pt x="542367" y="1174433"/>
                </a:cubicBezTo>
                <a:cubicBezTo>
                  <a:pt x="544272" y="1174433"/>
                  <a:pt x="545225" y="1174433"/>
                  <a:pt x="547130" y="1173480"/>
                </a:cubicBezTo>
                <a:cubicBezTo>
                  <a:pt x="550940" y="1174433"/>
                  <a:pt x="552845" y="1179195"/>
                  <a:pt x="555702" y="1175385"/>
                </a:cubicBezTo>
                <a:cubicBezTo>
                  <a:pt x="555702" y="1176338"/>
                  <a:pt x="555702" y="1178243"/>
                  <a:pt x="556655" y="1178243"/>
                </a:cubicBezTo>
                <a:cubicBezTo>
                  <a:pt x="544272" y="1178243"/>
                  <a:pt x="536652" y="1179195"/>
                  <a:pt x="528080" y="1178243"/>
                </a:cubicBezTo>
                <a:cubicBezTo>
                  <a:pt x="520460" y="1177290"/>
                  <a:pt x="511887" y="1175385"/>
                  <a:pt x="501410" y="1172528"/>
                </a:cubicBezTo>
                <a:cubicBezTo>
                  <a:pt x="494742" y="1172528"/>
                  <a:pt x="488075" y="1170623"/>
                  <a:pt x="480455" y="1169670"/>
                </a:cubicBezTo>
                <a:cubicBezTo>
                  <a:pt x="473787" y="1167765"/>
                  <a:pt x="466167" y="1166813"/>
                  <a:pt x="459500" y="1167765"/>
                </a:cubicBezTo>
                <a:cubicBezTo>
                  <a:pt x="459500" y="1165860"/>
                  <a:pt x="454737" y="1165860"/>
                  <a:pt x="455690" y="1163955"/>
                </a:cubicBezTo>
                <a:cubicBezTo>
                  <a:pt x="436640" y="1162050"/>
                  <a:pt x="419495" y="1148715"/>
                  <a:pt x="403302" y="1150620"/>
                </a:cubicBezTo>
                <a:cubicBezTo>
                  <a:pt x="407112" y="1152525"/>
                  <a:pt x="413780" y="1153478"/>
                  <a:pt x="412827" y="1155383"/>
                </a:cubicBezTo>
                <a:cubicBezTo>
                  <a:pt x="408065" y="1154430"/>
                  <a:pt x="387110" y="1149668"/>
                  <a:pt x="393777" y="1145858"/>
                </a:cubicBezTo>
                <a:cubicBezTo>
                  <a:pt x="389967" y="1144905"/>
                  <a:pt x="387110" y="1144905"/>
                  <a:pt x="382347" y="1143000"/>
                </a:cubicBezTo>
                <a:cubicBezTo>
                  <a:pt x="379490" y="1145858"/>
                  <a:pt x="389967" y="1145858"/>
                  <a:pt x="389015" y="1147763"/>
                </a:cubicBezTo>
                <a:cubicBezTo>
                  <a:pt x="382347" y="1145858"/>
                  <a:pt x="367107" y="1142048"/>
                  <a:pt x="364250" y="1136333"/>
                </a:cubicBezTo>
                <a:cubicBezTo>
                  <a:pt x="350915" y="1131570"/>
                  <a:pt x="340437" y="1126808"/>
                  <a:pt x="330912" y="1122045"/>
                </a:cubicBezTo>
                <a:cubicBezTo>
                  <a:pt x="321387" y="1117283"/>
                  <a:pt x="312815" y="1112520"/>
                  <a:pt x="306147" y="1105853"/>
                </a:cubicBezTo>
                <a:cubicBezTo>
                  <a:pt x="303290" y="1108710"/>
                  <a:pt x="304242" y="1102995"/>
                  <a:pt x="301385" y="1102043"/>
                </a:cubicBezTo>
                <a:cubicBezTo>
                  <a:pt x="297575" y="1101090"/>
                  <a:pt x="300432" y="1105853"/>
                  <a:pt x="298527" y="1104900"/>
                </a:cubicBezTo>
                <a:cubicBezTo>
                  <a:pt x="297575" y="1103948"/>
                  <a:pt x="296622" y="1104900"/>
                  <a:pt x="295670" y="1103948"/>
                </a:cubicBezTo>
                <a:cubicBezTo>
                  <a:pt x="289955" y="1102043"/>
                  <a:pt x="291860" y="1099185"/>
                  <a:pt x="289002" y="1097280"/>
                </a:cubicBezTo>
                <a:cubicBezTo>
                  <a:pt x="286145" y="1098233"/>
                  <a:pt x="280430" y="1093470"/>
                  <a:pt x="275667" y="1090613"/>
                </a:cubicBezTo>
                <a:cubicBezTo>
                  <a:pt x="277572" y="1084898"/>
                  <a:pt x="266142" y="1082993"/>
                  <a:pt x="261380" y="1079183"/>
                </a:cubicBezTo>
                <a:cubicBezTo>
                  <a:pt x="250902" y="1072515"/>
                  <a:pt x="240425" y="1062990"/>
                  <a:pt x="229947" y="1054418"/>
                </a:cubicBezTo>
                <a:cubicBezTo>
                  <a:pt x="219470" y="1045845"/>
                  <a:pt x="208992" y="1038225"/>
                  <a:pt x="202325" y="1031558"/>
                </a:cubicBezTo>
                <a:cubicBezTo>
                  <a:pt x="212802" y="1042988"/>
                  <a:pt x="218517" y="1043940"/>
                  <a:pt x="226137" y="1054418"/>
                </a:cubicBezTo>
                <a:cubicBezTo>
                  <a:pt x="234710" y="1058228"/>
                  <a:pt x="242330" y="1064895"/>
                  <a:pt x="249950" y="1071563"/>
                </a:cubicBezTo>
                <a:cubicBezTo>
                  <a:pt x="258522" y="1078230"/>
                  <a:pt x="267095" y="1083945"/>
                  <a:pt x="275667" y="1088708"/>
                </a:cubicBezTo>
                <a:cubicBezTo>
                  <a:pt x="274715" y="1090613"/>
                  <a:pt x="276620" y="1092518"/>
                  <a:pt x="276620" y="1093470"/>
                </a:cubicBezTo>
                <a:cubicBezTo>
                  <a:pt x="274715" y="1093470"/>
                  <a:pt x="270905" y="1091565"/>
                  <a:pt x="269000" y="1091565"/>
                </a:cubicBezTo>
                <a:cubicBezTo>
                  <a:pt x="272810" y="1096328"/>
                  <a:pt x="289002" y="1100138"/>
                  <a:pt x="295670" y="1109663"/>
                </a:cubicBezTo>
                <a:cubicBezTo>
                  <a:pt x="297575" y="1107758"/>
                  <a:pt x="301385" y="1111568"/>
                  <a:pt x="304242" y="1113473"/>
                </a:cubicBezTo>
                <a:cubicBezTo>
                  <a:pt x="310910" y="1110615"/>
                  <a:pt x="331865" y="1121093"/>
                  <a:pt x="338532" y="1125855"/>
                </a:cubicBezTo>
                <a:cubicBezTo>
                  <a:pt x="337580" y="1126808"/>
                  <a:pt x="326150" y="1120140"/>
                  <a:pt x="329960" y="1123950"/>
                </a:cubicBezTo>
                <a:cubicBezTo>
                  <a:pt x="333770" y="1125855"/>
                  <a:pt x="338532" y="1127760"/>
                  <a:pt x="337580" y="1129665"/>
                </a:cubicBezTo>
                <a:cubicBezTo>
                  <a:pt x="334722" y="1128713"/>
                  <a:pt x="329960" y="1124903"/>
                  <a:pt x="329007" y="1126808"/>
                </a:cubicBezTo>
                <a:cubicBezTo>
                  <a:pt x="332817" y="1129665"/>
                  <a:pt x="342342" y="1132523"/>
                  <a:pt x="338532" y="1136333"/>
                </a:cubicBezTo>
                <a:cubicBezTo>
                  <a:pt x="344247" y="1139190"/>
                  <a:pt x="337580" y="1132523"/>
                  <a:pt x="344247" y="1135380"/>
                </a:cubicBezTo>
                <a:cubicBezTo>
                  <a:pt x="344247" y="1136333"/>
                  <a:pt x="345200" y="1136333"/>
                  <a:pt x="347105" y="1137285"/>
                </a:cubicBezTo>
                <a:cubicBezTo>
                  <a:pt x="347105" y="1141095"/>
                  <a:pt x="343295" y="1140143"/>
                  <a:pt x="340437" y="1140143"/>
                </a:cubicBezTo>
                <a:cubicBezTo>
                  <a:pt x="346152" y="1144905"/>
                  <a:pt x="347105" y="1142048"/>
                  <a:pt x="348057" y="1141095"/>
                </a:cubicBezTo>
                <a:cubicBezTo>
                  <a:pt x="351867" y="1144905"/>
                  <a:pt x="343295" y="1142048"/>
                  <a:pt x="346152" y="1145858"/>
                </a:cubicBezTo>
                <a:cubicBezTo>
                  <a:pt x="351867" y="1149668"/>
                  <a:pt x="358535" y="1152525"/>
                  <a:pt x="361392" y="1153478"/>
                </a:cubicBezTo>
                <a:cubicBezTo>
                  <a:pt x="359487" y="1152525"/>
                  <a:pt x="359487" y="1151573"/>
                  <a:pt x="359487" y="1150620"/>
                </a:cubicBezTo>
                <a:cubicBezTo>
                  <a:pt x="362345" y="1151573"/>
                  <a:pt x="366155" y="1150620"/>
                  <a:pt x="367107" y="1153478"/>
                </a:cubicBezTo>
                <a:cubicBezTo>
                  <a:pt x="365202" y="1152525"/>
                  <a:pt x="363297" y="1151573"/>
                  <a:pt x="362345" y="1152525"/>
                </a:cubicBezTo>
                <a:cubicBezTo>
                  <a:pt x="369965" y="1157288"/>
                  <a:pt x="383300" y="1160145"/>
                  <a:pt x="387110" y="1165860"/>
                </a:cubicBezTo>
                <a:cubicBezTo>
                  <a:pt x="390920" y="1165860"/>
                  <a:pt x="385205" y="1163003"/>
                  <a:pt x="389967" y="1163003"/>
                </a:cubicBezTo>
                <a:cubicBezTo>
                  <a:pt x="398540" y="1164908"/>
                  <a:pt x="396635" y="1168718"/>
                  <a:pt x="402350" y="1170623"/>
                </a:cubicBezTo>
                <a:cubicBezTo>
                  <a:pt x="403302" y="1169670"/>
                  <a:pt x="401397" y="1165860"/>
                  <a:pt x="405207" y="1166813"/>
                </a:cubicBezTo>
                <a:cubicBezTo>
                  <a:pt x="409970" y="1168718"/>
                  <a:pt x="419495" y="1169670"/>
                  <a:pt x="417590" y="1172528"/>
                </a:cubicBezTo>
                <a:cubicBezTo>
                  <a:pt x="415685" y="1172528"/>
                  <a:pt x="406160" y="1170623"/>
                  <a:pt x="409970" y="1172528"/>
                </a:cubicBezTo>
                <a:cubicBezTo>
                  <a:pt x="418542" y="1173480"/>
                  <a:pt x="424257" y="1176338"/>
                  <a:pt x="429020" y="1174433"/>
                </a:cubicBezTo>
                <a:cubicBezTo>
                  <a:pt x="434735" y="1177290"/>
                  <a:pt x="427115" y="1178243"/>
                  <a:pt x="432830" y="1180148"/>
                </a:cubicBezTo>
                <a:cubicBezTo>
                  <a:pt x="434735" y="1180148"/>
                  <a:pt x="433782" y="1177290"/>
                  <a:pt x="436640" y="1177290"/>
                </a:cubicBezTo>
                <a:cubicBezTo>
                  <a:pt x="438545" y="1179195"/>
                  <a:pt x="453785" y="1186815"/>
                  <a:pt x="447117" y="1181100"/>
                </a:cubicBezTo>
                <a:cubicBezTo>
                  <a:pt x="453785" y="1183005"/>
                  <a:pt x="454737" y="1183958"/>
                  <a:pt x="463310" y="1185863"/>
                </a:cubicBezTo>
                <a:cubicBezTo>
                  <a:pt x="463310" y="1184910"/>
                  <a:pt x="463310" y="1183005"/>
                  <a:pt x="465215" y="1183005"/>
                </a:cubicBezTo>
                <a:cubicBezTo>
                  <a:pt x="477597" y="1186815"/>
                  <a:pt x="489980" y="1188720"/>
                  <a:pt x="501410" y="1189673"/>
                </a:cubicBezTo>
                <a:cubicBezTo>
                  <a:pt x="512840" y="1190625"/>
                  <a:pt x="524270" y="1192530"/>
                  <a:pt x="535700" y="1194435"/>
                </a:cubicBezTo>
                <a:cubicBezTo>
                  <a:pt x="536652" y="1193483"/>
                  <a:pt x="533795" y="1192530"/>
                  <a:pt x="535700" y="1191578"/>
                </a:cubicBezTo>
                <a:cubicBezTo>
                  <a:pt x="544272" y="1193483"/>
                  <a:pt x="550940" y="1194435"/>
                  <a:pt x="557607" y="1191578"/>
                </a:cubicBezTo>
                <a:cubicBezTo>
                  <a:pt x="557607" y="1192530"/>
                  <a:pt x="556655" y="1193483"/>
                  <a:pt x="555702" y="1193483"/>
                </a:cubicBezTo>
                <a:cubicBezTo>
                  <a:pt x="562370" y="1192530"/>
                  <a:pt x="569990" y="1194435"/>
                  <a:pt x="575705" y="1196340"/>
                </a:cubicBezTo>
                <a:cubicBezTo>
                  <a:pt x="570942" y="1199198"/>
                  <a:pt x="563322" y="1196340"/>
                  <a:pt x="561417" y="1201103"/>
                </a:cubicBezTo>
                <a:cubicBezTo>
                  <a:pt x="571895" y="1201103"/>
                  <a:pt x="576657" y="1194435"/>
                  <a:pt x="589040" y="1196340"/>
                </a:cubicBezTo>
                <a:cubicBezTo>
                  <a:pt x="590945" y="1194435"/>
                  <a:pt x="585230" y="1193483"/>
                  <a:pt x="589040" y="1193483"/>
                </a:cubicBezTo>
                <a:cubicBezTo>
                  <a:pt x="593802" y="1194435"/>
                  <a:pt x="594755" y="1194435"/>
                  <a:pt x="598565" y="1192530"/>
                </a:cubicBezTo>
                <a:cubicBezTo>
                  <a:pt x="598565" y="1195388"/>
                  <a:pt x="603327" y="1195388"/>
                  <a:pt x="606185" y="1196340"/>
                </a:cubicBezTo>
                <a:cubicBezTo>
                  <a:pt x="618567" y="1192530"/>
                  <a:pt x="630950" y="1197293"/>
                  <a:pt x="641427" y="1191578"/>
                </a:cubicBezTo>
                <a:cubicBezTo>
                  <a:pt x="647142" y="1191578"/>
                  <a:pt x="654762" y="1191578"/>
                  <a:pt x="661430" y="1191578"/>
                </a:cubicBezTo>
                <a:cubicBezTo>
                  <a:pt x="668097" y="1190625"/>
                  <a:pt x="675717" y="1189673"/>
                  <a:pt x="683337" y="1188720"/>
                </a:cubicBezTo>
                <a:cubicBezTo>
                  <a:pt x="697625" y="1185863"/>
                  <a:pt x="710960" y="1183005"/>
                  <a:pt x="720485" y="1179195"/>
                </a:cubicBezTo>
                <a:cubicBezTo>
                  <a:pt x="722390" y="1181100"/>
                  <a:pt x="729057" y="1178243"/>
                  <a:pt x="729057" y="1181100"/>
                </a:cubicBezTo>
                <a:cubicBezTo>
                  <a:pt x="736677" y="1176338"/>
                  <a:pt x="743345" y="1179195"/>
                  <a:pt x="748107" y="1174433"/>
                </a:cubicBezTo>
                <a:cubicBezTo>
                  <a:pt x="746202" y="1174433"/>
                  <a:pt x="744297" y="1175385"/>
                  <a:pt x="744297" y="1173480"/>
                </a:cubicBezTo>
                <a:cubicBezTo>
                  <a:pt x="748107" y="1171575"/>
                  <a:pt x="748107" y="1171575"/>
                  <a:pt x="754775" y="1169670"/>
                </a:cubicBezTo>
                <a:cubicBezTo>
                  <a:pt x="755727" y="1170623"/>
                  <a:pt x="755727" y="1172528"/>
                  <a:pt x="758585" y="1171575"/>
                </a:cubicBezTo>
                <a:cubicBezTo>
                  <a:pt x="761442" y="1164908"/>
                  <a:pt x="775730" y="1166813"/>
                  <a:pt x="782397" y="1165860"/>
                </a:cubicBezTo>
                <a:cubicBezTo>
                  <a:pt x="782397" y="1163955"/>
                  <a:pt x="779540" y="1164908"/>
                  <a:pt x="778587" y="1163955"/>
                </a:cubicBezTo>
                <a:cubicBezTo>
                  <a:pt x="784302" y="1162050"/>
                  <a:pt x="794780" y="1157288"/>
                  <a:pt x="797637" y="1161098"/>
                </a:cubicBezTo>
                <a:cubicBezTo>
                  <a:pt x="793827" y="1163003"/>
                  <a:pt x="790970" y="1160145"/>
                  <a:pt x="790017" y="1163003"/>
                </a:cubicBezTo>
                <a:cubicBezTo>
                  <a:pt x="791922" y="1162050"/>
                  <a:pt x="791922" y="1163955"/>
                  <a:pt x="793827" y="1163955"/>
                </a:cubicBezTo>
                <a:cubicBezTo>
                  <a:pt x="808115" y="1153478"/>
                  <a:pt x="830022" y="1146810"/>
                  <a:pt x="840500" y="1143953"/>
                </a:cubicBezTo>
                <a:cubicBezTo>
                  <a:pt x="844310" y="1142048"/>
                  <a:pt x="845262" y="1139190"/>
                  <a:pt x="846215" y="1138238"/>
                </a:cubicBezTo>
                <a:cubicBezTo>
                  <a:pt x="850977" y="1136333"/>
                  <a:pt x="855740" y="1138238"/>
                  <a:pt x="862407" y="1133475"/>
                </a:cubicBezTo>
                <a:cubicBezTo>
                  <a:pt x="861455" y="1134428"/>
                  <a:pt x="864312" y="1132523"/>
                  <a:pt x="868122" y="1130618"/>
                </a:cubicBezTo>
                <a:cubicBezTo>
                  <a:pt x="869075" y="1129665"/>
                  <a:pt x="883362" y="1121093"/>
                  <a:pt x="888125" y="1122045"/>
                </a:cubicBezTo>
                <a:cubicBezTo>
                  <a:pt x="890030" y="1123950"/>
                  <a:pt x="877647" y="1128713"/>
                  <a:pt x="882410" y="1127760"/>
                </a:cubicBezTo>
                <a:cubicBezTo>
                  <a:pt x="887172" y="1124903"/>
                  <a:pt x="888125" y="1122998"/>
                  <a:pt x="893840" y="1122045"/>
                </a:cubicBezTo>
                <a:cubicBezTo>
                  <a:pt x="891935" y="1120140"/>
                  <a:pt x="893840" y="1119188"/>
                  <a:pt x="895745" y="1117283"/>
                </a:cubicBezTo>
                <a:cubicBezTo>
                  <a:pt x="897650" y="1116330"/>
                  <a:pt x="900507" y="1115378"/>
                  <a:pt x="902412" y="1115378"/>
                </a:cubicBezTo>
                <a:cubicBezTo>
                  <a:pt x="898602" y="1119188"/>
                  <a:pt x="892887" y="1122045"/>
                  <a:pt x="891935" y="1125855"/>
                </a:cubicBezTo>
                <a:cubicBezTo>
                  <a:pt x="900507" y="1121093"/>
                  <a:pt x="912890" y="1107758"/>
                  <a:pt x="915747" y="1114425"/>
                </a:cubicBezTo>
                <a:cubicBezTo>
                  <a:pt x="915747" y="1113473"/>
                  <a:pt x="917652" y="1112520"/>
                  <a:pt x="918605" y="1112520"/>
                </a:cubicBezTo>
                <a:cubicBezTo>
                  <a:pt x="913842" y="1117283"/>
                  <a:pt x="917652" y="1117283"/>
                  <a:pt x="913842" y="1122045"/>
                </a:cubicBezTo>
                <a:cubicBezTo>
                  <a:pt x="920510" y="1113473"/>
                  <a:pt x="929082" y="1109663"/>
                  <a:pt x="936702" y="1105853"/>
                </a:cubicBezTo>
                <a:cubicBezTo>
                  <a:pt x="944322" y="1101090"/>
                  <a:pt x="952895" y="1097280"/>
                  <a:pt x="956705" y="1087755"/>
                </a:cubicBezTo>
                <a:cubicBezTo>
                  <a:pt x="957657" y="1088708"/>
                  <a:pt x="956705" y="1090613"/>
                  <a:pt x="957657" y="1091565"/>
                </a:cubicBezTo>
                <a:cubicBezTo>
                  <a:pt x="961467" y="1088708"/>
                  <a:pt x="959562" y="1086803"/>
                  <a:pt x="965277" y="1083945"/>
                </a:cubicBezTo>
                <a:cubicBezTo>
                  <a:pt x="966230" y="1084898"/>
                  <a:pt x="968135" y="1083945"/>
                  <a:pt x="968135" y="1085850"/>
                </a:cubicBezTo>
                <a:cubicBezTo>
                  <a:pt x="970992" y="1082993"/>
                  <a:pt x="974802" y="1080135"/>
                  <a:pt x="975755" y="1078230"/>
                </a:cubicBezTo>
                <a:cubicBezTo>
                  <a:pt x="970040" y="1082993"/>
                  <a:pt x="967182" y="1082993"/>
                  <a:pt x="964325" y="1082040"/>
                </a:cubicBezTo>
                <a:cubicBezTo>
                  <a:pt x="973850" y="1076325"/>
                  <a:pt x="974802" y="1070610"/>
                  <a:pt x="985280" y="1067753"/>
                </a:cubicBezTo>
                <a:cubicBezTo>
                  <a:pt x="979565" y="1070610"/>
                  <a:pt x="983375" y="1072515"/>
                  <a:pt x="977660" y="1075373"/>
                </a:cubicBezTo>
                <a:cubicBezTo>
                  <a:pt x="980517" y="1076325"/>
                  <a:pt x="981470" y="1079183"/>
                  <a:pt x="985280" y="1075373"/>
                </a:cubicBezTo>
                <a:cubicBezTo>
                  <a:pt x="984327" y="1074420"/>
                  <a:pt x="983375" y="1073468"/>
                  <a:pt x="984327" y="1071563"/>
                </a:cubicBezTo>
                <a:cubicBezTo>
                  <a:pt x="985280" y="1075373"/>
                  <a:pt x="1003377" y="1063943"/>
                  <a:pt x="1010045" y="1057275"/>
                </a:cubicBezTo>
                <a:cubicBezTo>
                  <a:pt x="1009092" y="1053465"/>
                  <a:pt x="1005282" y="1058228"/>
                  <a:pt x="1004330" y="1055370"/>
                </a:cubicBezTo>
                <a:cubicBezTo>
                  <a:pt x="1006235" y="1054418"/>
                  <a:pt x="1009092" y="1052513"/>
                  <a:pt x="1011950" y="1049655"/>
                </a:cubicBezTo>
                <a:cubicBezTo>
                  <a:pt x="1010997" y="1053465"/>
                  <a:pt x="1010997" y="1052513"/>
                  <a:pt x="1013855" y="1054418"/>
                </a:cubicBezTo>
                <a:cubicBezTo>
                  <a:pt x="1017665" y="1051560"/>
                  <a:pt x="1013855" y="1050608"/>
                  <a:pt x="1016712" y="1048703"/>
                </a:cubicBezTo>
                <a:cubicBezTo>
                  <a:pt x="1018617" y="1051560"/>
                  <a:pt x="1024332" y="1043940"/>
                  <a:pt x="1026237" y="1044893"/>
                </a:cubicBezTo>
                <a:cubicBezTo>
                  <a:pt x="1029095" y="1038225"/>
                  <a:pt x="1032905" y="1038225"/>
                  <a:pt x="1032905" y="1041083"/>
                </a:cubicBezTo>
                <a:cubicBezTo>
                  <a:pt x="1035762" y="1035368"/>
                  <a:pt x="1037667" y="1034415"/>
                  <a:pt x="1039572" y="1029653"/>
                </a:cubicBezTo>
                <a:cubicBezTo>
                  <a:pt x="1042430" y="1028700"/>
                  <a:pt x="1040525" y="1030605"/>
                  <a:pt x="1041477" y="1031558"/>
                </a:cubicBezTo>
                <a:cubicBezTo>
                  <a:pt x="1046240" y="1025843"/>
                  <a:pt x="1045287" y="1026795"/>
                  <a:pt x="1050050" y="1024890"/>
                </a:cubicBezTo>
                <a:cubicBezTo>
                  <a:pt x="1051002" y="1022985"/>
                  <a:pt x="1051002" y="1020128"/>
                  <a:pt x="1051955" y="1018223"/>
                </a:cubicBezTo>
                <a:cubicBezTo>
                  <a:pt x="1054812" y="1017270"/>
                  <a:pt x="1056717" y="1013460"/>
                  <a:pt x="1054812" y="1019175"/>
                </a:cubicBezTo>
                <a:cubicBezTo>
                  <a:pt x="1068147" y="1007745"/>
                  <a:pt x="1064337" y="997268"/>
                  <a:pt x="1071957" y="991553"/>
                </a:cubicBezTo>
                <a:cubicBezTo>
                  <a:pt x="1068147" y="986790"/>
                  <a:pt x="1074815" y="982980"/>
                  <a:pt x="1080530" y="980123"/>
                </a:cubicBezTo>
                <a:cubicBezTo>
                  <a:pt x="1080530" y="977265"/>
                  <a:pt x="1075767" y="981075"/>
                  <a:pt x="1077672" y="978218"/>
                </a:cubicBezTo>
                <a:cubicBezTo>
                  <a:pt x="1081482" y="976313"/>
                  <a:pt x="1084340" y="973455"/>
                  <a:pt x="1087197" y="967740"/>
                </a:cubicBezTo>
                <a:cubicBezTo>
                  <a:pt x="1090055" y="968693"/>
                  <a:pt x="1088150" y="971550"/>
                  <a:pt x="1088150" y="972503"/>
                </a:cubicBezTo>
                <a:cubicBezTo>
                  <a:pt x="1089102" y="968693"/>
                  <a:pt x="1093865" y="965835"/>
                  <a:pt x="1092912" y="964883"/>
                </a:cubicBezTo>
                <a:cubicBezTo>
                  <a:pt x="1091007" y="966788"/>
                  <a:pt x="1090055" y="966788"/>
                  <a:pt x="1088150" y="966788"/>
                </a:cubicBezTo>
                <a:cubicBezTo>
                  <a:pt x="1090055" y="963930"/>
                  <a:pt x="1090055" y="962025"/>
                  <a:pt x="1092912" y="959168"/>
                </a:cubicBezTo>
                <a:lnTo>
                  <a:pt x="1094817" y="961073"/>
                </a:lnTo>
                <a:cubicBezTo>
                  <a:pt x="1099580" y="947738"/>
                  <a:pt x="1113867" y="935355"/>
                  <a:pt x="1113867" y="928688"/>
                </a:cubicBezTo>
                <a:cubicBezTo>
                  <a:pt x="1115772" y="923925"/>
                  <a:pt x="1117677" y="926783"/>
                  <a:pt x="1119582" y="924878"/>
                </a:cubicBezTo>
                <a:cubicBezTo>
                  <a:pt x="1118630" y="923925"/>
                  <a:pt x="1117677" y="924878"/>
                  <a:pt x="1116725" y="924878"/>
                </a:cubicBezTo>
                <a:cubicBezTo>
                  <a:pt x="1117677" y="921068"/>
                  <a:pt x="1131965" y="908685"/>
                  <a:pt x="1123392" y="914400"/>
                </a:cubicBezTo>
                <a:cubicBezTo>
                  <a:pt x="1127202" y="908685"/>
                  <a:pt x="1131012" y="907733"/>
                  <a:pt x="1131965" y="902970"/>
                </a:cubicBezTo>
                <a:cubicBezTo>
                  <a:pt x="1130060" y="905828"/>
                  <a:pt x="1128155" y="904875"/>
                  <a:pt x="1130060" y="902018"/>
                </a:cubicBezTo>
                <a:cubicBezTo>
                  <a:pt x="1130060" y="904875"/>
                  <a:pt x="1131965" y="903923"/>
                  <a:pt x="1133870" y="900113"/>
                </a:cubicBezTo>
                <a:cubicBezTo>
                  <a:pt x="1133870" y="898208"/>
                  <a:pt x="1134822" y="895350"/>
                  <a:pt x="1135775" y="892493"/>
                </a:cubicBezTo>
                <a:cubicBezTo>
                  <a:pt x="1135775" y="897255"/>
                  <a:pt x="1140537" y="886778"/>
                  <a:pt x="1141490" y="884873"/>
                </a:cubicBezTo>
                <a:cubicBezTo>
                  <a:pt x="1140537" y="885825"/>
                  <a:pt x="1139585" y="887730"/>
                  <a:pt x="1139585" y="886778"/>
                </a:cubicBezTo>
                <a:cubicBezTo>
                  <a:pt x="1140537" y="883920"/>
                  <a:pt x="1143395" y="876300"/>
                  <a:pt x="1146252" y="874395"/>
                </a:cubicBezTo>
                <a:cubicBezTo>
                  <a:pt x="1147205" y="875348"/>
                  <a:pt x="1143395" y="880110"/>
                  <a:pt x="1144347" y="880110"/>
                </a:cubicBezTo>
                <a:cubicBezTo>
                  <a:pt x="1148157" y="876300"/>
                  <a:pt x="1147205" y="873443"/>
                  <a:pt x="1149110" y="868680"/>
                </a:cubicBezTo>
                <a:cubicBezTo>
                  <a:pt x="1154825" y="868680"/>
                  <a:pt x="1152920" y="853440"/>
                  <a:pt x="1158635" y="854393"/>
                </a:cubicBezTo>
                <a:cubicBezTo>
                  <a:pt x="1154825" y="859155"/>
                  <a:pt x="1153872" y="864870"/>
                  <a:pt x="1152920" y="869633"/>
                </a:cubicBezTo>
                <a:cubicBezTo>
                  <a:pt x="1151967" y="874395"/>
                  <a:pt x="1151015" y="878205"/>
                  <a:pt x="1146252" y="880110"/>
                </a:cubicBezTo>
                <a:cubicBezTo>
                  <a:pt x="1150062" y="882968"/>
                  <a:pt x="1145300" y="885825"/>
                  <a:pt x="1142442" y="892493"/>
                </a:cubicBezTo>
                <a:cubicBezTo>
                  <a:pt x="1145300" y="892493"/>
                  <a:pt x="1142442" y="895350"/>
                  <a:pt x="1143395" y="896303"/>
                </a:cubicBezTo>
                <a:cubicBezTo>
                  <a:pt x="1148157" y="890588"/>
                  <a:pt x="1145300" y="891540"/>
                  <a:pt x="1145300" y="889635"/>
                </a:cubicBezTo>
                <a:cubicBezTo>
                  <a:pt x="1147205" y="888683"/>
                  <a:pt x="1148157" y="884873"/>
                  <a:pt x="1150062" y="886778"/>
                </a:cubicBezTo>
                <a:cubicBezTo>
                  <a:pt x="1149110" y="888683"/>
                  <a:pt x="1147205" y="890588"/>
                  <a:pt x="1148157" y="891540"/>
                </a:cubicBezTo>
                <a:cubicBezTo>
                  <a:pt x="1151015" y="885825"/>
                  <a:pt x="1153872" y="882968"/>
                  <a:pt x="1155777" y="882968"/>
                </a:cubicBezTo>
                <a:cubicBezTo>
                  <a:pt x="1156730" y="879158"/>
                  <a:pt x="1158635" y="876300"/>
                  <a:pt x="1161492" y="871538"/>
                </a:cubicBezTo>
                <a:cubicBezTo>
                  <a:pt x="1163397" y="867728"/>
                  <a:pt x="1166255" y="862013"/>
                  <a:pt x="1170065" y="854393"/>
                </a:cubicBezTo>
                <a:cubicBezTo>
                  <a:pt x="1170065" y="851535"/>
                  <a:pt x="1167207" y="855345"/>
                  <a:pt x="1168160" y="850583"/>
                </a:cubicBezTo>
                <a:cubicBezTo>
                  <a:pt x="1180542" y="833438"/>
                  <a:pt x="1182447" y="813435"/>
                  <a:pt x="1189115" y="799148"/>
                </a:cubicBezTo>
                <a:cubicBezTo>
                  <a:pt x="1188162" y="795338"/>
                  <a:pt x="1183400" y="800100"/>
                  <a:pt x="1186257" y="793433"/>
                </a:cubicBezTo>
                <a:cubicBezTo>
                  <a:pt x="1189115" y="790575"/>
                  <a:pt x="1190067" y="791528"/>
                  <a:pt x="1191020" y="793433"/>
                </a:cubicBezTo>
                <a:cubicBezTo>
                  <a:pt x="1192925" y="779145"/>
                  <a:pt x="1200545" y="771525"/>
                  <a:pt x="1205307" y="756285"/>
                </a:cubicBezTo>
                <a:cubicBezTo>
                  <a:pt x="1200545" y="748665"/>
                  <a:pt x="1211975" y="728663"/>
                  <a:pt x="1209117" y="718185"/>
                </a:cubicBezTo>
                <a:cubicBezTo>
                  <a:pt x="1208165" y="725805"/>
                  <a:pt x="1206260" y="734378"/>
                  <a:pt x="1202450" y="737235"/>
                </a:cubicBezTo>
                <a:cubicBezTo>
                  <a:pt x="1201497" y="730568"/>
                  <a:pt x="1204355" y="713423"/>
                  <a:pt x="1209117" y="716280"/>
                </a:cubicBezTo>
                <a:cubicBezTo>
                  <a:pt x="1208165" y="707708"/>
                  <a:pt x="1215785" y="701040"/>
                  <a:pt x="1211975" y="697230"/>
                </a:cubicBezTo>
                <a:cubicBezTo>
                  <a:pt x="1217690" y="696278"/>
                  <a:pt x="1220547" y="679133"/>
                  <a:pt x="1220547" y="668655"/>
                </a:cubicBezTo>
                <a:cubicBezTo>
                  <a:pt x="1220547" y="670560"/>
                  <a:pt x="1221500" y="666750"/>
                  <a:pt x="1222452" y="662940"/>
                </a:cubicBezTo>
                <a:cubicBezTo>
                  <a:pt x="1223405" y="652463"/>
                  <a:pt x="1225310" y="641033"/>
                  <a:pt x="1226262" y="629603"/>
                </a:cubicBezTo>
                <a:cubicBezTo>
                  <a:pt x="1226262" y="621030"/>
                  <a:pt x="1226262" y="611505"/>
                  <a:pt x="1226262" y="603885"/>
                </a:cubicBezTo>
                <a:cubicBezTo>
                  <a:pt x="1227215" y="603885"/>
                  <a:pt x="1228167" y="603885"/>
                  <a:pt x="1229120" y="603885"/>
                </a:cubicBezTo>
                <a:cubicBezTo>
                  <a:pt x="1228167" y="594360"/>
                  <a:pt x="1228167" y="584835"/>
                  <a:pt x="1227215" y="575310"/>
                </a:cubicBezTo>
                <a:cubicBezTo>
                  <a:pt x="1227215" y="575310"/>
                  <a:pt x="1227215" y="575310"/>
                  <a:pt x="1228167" y="575310"/>
                </a:cubicBezTo>
                <a:cubicBezTo>
                  <a:pt x="1227215" y="570548"/>
                  <a:pt x="1227215" y="568643"/>
                  <a:pt x="1226262" y="564833"/>
                </a:cubicBezTo>
                <a:cubicBezTo>
                  <a:pt x="1226262" y="561975"/>
                  <a:pt x="1225310" y="558165"/>
                  <a:pt x="1225310" y="555308"/>
                </a:cubicBezTo>
                <a:cubicBezTo>
                  <a:pt x="1227215" y="551498"/>
                  <a:pt x="1228167" y="543878"/>
                  <a:pt x="1228167" y="540068"/>
                </a:cubicBezTo>
                <a:cubicBezTo>
                  <a:pt x="1228167" y="542925"/>
                  <a:pt x="1230072" y="541973"/>
                  <a:pt x="1230072" y="545783"/>
                </a:cubicBezTo>
                <a:cubicBezTo>
                  <a:pt x="1229120" y="552450"/>
                  <a:pt x="1229120" y="561023"/>
                  <a:pt x="1231977" y="565785"/>
                </a:cubicBezTo>
                <a:cubicBezTo>
                  <a:pt x="1231025" y="568643"/>
                  <a:pt x="1231025" y="568643"/>
                  <a:pt x="1229120" y="567690"/>
                </a:cubicBezTo>
                <a:cubicBezTo>
                  <a:pt x="1231025" y="585788"/>
                  <a:pt x="1228167" y="600075"/>
                  <a:pt x="1231977" y="616268"/>
                </a:cubicBezTo>
                <a:cubicBezTo>
                  <a:pt x="1229120" y="612458"/>
                  <a:pt x="1229120" y="631508"/>
                  <a:pt x="1231977" y="627698"/>
                </a:cubicBezTo>
                <a:cubicBezTo>
                  <a:pt x="1230072" y="638175"/>
                  <a:pt x="1227215" y="651510"/>
                  <a:pt x="1226262" y="664845"/>
                </a:cubicBezTo>
                <a:cubicBezTo>
                  <a:pt x="1225310" y="671513"/>
                  <a:pt x="1225310" y="678180"/>
                  <a:pt x="1225310" y="684848"/>
                </a:cubicBezTo>
                <a:cubicBezTo>
                  <a:pt x="1225310" y="687705"/>
                  <a:pt x="1225310" y="690563"/>
                  <a:pt x="1225310" y="694373"/>
                </a:cubicBezTo>
                <a:cubicBezTo>
                  <a:pt x="1225310" y="697230"/>
                  <a:pt x="1225310" y="700088"/>
                  <a:pt x="1225310" y="701993"/>
                </a:cubicBezTo>
                <a:cubicBezTo>
                  <a:pt x="1226262" y="694373"/>
                  <a:pt x="1231025" y="680085"/>
                  <a:pt x="1229120" y="673418"/>
                </a:cubicBezTo>
                <a:cubicBezTo>
                  <a:pt x="1231977" y="677228"/>
                  <a:pt x="1231025" y="666750"/>
                  <a:pt x="1229120" y="665798"/>
                </a:cubicBezTo>
                <a:lnTo>
                  <a:pt x="1231977" y="665798"/>
                </a:lnTo>
                <a:cubicBezTo>
                  <a:pt x="1243407" y="643890"/>
                  <a:pt x="1243407" y="608648"/>
                  <a:pt x="1244360" y="573405"/>
                </a:cubicBezTo>
                <a:close/>
                <a:moveTo>
                  <a:pt x="1015760" y="133350"/>
                </a:moveTo>
                <a:cubicBezTo>
                  <a:pt x="1018617" y="132398"/>
                  <a:pt x="1020522" y="136208"/>
                  <a:pt x="1021475" y="138113"/>
                </a:cubicBezTo>
                <a:cubicBezTo>
                  <a:pt x="1020522" y="139065"/>
                  <a:pt x="1016712" y="134303"/>
                  <a:pt x="1015760" y="133350"/>
                </a:cubicBezTo>
                <a:close/>
                <a:moveTo>
                  <a:pt x="348057" y="1113473"/>
                </a:moveTo>
                <a:cubicBezTo>
                  <a:pt x="348057" y="1109663"/>
                  <a:pt x="354725" y="1115378"/>
                  <a:pt x="355677" y="1114425"/>
                </a:cubicBezTo>
                <a:cubicBezTo>
                  <a:pt x="358535" y="1117283"/>
                  <a:pt x="351867" y="1115378"/>
                  <a:pt x="348057" y="1113473"/>
                </a:cubicBezTo>
                <a:close/>
                <a:moveTo>
                  <a:pt x="393777" y="1141095"/>
                </a:moveTo>
                <a:cubicBezTo>
                  <a:pt x="395682" y="1137285"/>
                  <a:pt x="398540" y="1142048"/>
                  <a:pt x="403302" y="1143953"/>
                </a:cubicBezTo>
                <a:cubicBezTo>
                  <a:pt x="403302" y="1144905"/>
                  <a:pt x="397587" y="1141095"/>
                  <a:pt x="393777" y="1141095"/>
                </a:cubicBezTo>
                <a:close/>
                <a:moveTo>
                  <a:pt x="406160" y="1128713"/>
                </a:moveTo>
                <a:cubicBezTo>
                  <a:pt x="407112" y="1126808"/>
                  <a:pt x="412827" y="1128713"/>
                  <a:pt x="414732" y="1130618"/>
                </a:cubicBezTo>
                <a:cubicBezTo>
                  <a:pt x="413780" y="1132523"/>
                  <a:pt x="408065" y="1128713"/>
                  <a:pt x="406160" y="1128713"/>
                </a:cubicBezTo>
                <a:close/>
                <a:moveTo>
                  <a:pt x="505220" y="1169670"/>
                </a:moveTo>
                <a:cubicBezTo>
                  <a:pt x="506172" y="1169670"/>
                  <a:pt x="509030" y="1169670"/>
                  <a:pt x="510935" y="1169670"/>
                </a:cubicBezTo>
                <a:cubicBezTo>
                  <a:pt x="510935" y="1170623"/>
                  <a:pt x="509982" y="1171575"/>
                  <a:pt x="511887" y="1172528"/>
                </a:cubicBezTo>
                <a:cubicBezTo>
                  <a:pt x="510935" y="1173480"/>
                  <a:pt x="503315" y="1171575"/>
                  <a:pt x="505220" y="1169670"/>
                </a:cubicBezTo>
                <a:close/>
                <a:moveTo>
                  <a:pt x="551892" y="1178243"/>
                </a:moveTo>
                <a:cubicBezTo>
                  <a:pt x="550940" y="1176338"/>
                  <a:pt x="554750" y="1176338"/>
                  <a:pt x="554750" y="1175385"/>
                </a:cubicBezTo>
                <a:cubicBezTo>
                  <a:pt x="543320" y="1172528"/>
                  <a:pt x="530937" y="1174433"/>
                  <a:pt x="527127" y="1167765"/>
                </a:cubicBezTo>
                <a:cubicBezTo>
                  <a:pt x="537605" y="1170623"/>
                  <a:pt x="541415" y="1168718"/>
                  <a:pt x="549035" y="1166813"/>
                </a:cubicBezTo>
                <a:cubicBezTo>
                  <a:pt x="550940" y="1167765"/>
                  <a:pt x="551892" y="1168718"/>
                  <a:pt x="554750" y="1169670"/>
                </a:cubicBezTo>
                <a:cubicBezTo>
                  <a:pt x="552845" y="1171575"/>
                  <a:pt x="550940" y="1170623"/>
                  <a:pt x="547130" y="1169670"/>
                </a:cubicBezTo>
                <a:cubicBezTo>
                  <a:pt x="548082" y="1172528"/>
                  <a:pt x="551892" y="1174433"/>
                  <a:pt x="558560" y="1175385"/>
                </a:cubicBezTo>
                <a:cubicBezTo>
                  <a:pt x="560465" y="1178243"/>
                  <a:pt x="557607" y="1179195"/>
                  <a:pt x="551892" y="1178243"/>
                </a:cubicBezTo>
                <a:close/>
                <a:moveTo>
                  <a:pt x="1183400" y="731520"/>
                </a:moveTo>
                <a:cubicBezTo>
                  <a:pt x="1185305" y="731520"/>
                  <a:pt x="1182447" y="736283"/>
                  <a:pt x="1182447" y="739140"/>
                </a:cubicBezTo>
                <a:cubicBezTo>
                  <a:pt x="1181495" y="738188"/>
                  <a:pt x="1181495" y="737235"/>
                  <a:pt x="1181495" y="736283"/>
                </a:cubicBezTo>
                <a:cubicBezTo>
                  <a:pt x="1181495" y="734378"/>
                  <a:pt x="1181495" y="733425"/>
                  <a:pt x="1183400" y="731520"/>
                </a:cubicBezTo>
                <a:cubicBezTo>
                  <a:pt x="1182447" y="731520"/>
                  <a:pt x="1182447" y="731520"/>
                  <a:pt x="1183400" y="731520"/>
                </a:cubicBezTo>
                <a:close/>
                <a:moveTo>
                  <a:pt x="1170065" y="835343"/>
                </a:moveTo>
                <a:cubicBezTo>
                  <a:pt x="1167207" y="841058"/>
                  <a:pt x="1168160" y="840105"/>
                  <a:pt x="1165302" y="846773"/>
                </a:cubicBezTo>
                <a:cubicBezTo>
                  <a:pt x="1163397" y="848678"/>
                  <a:pt x="1160540" y="845820"/>
                  <a:pt x="1163397" y="841058"/>
                </a:cubicBezTo>
                <a:cubicBezTo>
                  <a:pt x="1165302" y="846773"/>
                  <a:pt x="1165302" y="834390"/>
                  <a:pt x="1170065" y="835343"/>
                </a:cubicBezTo>
                <a:close/>
                <a:moveTo>
                  <a:pt x="779540" y="1134428"/>
                </a:moveTo>
                <a:cubicBezTo>
                  <a:pt x="779540" y="1136333"/>
                  <a:pt x="771920" y="1137285"/>
                  <a:pt x="769062" y="1139190"/>
                </a:cubicBezTo>
                <a:cubicBezTo>
                  <a:pt x="770015" y="1134428"/>
                  <a:pt x="773825" y="1136333"/>
                  <a:pt x="779540" y="1134428"/>
                </a:cubicBezTo>
                <a:close/>
                <a:moveTo>
                  <a:pt x="703340" y="1168718"/>
                </a:moveTo>
                <a:cubicBezTo>
                  <a:pt x="694767" y="1169670"/>
                  <a:pt x="690957" y="1168718"/>
                  <a:pt x="682385" y="1167765"/>
                </a:cubicBezTo>
                <a:cubicBezTo>
                  <a:pt x="686195" y="1163955"/>
                  <a:pt x="694767" y="1165860"/>
                  <a:pt x="703340" y="1163003"/>
                </a:cubicBezTo>
                <a:cubicBezTo>
                  <a:pt x="704292" y="1164908"/>
                  <a:pt x="702387" y="1165860"/>
                  <a:pt x="703340" y="1168718"/>
                </a:cubicBezTo>
                <a:close/>
                <a:moveTo>
                  <a:pt x="658572" y="1168718"/>
                </a:moveTo>
                <a:cubicBezTo>
                  <a:pt x="657620" y="1171575"/>
                  <a:pt x="653810" y="1168718"/>
                  <a:pt x="652857" y="1168718"/>
                </a:cubicBezTo>
                <a:cubicBezTo>
                  <a:pt x="651905" y="1166813"/>
                  <a:pt x="656667" y="1167765"/>
                  <a:pt x="656667" y="1165860"/>
                </a:cubicBezTo>
                <a:cubicBezTo>
                  <a:pt x="662382" y="1165860"/>
                  <a:pt x="653810" y="1169670"/>
                  <a:pt x="658572" y="1168718"/>
                </a:cubicBezTo>
                <a:close/>
                <a:moveTo>
                  <a:pt x="676670" y="1167765"/>
                </a:moveTo>
                <a:cubicBezTo>
                  <a:pt x="675717" y="1169670"/>
                  <a:pt x="671907" y="1170623"/>
                  <a:pt x="671907" y="1172528"/>
                </a:cubicBezTo>
                <a:cubicBezTo>
                  <a:pt x="670002" y="1170623"/>
                  <a:pt x="659525" y="1174433"/>
                  <a:pt x="658572" y="1171575"/>
                </a:cubicBezTo>
                <a:cubicBezTo>
                  <a:pt x="664287" y="1173480"/>
                  <a:pt x="669050" y="1167765"/>
                  <a:pt x="676670" y="1167765"/>
                </a:cubicBezTo>
                <a:close/>
                <a:moveTo>
                  <a:pt x="666192" y="1156335"/>
                </a:moveTo>
                <a:cubicBezTo>
                  <a:pt x="661430" y="1157288"/>
                  <a:pt x="657620" y="1159193"/>
                  <a:pt x="650000" y="1160145"/>
                </a:cubicBezTo>
                <a:cubicBezTo>
                  <a:pt x="646190" y="1156335"/>
                  <a:pt x="653810" y="1154430"/>
                  <a:pt x="661430" y="1152525"/>
                </a:cubicBezTo>
                <a:cubicBezTo>
                  <a:pt x="670002" y="1150620"/>
                  <a:pt x="680480" y="1149668"/>
                  <a:pt x="684290" y="1147763"/>
                </a:cubicBezTo>
                <a:cubicBezTo>
                  <a:pt x="690957" y="1148715"/>
                  <a:pt x="691910" y="1151573"/>
                  <a:pt x="684290" y="1154430"/>
                </a:cubicBezTo>
                <a:cubicBezTo>
                  <a:pt x="684290" y="1153478"/>
                  <a:pt x="685242" y="1153478"/>
                  <a:pt x="685242" y="1152525"/>
                </a:cubicBezTo>
                <a:cubicBezTo>
                  <a:pt x="675717" y="1154430"/>
                  <a:pt x="670002" y="1155383"/>
                  <a:pt x="666192" y="1156335"/>
                </a:cubicBezTo>
                <a:close/>
                <a:moveTo>
                  <a:pt x="651905" y="1169670"/>
                </a:moveTo>
                <a:cubicBezTo>
                  <a:pt x="641427" y="1172528"/>
                  <a:pt x="616662" y="1172528"/>
                  <a:pt x="622377" y="1168718"/>
                </a:cubicBezTo>
                <a:cubicBezTo>
                  <a:pt x="629997" y="1171575"/>
                  <a:pt x="639522" y="1166813"/>
                  <a:pt x="651905" y="1169670"/>
                </a:cubicBezTo>
                <a:close/>
                <a:moveTo>
                  <a:pt x="690957" y="1150620"/>
                </a:moveTo>
                <a:cubicBezTo>
                  <a:pt x="690005" y="1148715"/>
                  <a:pt x="693815" y="1147763"/>
                  <a:pt x="695720" y="1147763"/>
                </a:cubicBezTo>
                <a:cubicBezTo>
                  <a:pt x="696672" y="1149668"/>
                  <a:pt x="693815" y="1151573"/>
                  <a:pt x="690957" y="1150620"/>
                </a:cubicBezTo>
                <a:close/>
                <a:moveTo>
                  <a:pt x="702387" y="1126808"/>
                </a:moveTo>
                <a:cubicBezTo>
                  <a:pt x="692862" y="1128713"/>
                  <a:pt x="682385" y="1129665"/>
                  <a:pt x="674765" y="1130618"/>
                </a:cubicBezTo>
                <a:cubicBezTo>
                  <a:pt x="671907" y="1131570"/>
                  <a:pt x="676670" y="1134428"/>
                  <a:pt x="679527" y="1133475"/>
                </a:cubicBezTo>
                <a:cubicBezTo>
                  <a:pt x="678575" y="1136333"/>
                  <a:pt x="673812" y="1134428"/>
                  <a:pt x="670955" y="1134428"/>
                </a:cubicBezTo>
                <a:cubicBezTo>
                  <a:pt x="670955" y="1133475"/>
                  <a:pt x="671907" y="1132523"/>
                  <a:pt x="671907" y="1130618"/>
                </a:cubicBezTo>
                <a:cubicBezTo>
                  <a:pt x="670955" y="1128713"/>
                  <a:pt x="665240" y="1131570"/>
                  <a:pt x="662382" y="1131570"/>
                </a:cubicBezTo>
                <a:cubicBezTo>
                  <a:pt x="670955" y="1125855"/>
                  <a:pt x="680480" y="1123950"/>
                  <a:pt x="690957" y="1122998"/>
                </a:cubicBezTo>
                <a:cubicBezTo>
                  <a:pt x="696672" y="1122045"/>
                  <a:pt x="701435" y="1122045"/>
                  <a:pt x="708102" y="1121093"/>
                </a:cubicBezTo>
                <a:cubicBezTo>
                  <a:pt x="713817" y="1120140"/>
                  <a:pt x="720485" y="1118235"/>
                  <a:pt x="727152" y="1116330"/>
                </a:cubicBezTo>
                <a:cubicBezTo>
                  <a:pt x="727152" y="1117283"/>
                  <a:pt x="727152" y="1118235"/>
                  <a:pt x="729057" y="1118235"/>
                </a:cubicBezTo>
                <a:cubicBezTo>
                  <a:pt x="725247" y="1120140"/>
                  <a:pt x="721437" y="1122045"/>
                  <a:pt x="716675" y="1122998"/>
                </a:cubicBezTo>
                <a:cubicBezTo>
                  <a:pt x="714770" y="1123950"/>
                  <a:pt x="711912" y="1123950"/>
                  <a:pt x="710007" y="1124903"/>
                </a:cubicBezTo>
                <a:cubicBezTo>
                  <a:pt x="707150" y="1125855"/>
                  <a:pt x="704292" y="1125855"/>
                  <a:pt x="702387" y="1126808"/>
                </a:cubicBezTo>
                <a:close/>
                <a:moveTo>
                  <a:pt x="378537" y="1030605"/>
                </a:moveTo>
                <a:cubicBezTo>
                  <a:pt x="379490" y="1030605"/>
                  <a:pt x="379490" y="1030605"/>
                  <a:pt x="380442" y="1030605"/>
                </a:cubicBezTo>
                <a:cubicBezTo>
                  <a:pt x="380442" y="1030605"/>
                  <a:pt x="380442" y="1030605"/>
                  <a:pt x="380442" y="1030605"/>
                </a:cubicBezTo>
                <a:cubicBezTo>
                  <a:pt x="380442" y="1030605"/>
                  <a:pt x="380442" y="1030605"/>
                  <a:pt x="380442" y="1031558"/>
                </a:cubicBezTo>
                <a:cubicBezTo>
                  <a:pt x="378537" y="1031558"/>
                  <a:pt x="377585" y="1030605"/>
                  <a:pt x="377585" y="1030605"/>
                </a:cubicBezTo>
                <a:cubicBezTo>
                  <a:pt x="377585" y="1030605"/>
                  <a:pt x="377585" y="1030605"/>
                  <a:pt x="378537" y="1030605"/>
                </a:cubicBezTo>
                <a:close/>
                <a:moveTo>
                  <a:pt x="301385" y="998220"/>
                </a:moveTo>
                <a:cubicBezTo>
                  <a:pt x="301385" y="998220"/>
                  <a:pt x="300432" y="999173"/>
                  <a:pt x="300432" y="999173"/>
                </a:cubicBezTo>
                <a:cubicBezTo>
                  <a:pt x="300432" y="999173"/>
                  <a:pt x="299480" y="999173"/>
                  <a:pt x="299480" y="998220"/>
                </a:cubicBezTo>
                <a:cubicBezTo>
                  <a:pt x="299480" y="998220"/>
                  <a:pt x="299480" y="997268"/>
                  <a:pt x="300432" y="997268"/>
                </a:cubicBezTo>
                <a:cubicBezTo>
                  <a:pt x="300432" y="997268"/>
                  <a:pt x="300432" y="996315"/>
                  <a:pt x="301385" y="996315"/>
                </a:cubicBezTo>
                <a:lnTo>
                  <a:pt x="301385" y="996315"/>
                </a:lnTo>
                <a:lnTo>
                  <a:pt x="301385" y="996315"/>
                </a:lnTo>
                <a:cubicBezTo>
                  <a:pt x="300432" y="997268"/>
                  <a:pt x="301385" y="997268"/>
                  <a:pt x="301385" y="998220"/>
                </a:cubicBezTo>
                <a:close/>
                <a:moveTo>
                  <a:pt x="545225" y="107633"/>
                </a:moveTo>
                <a:cubicBezTo>
                  <a:pt x="544272" y="108585"/>
                  <a:pt x="542367" y="109538"/>
                  <a:pt x="540462" y="109538"/>
                </a:cubicBezTo>
                <a:cubicBezTo>
                  <a:pt x="540462" y="109538"/>
                  <a:pt x="539510" y="109538"/>
                  <a:pt x="539510" y="109538"/>
                </a:cubicBezTo>
                <a:cubicBezTo>
                  <a:pt x="538557" y="109538"/>
                  <a:pt x="536652" y="109538"/>
                  <a:pt x="534747" y="109538"/>
                </a:cubicBezTo>
                <a:cubicBezTo>
                  <a:pt x="538557" y="108585"/>
                  <a:pt x="541415" y="107633"/>
                  <a:pt x="545225" y="107633"/>
                </a:cubicBezTo>
                <a:close/>
                <a:moveTo>
                  <a:pt x="1209117" y="426720"/>
                </a:moveTo>
                <a:cubicBezTo>
                  <a:pt x="1210070" y="430530"/>
                  <a:pt x="1209117" y="431483"/>
                  <a:pt x="1208165" y="433388"/>
                </a:cubicBezTo>
                <a:cubicBezTo>
                  <a:pt x="1207212" y="429578"/>
                  <a:pt x="1206260" y="424815"/>
                  <a:pt x="1205307" y="420053"/>
                </a:cubicBezTo>
                <a:cubicBezTo>
                  <a:pt x="1205307" y="419100"/>
                  <a:pt x="1205307" y="418148"/>
                  <a:pt x="1205307" y="418148"/>
                </a:cubicBezTo>
                <a:cubicBezTo>
                  <a:pt x="1209117" y="427673"/>
                  <a:pt x="1205307" y="426720"/>
                  <a:pt x="1209117" y="426720"/>
                </a:cubicBezTo>
                <a:close/>
                <a:moveTo>
                  <a:pt x="1211022" y="434340"/>
                </a:moveTo>
                <a:cubicBezTo>
                  <a:pt x="1211975" y="437198"/>
                  <a:pt x="1211975" y="439103"/>
                  <a:pt x="1211975" y="441008"/>
                </a:cubicBezTo>
                <a:cubicBezTo>
                  <a:pt x="1211975" y="441008"/>
                  <a:pt x="1211975" y="441008"/>
                  <a:pt x="1211022" y="441008"/>
                </a:cubicBezTo>
                <a:cubicBezTo>
                  <a:pt x="1210070" y="440055"/>
                  <a:pt x="1210070" y="439103"/>
                  <a:pt x="1209117" y="439103"/>
                </a:cubicBezTo>
                <a:cubicBezTo>
                  <a:pt x="1210070" y="436245"/>
                  <a:pt x="1209117" y="434340"/>
                  <a:pt x="1211022" y="434340"/>
                </a:cubicBezTo>
                <a:close/>
                <a:moveTo>
                  <a:pt x="1206260" y="636270"/>
                </a:moveTo>
                <a:cubicBezTo>
                  <a:pt x="1206260" y="634365"/>
                  <a:pt x="1206260" y="632460"/>
                  <a:pt x="1205307" y="632460"/>
                </a:cubicBezTo>
                <a:cubicBezTo>
                  <a:pt x="1205307" y="628650"/>
                  <a:pt x="1206260" y="625793"/>
                  <a:pt x="1207212" y="622935"/>
                </a:cubicBezTo>
                <a:cubicBezTo>
                  <a:pt x="1208165" y="623888"/>
                  <a:pt x="1208165" y="624840"/>
                  <a:pt x="1209117" y="625793"/>
                </a:cubicBezTo>
                <a:cubicBezTo>
                  <a:pt x="1209117" y="623888"/>
                  <a:pt x="1209117" y="621983"/>
                  <a:pt x="1208165" y="620078"/>
                </a:cubicBezTo>
                <a:cubicBezTo>
                  <a:pt x="1208165" y="620078"/>
                  <a:pt x="1208165" y="619125"/>
                  <a:pt x="1208165" y="619125"/>
                </a:cubicBezTo>
                <a:cubicBezTo>
                  <a:pt x="1208165" y="619125"/>
                  <a:pt x="1208165" y="618173"/>
                  <a:pt x="1208165" y="618173"/>
                </a:cubicBezTo>
                <a:cubicBezTo>
                  <a:pt x="1208165" y="617220"/>
                  <a:pt x="1208165" y="617220"/>
                  <a:pt x="1209117" y="616268"/>
                </a:cubicBezTo>
                <a:cubicBezTo>
                  <a:pt x="1209117" y="619125"/>
                  <a:pt x="1211022" y="619125"/>
                  <a:pt x="1210070" y="623888"/>
                </a:cubicBezTo>
                <a:cubicBezTo>
                  <a:pt x="1204355" y="630555"/>
                  <a:pt x="1208165" y="626745"/>
                  <a:pt x="1206260" y="636270"/>
                </a:cubicBezTo>
                <a:close/>
                <a:moveTo>
                  <a:pt x="705245" y="116205"/>
                </a:moveTo>
                <a:cubicBezTo>
                  <a:pt x="704292" y="116205"/>
                  <a:pt x="703340" y="116205"/>
                  <a:pt x="703340" y="116205"/>
                </a:cubicBezTo>
                <a:cubicBezTo>
                  <a:pt x="704292" y="115253"/>
                  <a:pt x="705245" y="115253"/>
                  <a:pt x="705245" y="116205"/>
                </a:cubicBezTo>
                <a:cubicBezTo>
                  <a:pt x="706197" y="115253"/>
                  <a:pt x="706197" y="116205"/>
                  <a:pt x="705245" y="116205"/>
                </a:cubicBezTo>
                <a:close/>
                <a:moveTo>
                  <a:pt x="1093865" y="270510"/>
                </a:moveTo>
                <a:cubicBezTo>
                  <a:pt x="1091007" y="270510"/>
                  <a:pt x="1089102" y="269558"/>
                  <a:pt x="1089102" y="266700"/>
                </a:cubicBezTo>
                <a:cubicBezTo>
                  <a:pt x="1089102" y="266700"/>
                  <a:pt x="1089102" y="266700"/>
                  <a:pt x="1089102" y="266700"/>
                </a:cubicBezTo>
                <a:cubicBezTo>
                  <a:pt x="1091007" y="267653"/>
                  <a:pt x="1092912" y="268605"/>
                  <a:pt x="1093865" y="270510"/>
                </a:cubicBezTo>
                <a:close/>
                <a:moveTo>
                  <a:pt x="1204355" y="589598"/>
                </a:moveTo>
                <a:cubicBezTo>
                  <a:pt x="1204355" y="586740"/>
                  <a:pt x="1204355" y="584835"/>
                  <a:pt x="1203402" y="581978"/>
                </a:cubicBezTo>
                <a:cubicBezTo>
                  <a:pt x="1203402" y="581978"/>
                  <a:pt x="1203402" y="581978"/>
                  <a:pt x="1203402" y="581025"/>
                </a:cubicBezTo>
                <a:cubicBezTo>
                  <a:pt x="1204355" y="579120"/>
                  <a:pt x="1205307" y="577215"/>
                  <a:pt x="1207212" y="576263"/>
                </a:cubicBezTo>
                <a:cubicBezTo>
                  <a:pt x="1207212" y="579120"/>
                  <a:pt x="1207212" y="581025"/>
                  <a:pt x="1207212" y="583883"/>
                </a:cubicBezTo>
                <a:cubicBezTo>
                  <a:pt x="1207212" y="589598"/>
                  <a:pt x="1208165" y="594360"/>
                  <a:pt x="1208165" y="600075"/>
                </a:cubicBezTo>
                <a:cubicBezTo>
                  <a:pt x="1207212" y="600075"/>
                  <a:pt x="1205307" y="600075"/>
                  <a:pt x="1205307" y="602933"/>
                </a:cubicBezTo>
                <a:cubicBezTo>
                  <a:pt x="1206260" y="602933"/>
                  <a:pt x="1208165" y="601980"/>
                  <a:pt x="1208165" y="604838"/>
                </a:cubicBezTo>
                <a:cubicBezTo>
                  <a:pt x="1207212" y="609600"/>
                  <a:pt x="1206260" y="613410"/>
                  <a:pt x="1205307" y="616268"/>
                </a:cubicBezTo>
                <a:cubicBezTo>
                  <a:pt x="1205307" y="608648"/>
                  <a:pt x="1205307" y="599123"/>
                  <a:pt x="1204355" y="589598"/>
                </a:cubicBezTo>
                <a:close/>
                <a:moveTo>
                  <a:pt x="1207212" y="568643"/>
                </a:moveTo>
                <a:cubicBezTo>
                  <a:pt x="1207212" y="568643"/>
                  <a:pt x="1207212" y="569595"/>
                  <a:pt x="1207212" y="569595"/>
                </a:cubicBezTo>
                <a:cubicBezTo>
                  <a:pt x="1207212" y="569595"/>
                  <a:pt x="1207212" y="568643"/>
                  <a:pt x="1207212" y="568643"/>
                </a:cubicBezTo>
                <a:close/>
                <a:moveTo>
                  <a:pt x="1128155" y="307658"/>
                </a:moveTo>
                <a:cubicBezTo>
                  <a:pt x="1126250" y="305753"/>
                  <a:pt x="1126250" y="302895"/>
                  <a:pt x="1129107" y="300990"/>
                </a:cubicBezTo>
                <a:cubicBezTo>
                  <a:pt x="1129107" y="300990"/>
                  <a:pt x="1129107" y="300990"/>
                  <a:pt x="1130060" y="300990"/>
                </a:cubicBezTo>
                <a:cubicBezTo>
                  <a:pt x="1132917" y="303848"/>
                  <a:pt x="1134822" y="307658"/>
                  <a:pt x="1137680" y="312420"/>
                </a:cubicBezTo>
                <a:cubicBezTo>
                  <a:pt x="1133870" y="313373"/>
                  <a:pt x="1131965" y="311468"/>
                  <a:pt x="1128155" y="307658"/>
                </a:cubicBezTo>
                <a:close/>
                <a:moveTo>
                  <a:pt x="1126250" y="296228"/>
                </a:moveTo>
                <a:cubicBezTo>
                  <a:pt x="1123392" y="295275"/>
                  <a:pt x="1121487" y="293370"/>
                  <a:pt x="1120535" y="290513"/>
                </a:cubicBezTo>
                <a:cubicBezTo>
                  <a:pt x="1122440" y="292418"/>
                  <a:pt x="1124345" y="294323"/>
                  <a:pt x="1126250" y="296228"/>
                </a:cubicBezTo>
                <a:close/>
                <a:moveTo>
                  <a:pt x="1205307" y="633413"/>
                </a:moveTo>
                <a:cubicBezTo>
                  <a:pt x="1205307" y="635318"/>
                  <a:pt x="1205307" y="637223"/>
                  <a:pt x="1205307" y="639128"/>
                </a:cubicBezTo>
                <a:cubicBezTo>
                  <a:pt x="1205307" y="637223"/>
                  <a:pt x="1205307" y="635318"/>
                  <a:pt x="1205307" y="633413"/>
                </a:cubicBezTo>
                <a:close/>
                <a:moveTo>
                  <a:pt x="1223405" y="493395"/>
                </a:moveTo>
                <a:cubicBezTo>
                  <a:pt x="1223405" y="492443"/>
                  <a:pt x="1224357" y="491490"/>
                  <a:pt x="1225310" y="489585"/>
                </a:cubicBezTo>
                <a:cubicBezTo>
                  <a:pt x="1225310" y="492443"/>
                  <a:pt x="1225310" y="494348"/>
                  <a:pt x="1224357" y="495300"/>
                </a:cubicBezTo>
                <a:cubicBezTo>
                  <a:pt x="1223405" y="494348"/>
                  <a:pt x="1223405" y="494348"/>
                  <a:pt x="1223405" y="493395"/>
                </a:cubicBezTo>
                <a:close/>
                <a:moveTo>
                  <a:pt x="1221500" y="478155"/>
                </a:moveTo>
                <a:cubicBezTo>
                  <a:pt x="1221500" y="477203"/>
                  <a:pt x="1221500" y="477203"/>
                  <a:pt x="1221500" y="476250"/>
                </a:cubicBezTo>
                <a:cubicBezTo>
                  <a:pt x="1222452" y="477203"/>
                  <a:pt x="1222452" y="478155"/>
                  <a:pt x="1223405" y="479108"/>
                </a:cubicBezTo>
                <a:cubicBezTo>
                  <a:pt x="1222452" y="479108"/>
                  <a:pt x="1222452" y="479108"/>
                  <a:pt x="1221500" y="478155"/>
                </a:cubicBezTo>
                <a:close/>
                <a:moveTo>
                  <a:pt x="1216737" y="461963"/>
                </a:moveTo>
                <a:cubicBezTo>
                  <a:pt x="1214832" y="466725"/>
                  <a:pt x="1217690" y="471488"/>
                  <a:pt x="1218642" y="470535"/>
                </a:cubicBezTo>
                <a:cubicBezTo>
                  <a:pt x="1218642" y="472440"/>
                  <a:pt x="1217690" y="473393"/>
                  <a:pt x="1217690" y="473393"/>
                </a:cubicBezTo>
                <a:cubicBezTo>
                  <a:pt x="1216737" y="472440"/>
                  <a:pt x="1216737" y="471488"/>
                  <a:pt x="1215785" y="470535"/>
                </a:cubicBezTo>
                <a:cubicBezTo>
                  <a:pt x="1215785" y="469583"/>
                  <a:pt x="1215785" y="469583"/>
                  <a:pt x="1215785" y="468630"/>
                </a:cubicBezTo>
                <a:cubicBezTo>
                  <a:pt x="1214832" y="467678"/>
                  <a:pt x="1213880" y="466725"/>
                  <a:pt x="1212927" y="465773"/>
                </a:cubicBezTo>
                <a:cubicBezTo>
                  <a:pt x="1211975" y="464820"/>
                  <a:pt x="1211975" y="463868"/>
                  <a:pt x="1211975" y="463868"/>
                </a:cubicBezTo>
                <a:cubicBezTo>
                  <a:pt x="1211022" y="461963"/>
                  <a:pt x="1212927" y="460058"/>
                  <a:pt x="1214832" y="460058"/>
                </a:cubicBezTo>
                <a:cubicBezTo>
                  <a:pt x="1214832" y="461010"/>
                  <a:pt x="1215785" y="461963"/>
                  <a:pt x="1216737" y="461963"/>
                </a:cubicBezTo>
                <a:cubicBezTo>
                  <a:pt x="1216737" y="461963"/>
                  <a:pt x="1216737" y="461963"/>
                  <a:pt x="1216737" y="461963"/>
                </a:cubicBezTo>
                <a:close/>
                <a:moveTo>
                  <a:pt x="1205307" y="418148"/>
                </a:moveTo>
                <a:cubicBezTo>
                  <a:pt x="1205307" y="418148"/>
                  <a:pt x="1205307" y="418148"/>
                  <a:pt x="1205307" y="418148"/>
                </a:cubicBezTo>
                <a:cubicBezTo>
                  <a:pt x="1205307" y="417195"/>
                  <a:pt x="1205307" y="416243"/>
                  <a:pt x="1205307" y="416243"/>
                </a:cubicBezTo>
                <a:cubicBezTo>
                  <a:pt x="1205307" y="417195"/>
                  <a:pt x="1205307" y="418148"/>
                  <a:pt x="1205307" y="418148"/>
                </a:cubicBezTo>
                <a:close/>
                <a:moveTo>
                  <a:pt x="554750" y="109538"/>
                </a:moveTo>
                <a:cubicBezTo>
                  <a:pt x="553797" y="109538"/>
                  <a:pt x="552845" y="109538"/>
                  <a:pt x="551892" y="108585"/>
                </a:cubicBezTo>
                <a:cubicBezTo>
                  <a:pt x="552845" y="109538"/>
                  <a:pt x="553797" y="109538"/>
                  <a:pt x="554750" y="109538"/>
                </a:cubicBezTo>
                <a:close/>
                <a:moveTo>
                  <a:pt x="748107" y="1136333"/>
                </a:moveTo>
                <a:cubicBezTo>
                  <a:pt x="749060" y="1140143"/>
                  <a:pt x="744297" y="1137285"/>
                  <a:pt x="740487" y="1139190"/>
                </a:cubicBezTo>
                <a:cubicBezTo>
                  <a:pt x="741440" y="1137285"/>
                  <a:pt x="744297" y="1136333"/>
                  <a:pt x="748107" y="1136333"/>
                </a:cubicBezTo>
                <a:close/>
                <a:moveTo>
                  <a:pt x="1060527" y="986790"/>
                </a:moveTo>
                <a:cubicBezTo>
                  <a:pt x="1062432" y="989648"/>
                  <a:pt x="1056717" y="991553"/>
                  <a:pt x="1052907" y="996315"/>
                </a:cubicBezTo>
                <a:cubicBezTo>
                  <a:pt x="1051955" y="995363"/>
                  <a:pt x="1050050" y="996315"/>
                  <a:pt x="1049097" y="995363"/>
                </a:cubicBezTo>
                <a:cubicBezTo>
                  <a:pt x="1052907" y="992505"/>
                  <a:pt x="1056717" y="988695"/>
                  <a:pt x="1060527" y="986790"/>
                </a:cubicBezTo>
                <a:close/>
                <a:moveTo>
                  <a:pt x="1067195" y="977265"/>
                </a:moveTo>
                <a:cubicBezTo>
                  <a:pt x="1068147" y="978218"/>
                  <a:pt x="1069100" y="979170"/>
                  <a:pt x="1070052" y="977265"/>
                </a:cubicBezTo>
                <a:cubicBezTo>
                  <a:pt x="1071957" y="979170"/>
                  <a:pt x="1066242" y="984885"/>
                  <a:pt x="1063385" y="985838"/>
                </a:cubicBezTo>
                <a:cubicBezTo>
                  <a:pt x="1063385" y="983933"/>
                  <a:pt x="1064337" y="981075"/>
                  <a:pt x="1067195" y="977265"/>
                </a:cubicBezTo>
                <a:close/>
                <a:moveTo>
                  <a:pt x="1185305" y="723900"/>
                </a:moveTo>
                <a:cubicBezTo>
                  <a:pt x="1186257" y="723900"/>
                  <a:pt x="1186257" y="723900"/>
                  <a:pt x="1185305" y="723900"/>
                </a:cubicBezTo>
                <a:cubicBezTo>
                  <a:pt x="1185305" y="726758"/>
                  <a:pt x="1185305" y="726758"/>
                  <a:pt x="1184352" y="726758"/>
                </a:cubicBezTo>
                <a:cubicBezTo>
                  <a:pt x="1185305" y="725805"/>
                  <a:pt x="1185305" y="724853"/>
                  <a:pt x="1185305" y="723900"/>
                </a:cubicBezTo>
                <a:close/>
                <a:moveTo>
                  <a:pt x="1203402" y="662940"/>
                </a:moveTo>
                <a:cubicBezTo>
                  <a:pt x="1203402" y="661988"/>
                  <a:pt x="1203402" y="660083"/>
                  <a:pt x="1203402" y="659130"/>
                </a:cubicBezTo>
                <a:cubicBezTo>
                  <a:pt x="1203402" y="659130"/>
                  <a:pt x="1204355" y="658178"/>
                  <a:pt x="1205307" y="658178"/>
                </a:cubicBezTo>
                <a:cubicBezTo>
                  <a:pt x="1204355" y="660083"/>
                  <a:pt x="1203402" y="661988"/>
                  <a:pt x="1203402" y="662940"/>
                </a:cubicBezTo>
                <a:close/>
                <a:moveTo>
                  <a:pt x="1206260" y="653415"/>
                </a:moveTo>
                <a:cubicBezTo>
                  <a:pt x="1206260" y="651510"/>
                  <a:pt x="1205307" y="648653"/>
                  <a:pt x="1205307" y="646748"/>
                </a:cubicBezTo>
                <a:cubicBezTo>
                  <a:pt x="1206260" y="644843"/>
                  <a:pt x="1206260" y="642938"/>
                  <a:pt x="1207212" y="640080"/>
                </a:cubicBezTo>
                <a:cubicBezTo>
                  <a:pt x="1207212" y="645795"/>
                  <a:pt x="1206260" y="648653"/>
                  <a:pt x="1206260" y="653415"/>
                </a:cubicBezTo>
                <a:cubicBezTo>
                  <a:pt x="1206260" y="653415"/>
                  <a:pt x="1206260" y="653415"/>
                  <a:pt x="1206260" y="653415"/>
                </a:cubicBezTo>
                <a:close/>
                <a:moveTo>
                  <a:pt x="1225310" y="521018"/>
                </a:moveTo>
                <a:cubicBezTo>
                  <a:pt x="1226262" y="517208"/>
                  <a:pt x="1226262" y="513398"/>
                  <a:pt x="1225310" y="508635"/>
                </a:cubicBezTo>
                <a:cubicBezTo>
                  <a:pt x="1230072" y="510540"/>
                  <a:pt x="1228167" y="521018"/>
                  <a:pt x="1225310" y="524828"/>
                </a:cubicBezTo>
                <a:cubicBezTo>
                  <a:pt x="1225310" y="523875"/>
                  <a:pt x="1225310" y="522923"/>
                  <a:pt x="1225310" y="521018"/>
                </a:cubicBezTo>
                <a:close/>
                <a:moveTo>
                  <a:pt x="1224357" y="498158"/>
                </a:moveTo>
                <a:cubicBezTo>
                  <a:pt x="1225310" y="500063"/>
                  <a:pt x="1226262" y="502920"/>
                  <a:pt x="1227215" y="506730"/>
                </a:cubicBezTo>
                <a:cubicBezTo>
                  <a:pt x="1224357" y="509588"/>
                  <a:pt x="1223405" y="501015"/>
                  <a:pt x="1224357" y="498158"/>
                </a:cubicBezTo>
                <a:close/>
                <a:moveTo>
                  <a:pt x="1212927" y="422910"/>
                </a:moveTo>
                <a:lnTo>
                  <a:pt x="1210070" y="423863"/>
                </a:lnTo>
                <a:cubicBezTo>
                  <a:pt x="1209117" y="421005"/>
                  <a:pt x="1211022" y="417195"/>
                  <a:pt x="1208165" y="416243"/>
                </a:cubicBezTo>
                <a:cubicBezTo>
                  <a:pt x="1207212" y="411480"/>
                  <a:pt x="1210070" y="417195"/>
                  <a:pt x="1211022" y="417195"/>
                </a:cubicBezTo>
                <a:cubicBezTo>
                  <a:pt x="1211022" y="415290"/>
                  <a:pt x="1210070" y="414338"/>
                  <a:pt x="1209117" y="412433"/>
                </a:cubicBezTo>
                <a:cubicBezTo>
                  <a:pt x="1210070" y="412433"/>
                  <a:pt x="1210070" y="411480"/>
                  <a:pt x="1211022" y="410528"/>
                </a:cubicBezTo>
                <a:cubicBezTo>
                  <a:pt x="1211975" y="414338"/>
                  <a:pt x="1212927" y="418148"/>
                  <a:pt x="1212927" y="422910"/>
                </a:cubicBezTo>
                <a:close/>
                <a:moveTo>
                  <a:pt x="1206260" y="397193"/>
                </a:moveTo>
                <a:cubicBezTo>
                  <a:pt x="1205307" y="397193"/>
                  <a:pt x="1204355" y="394335"/>
                  <a:pt x="1204355" y="392430"/>
                </a:cubicBezTo>
                <a:cubicBezTo>
                  <a:pt x="1204355" y="392430"/>
                  <a:pt x="1204355" y="392430"/>
                  <a:pt x="1204355" y="392430"/>
                </a:cubicBezTo>
                <a:cubicBezTo>
                  <a:pt x="1205307" y="392430"/>
                  <a:pt x="1205307" y="391478"/>
                  <a:pt x="1206260" y="391478"/>
                </a:cubicBezTo>
                <a:cubicBezTo>
                  <a:pt x="1208165" y="395288"/>
                  <a:pt x="1206260" y="394335"/>
                  <a:pt x="1206260" y="397193"/>
                </a:cubicBezTo>
                <a:close/>
                <a:moveTo>
                  <a:pt x="1192925" y="381953"/>
                </a:moveTo>
                <a:cubicBezTo>
                  <a:pt x="1192925" y="381953"/>
                  <a:pt x="1193877" y="381953"/>
                  <a:pt x="1193877" y="381953"/>
                </a:cubicBezTo>
                <a:cubicBezTo>
                  <a:pt x="1196735" y="383858"/>
                  <a:pt x="1198640" y="385763"/>
                  <a:pt x="1199592" y="389573"/>
                </a:cubicBezTo>
                <a:cubicBezTo>
                  <a:pt x="1199592" y="391478"/>
                  <a:pt x="1201497" y="391478"/>
                  <a:pt x="1202450" y="391478"/>
                </a:cubicBezTo>
                <a:cubicBezTo>
                  <a:pt x="1202450" y="392430"/>
                  <a:pt x="1203402" y="394335"/>
                  <a:pt x="1203402" y="395288"/>
                </a:cubicBezTo>
                <a:cubicBezTo>
                  <a:pt x="1202450" y="395288"/>
                  <a:pt x="1202450" y="397193"/>
                  <a:pt x="1202450" y="397193"/>
                </a:cubicBezTo>
                <a:cubicBezTo>
                  <a:pt x="1200545" y="390525"/>
                  <a:pt x="1196735" y="392430"/>
                  <a:pt x="1201497" y="396240"/>
                </a:cubicBezTo>
                <a:cubicBezTo>
                  <a:pt x="1201497" y="397193"/>
                  <a:pt x="1201497" y="398145"/>
                  <a:pt x="1202450" y="399098"/>
                </a:cubicBezTo>
                <a:cubicBezTo>
                  <a:pt x="1199592" y="399098"/>
                  <a:pt x="1197687" y="399098"/>
                  <a:pt x="1194830" y="399098"/>
                </a:cubicBezTo>
                <a:cubicBezTo>
                  <a:pt x="1193877" y="399098"/>
                  <a:pt x="1192925" y="397193"/>
                  <a:pt x="1192925" y="396240"/>
                </a:cubicBezTo>
                <a:cubicBezTo>
                  <a:pt x="1193877" y="394335"/>
                  <a:pt x="1195782" y="391478"/>
                  <a:pt x="1194830" y="389573"/>
                </a:cubicBezTo>
                <a:cubicBezTo>
                  <a:pt x="1194830" y="387668"/>
                  <a:pt x="1191972" y="385763"/>
                  <a:pt x="1191972" y="382905"/>
                </a:cubicBezTo>
                <a:cubicBezTo>
                  <a:pt x="1191972" y="382905"/>
                  <a:pt x="1192925" y="381953"/>
                  <a:pt x="1192925" y="381953"/>
                </a:cubicBezTo>
                <a:close/>
                <a:moveTo>
                  <a:pt x="1166255" y="331470"/>
                </a:moveTo>
                <a:cubicBezTo>
                  <a:pt x="1165302" y="331470"/>
                  <a:pt x="1164350" y="330518"/>
                  <a:pt x="1163397" y="331470"/>
                </a:cubicBezTo>
                <a:cubicBezTo>
                  <a:pt x="1162445" y="330518"/>
                  <a:pt x="1162445" y="328613"/>
                  <a:pt x="1161492" y="327660"/>
                </a:cubicBezTo>
                <a:cubicBezTo>
                  <a:pt x="1161492" y="326708"/>
                  <a:pt x="1161492" y="325755"/>
                  <a:pt x="1161492" y="324803"/>
                </a:cubicBezTo>
                <a:cubicBezTo>
                  <a:pt x="1162445" y="326708"/>
                  <a:pt x="1164350" y="329565"/>
                  <a:pt x="1166255" y="331470"/>
                </a:cubicBezTo>
                <a:close/>
                <a:moveTo>
                  <a:pt x="1062432" y="189548"/>
                </a:moveTo>
                <a:cubicBezTo>
                  <a:pt x="1063385" y="190500"/>
                  <a:pt x="1063385" y="190500"/>
                  <a:pt x="1064337" y="191453"/>
                </a:cubicBezTo>
                <a:cubicBezTo>
                  <a:pt x="1064337" y="191453"/>
                  <a:pt x="1064337" y="191453"/>
                  <a:pt x="1064337" y="192405"/>
                </a:cubicBezTo>
                <a:cubicBezTo>
                  <a:pt x="1060527" y="191453"/>
                  <a:pt x="1059575" y="187643"/>
                  <a:pt x="1057670" y="182880"/>
                </a:cubicBezTo>
                <a:cubicBezTo>
                  <a:pt x="1058622" y="185738"/>
                  <a:pt x="1060527" y="187643"/>
                  <a:pt x="1062432" y="189548"/>
                </a:cubicBezTo>
                <a:close/>
                <a:moveTo>
                  <a:pt x="1007187" y="171450"/>
                </a:moveTo>
                <a:cubicBezTo>
                  <a:pt x="1007187" y="172403"/>
                  <a:pt x="1008140" y="172403"/>
                  <a:pt x="1007187" y="171450"/>
                </a:cubicBezTo>
                <a:cubicBezTo>
                  <a:pt x="1007187" y="172403"/>
                  <a:pt x="1006235" y="171450"/>
                  <a:pt x="1006235" y="171450"/>
                </a:cubicBezTo>
                <a:cubicBezTo>
                  <a:pt x="1006235" y="171450"/>
                  <a:pt x="1006235" y="171450"/>
                  <a:pt x="1007187" y="171450"/>
                </a:cubicBezTo>
                <a:close/>
                <a:moveTo>
                  <a:pt x="523317" y="111443"/>
                </a:moveTo>
                <a:cubicBezTo>
                  <a:pt x="523317" y="112395"/>
                  <a:pt x="523317" y="112395"/>
                  <a:pt x="523317" y="113348"/>
                </a:cubicBezTo>
                <a:cubicBezTo>
                  <a:pt x="525222" y="113348"/>
                  <a:pt x="526175" y="112395"/>
                  <a:pt x="526175" y="111443"/>
                </a:cubicBezTo>
                <a:cubicBezTo>
                  <a:pt x="529032" y="111443"/>
                  <a:pt x="530937" y="111443"/>
                  <a:pt x="533795" y="111443"/>
                </a:cubicBezTo>
                <a:cubicBezTo>
                  <a:pt x="532842" y="113348"/>
                  <a:pt x="530937" y="115253"/>
                  <a:pt x="529032" y="116205"/>
                </a:cubicBezTo>
                <a:cubicBezTo>
                  <a:pt x="526175" y="118110"/>
                  <a:pt x="524270" y="117158"/>
                  <a:pt x="522365" y="113348"/>
                </a:cubicBezTo>
                <a:cubicBezTo>
                  <a:pt x="521412" y="113348"/>
                  <a:pt x="520460" y="114300"/>
                  <a:pt x="519507" y="114300"/>
                </a:cubicBezTo>
                <a:cubicBezTo>
                  <a:pt x="514745" y="117158"/>
                  <a:pt x="512840" y="117158"/>
                  <a:pt x="509982" y="113348"/>
                </a:cubicBezTo>
                <a:cubicBezTo>
                  <a:pt x="509982" y="113348"/>
                  <a:pt x="509982" y="113348"/>
                  <a:pt x="509982" y="113348"/>
                </a:cubicBezTo>
                <a:cubicBezTo>
                  <a:pt x="514745" y="112395"/>
                  <a:pt x="519507" y="111443"/>
                  <a:pt x="523317" y="111443"/>
                </a:cubicBezTo>
                <a:close/>
                <a:moveTo>
                  <a:pt x="486170" y="117158"/>
                </a:moveTo>
                <a:cubicBezTo>
                  <a:pt x="490932" y="116205"/>
                  <a:pt x="494742" y="116205"/>
                  <a:pt x="498552" y="116205"/>
                </a:cubicBezTo>
                <a:cubicBezTo>
                  <a:pt x="497600" y="117158"/>
                  <a:pt x="496647" y="117158"/>
                  <a:pt x="494742" y="117158"/>
                </a:cubicBezTo>
                <a:cubicBezTo>
                  <a:pt x="493790" y="117158"/>
                  <a:pt x="491885" y="117158"/>
                  <a:pt x="490932" y="118110"/>
                </a:cubicBezTo>
                <a:cubicBezTo>
                  <a:pt x="487122" y="123825"/>
                  <a:pt x="479502" y="119063"/>
                  <a:pt x="474740" y="122873"/>
                </a:cubicBezTo>
                <a:cubicBezTo>
                  <a:pt x="471882" y="125730"/>
                  <a:pt x="469977" y="123825"/>
                  <a:pt x="468072" y="121920"/>
                </a:cubicBezTo>
                <a:cubicBezTo>
                  <a:pt x="474740" y="120015"/>
                  <a:pt x="480455" y="118110"/>
                  <a:pt x="486170" y="117158"/>
                </a:cubicBezTo>
                <a:close/>
                <a:moveTo>
                  <a:pt x="169940" y="883920"/>
                </a:moveTo>
                <a:cubicBezTo>
                  <a:pt x="168987" y="883920"/>
                  <a:pt x="168987" y="882015"/>
                  <a:pt x="168987" y="881063"/>
                </a:cubicBezTo>
                <a:cubicBezTo>
                  <a:pt x="168987" y="880110"/>
                  <a:pt x="168987" y="880110"/>
                  <a:pt x="169940" y="880110"/>
                </a:cubicBezTo>
                <a:cubicBezTo>
                  <a:pt x="169940" y="880110"/>
                  <a:pt x="170892" y="879158"/>
                  <a:pt x="170892" y="879158"/>
                </a:cubicBezTo>
                <a:cubicBezTo>
                  <a:pt x="170892" y="879158"/>
                  <a:pt x="170892" y="879158"/>
                  <a:pt x="170892" y="879158"/>
                </a:cubicBezTo>
                <a:cubicBezTo>
                  <a:pt x="170892" y="879158"/>
                  <a:pt x="170892" y="879158"/>
                  <a:pt x="170892" y="879158"/>
                </a:cubicBezTo>
                <a:cubicBezTo>
                  <a:pt x="171845" y="880110"/>
                  <a:pt x="171845" y="881063"/>
                  <a:pt x="171845" y="882015"/>
                </a:cubicBezTo>
                <a:cubicBezTo>
                  <a:pt x="171845" y="882968"/>
                  <a:pt x="171845" y="883920"/>
                  <a:pt x="169940" y="883920"/>
                </a:cubicBezTo>
                <a:close/>
                <a:moveTo>
                  <a:pt x="187085" y="931545"/>
                </a:moveTo>
                <a:cubicBezTo>
                  <a:pt x="187085" y="932498"/>
                  <a:pt x="186132" y="933450"/>
                  <a:pt x="185180" y="933450"/>
                </a:cubicBezTo>
                <a:cubicBezTo>
                  <a:pt x="185180" y="933450"/>
                  <a:pt x="184227" y="932498"/>
                  <a:pt x="184227" y="932498"/>
                </a:cubicBezTo>
                <a:cubicBezTo>
                  <a:pt x="184227" y="930593"/>
                  <a:pt x="184227" y="928688"/>
                  <a:pt x="184227" y="927735"/>
                </a:cubicBezTo>
                <a:cubicBezTo>
                  <a:pt x="184227" y="927735"/>
                  <a:pt x="184227" y="927735"/>
                  <a:pt x="184227" y="927735"/>
                </a:cubicBezTo>
                <a:cubicBezTo>
                  <a:pt x="184227" y="927735"/>
                  <a:pt x="184227" y="927735"/>
                  <a:pt x="184227" y="927735"/>
                </a:cubicBezTo>
                <a:cubicBezTo>
                  <a:pt x="183275" y="927735"/>
                  <a:pt x="182322" y="926783"/>
                  <a:pt x="181370" y="926783"/>
                </a:cubicBezTo>
                <a:cubicBezTo>
                  <a:pt x="181370" y="926783"/>
                  <a:pt x="181370" y="925830"/>
                  <a:pt x="181370" y="925830"/>
                </a:cubicBezTo>
                <a:cubicBezTo>
                  <a:pt x="183275" y="925830"/>
                  <a:pt x="183275" y="926783"/>
                  <a:pt x="183275" y="928688"/>
                </a:cubicBezTo>
                <a:cubicBezTo>
                  <a:pt x="183275" y="928688"/>
                  <a:pt x="183275" y="928688"/>
                  <a:pt x="183275" y="928688"/>
                </a:cubicBezTo>
                <a:cubicBezTo>
                  <a:pt x="183275" y="928688"/>
                  <a:pt x="183275" y="928688"/>
                  <a:pt x="183275" y="928688"/>
                </a:cubicBezTo>
                <a:cubicBezTo>
                  <a:pt x="186132" y="927735"/>
                  <a:pt x="188037" y="928688"/>
                  <a:pt x="187085" y="931545"/>
                </a:cubicBezTo>
                <a:close/>
                <a:moveTo>
                  <a:pt x="198515" y="942023"/>
                </a:moveTo>
                <a:cubicBezTo>
                  <a:pt x="198515" y="942023"/>
                  <a:pt x="198515" y="942023"/>
                  <a:pt x="198515" y="942023"/>
                </a:cubicBezTo>
                <a:lnTo>
                  <a:pt x="198515" y="942023"/>
                </a:lnTo>
                <a:cubicBezTo>
                  <a:pt x="197562" y="941070"/>
                  <a:pt x="196610" y="941070"/>
                  <a:pt x="195657" y="940118"/>
                </a:cubicBezTo>
                <a:cubicBezTo>
                  <a:pt x="196610" y="939165"/>
                  <a:pt x="197562" y="938213"/>
                  <a:pt x="198515" y="938213"/>
                </a:cubicBezTo>
                <a:cubicBezTo>
                  <a:pt x="199467" y="938213"/>
                  <a:pt x="200420" y="939165"/>
                  <a:pt x="201372" y="940118"/>
                </a:cubicBezTo>
                <a:cubicBezTo>
                  <a:pt x="200420" y="941070"/>
                  <a:pt x="199467" y="942023"/>
                  <a:pt x="198515" y="942023"/>
                </a:cubicBezTo>
                <a:close/>
                <a:moveTo>
                  <a:pt x="206135" y="950595"/>
                </a:moveTo>
                <a:cubicBezTo>
                  <a:pt x="206135" y="951548"/>
                  <a:pt x="206135" y="953453"/>
                  <a:pt x="204230" y="953453"/>
                </a:cubicBezTo>
                <a:cubicBezTo>
                  <a:pt x="204230" y="953453"/>
                  <a:pt x="204230" y="952500"/>
                  <a:pt x="204230" y="952500"/>
                </a:cubicBezTo>
                <a:cubicBezTo>
                  <a:pt x="204230" y="951548"/>
                  <a:pt x="205182" y="950595"/>
                  <a:pt x="206135" y="950595"/>
                </a:cubicBezTo>
                <a:cubicBezTo>
                  <a:pt x="206135" y="950595"/>
                  <a:pt x="206135" y="950595"/>
                  <a:pt x="206135" y="950595"/>
                </a:cubicBezTo>
                <a:cubicBezTo>
                  <a:pt x="206135" y="949643"/>
                  <a:pt x="206135" y="949643"/>
                  <a:pt x="206135" y="950595"/>
                </a:cubicBezTo>
                <a:cubicBezTo>
                  <a:pt x="206135" y="947738"/>
                  <a:pt x="206135" y="945833"/>
                  <a:pt x="208040" y="943928"/>
                </a:cubicBezTo>
                <a:cubicBezTo>
                  <a:pt x="208992" y="942975"/>
                  <a:pt x="212802" y="942975"/>
                  <a:pt x="212802" y="943928"/>
                </a:cubicBezTo>
                <a:cubicBezTo>
                  <a:pt x="212802" y="944880"/>
                  <a:pt x="212802" y="945833"/>
                  <a:pt x="211850" y="946785"/>
                </a:cubicBezTo>
                <a:cubicBezTo>
                  <a:pt x="210897" y="947738"/>
                  <a:pt x="208992" y="950595"/>
                  <a:pt x="206135" y="950595"/>
                </a:cubicBezTo>
                <a:cubicBezTo>
                  <a:pt x="207087" y="949643"/>
                  <a:pt x="207087" y="950595"/>
                  <a:pt x="206135" y="950595"/>
                </a:cubicBezTo>
                <a:cubicBezTo>
                  <a:pt x="206135" y="950595"/>
                  <a:pt x="206135" y="950595"/>
                  <a:pt x="206135" y="950595"/>
                </a:cubicBezTo>
                <a:close/>
                <a:moveTo>
                  <a:pt x="221375" y="954405"/>
                </a:moveTo>
                <a:cubicBezTo>
                  <a:pt x="218517" y="960120"/>
                  <a:pt x="212802" y="964883"/>
                  <a:pt x="212802" y="972503"/>
                </a:cubicBezTo>
                <a:cubicBezTo>
                  <a:pt x="212802" y="972503"/>
                  <a:pt x="210897" y="973455"/>
                  <a:pt x="209945" y="973455"/>
                </a:cubicBezTo>
                <a:cubicBezTo>
                  <a:pt x="208992" y="973455"/>
                  <a:pt x="207087" y="971550"/>
                  <a:pt x="208040" y="971550"/>
                </a:cubicBezTo>
                <a:cubicBezTo>
                  <a:pt x="209945" y="963930"/>
                  <a:pt x="212802" y="958215"/>
                  <a:pt x="217565" y="951548"/>
                </a:cubicBezTo>
                <a:cubicBezTo>
                  <a:pt x="217565" y="950595"/>
                  <a:pt x="219470" y="951548"/>
                  <a:pt x="221375" y="951548"/>
                </a:cubicBezTo>
                <a:cubicBezTo>
                  <a:pt x="221375" y="951548"/>
                  <a:pt x="221375" y="951548"/>
                  <a:pt x="221375" y="951548"/>
                </a:cubicBezTo>
                <a:cubicBezTo>
                  <a:pt x="221375" y="951548"/>
                  <a:pt x="222327" y="952500"/>
                  <a:pt x="222327" y="952500"/>
                </a:cubicBezTo>
                <a:cubicBezTo>
                  <a:pt x="222327" y="952500"/>
                  <a:pt x="222327" y="952500"/>
                  <a:pt x="222327" y="952500"/>
                </a:cubicBezTo>
                <a:cubicBezTo>
                  <a:pt x="221375" y="952500"/>
                  <a:pt x="221375" y="953453"/>
                  <a:pt x="221375" y="954405"/>
                </a:cubicBezTo>
                <a:close/>
                <a:moveTo>
                  <a:pt x="278525" y="1001078"/>
                </a:moveTo>
                <a:cubicBezTo>
                  <a:pt x="277572" y="1002030"/>
                  <a:pt x="276620" y="1002983"/>
                  <a:pt x="275667" y="1002983"/>
                </a:cubicBezTo>
                <a:cubicBezTo>
                  <a:pt x="275667" y="1002030"/>
                  <a:pt x="276620" y="1001078"/>
                  <a:pt x="278525" y="1000125"/>
                </a:cubicBezTo>
                <a:cubicBezTo>
                  <a:pt x="281382" y="999173"/>
                  <a:pt x="283287" y="1002030"/>
                  <a:pt x="283287" y="1004888"/>
                </a:cubicBezTo>
                <a:cubicBezTo>
                  <a:pt x="283287" y="1004888"/>
                  <a:pt x="283287" y="1005840"/>
                  <a:pt x="283287" y="1005840"/>
                </a:cubicBezTo>
                <a:cubicBezTo>
                  <a:pt x="281382" y="1003935"/>
                  <a:pt x="280430" y="1002983"/>
                  <a:pt x="278525" y="1001078"/>
                </a:cubicBezTo>
                <a:close/>
                <a:moveTo>
                  <a:pt x="302337" y="1006793"/>
                </a:moveTo>
                <a:cubicBezTo>
                  <a:pt x="302337" y="1007745"/>
                  <a:pt x="302337" y="1007745"/>
                  <a:pt x="302337" y="1006793"/>
                </a:cubicBezTo>
                <a:lnTo>
                  <a:pt x="302337" y="1006793"/>
                </a:lnTo>
                <a:cubicBezTo>
                  <a:pt x="302337" y="1007745"/>
                  <a:pt x="302337" y="1006793"/>
                  <a:pt x="302337" y="1006793"/>
                </a:cubicBezTo>
                <a:cubicBezTo>
                  <a:pt x="302337" y="1006793"/>
                  <a:pt x="302337" y="1006793"/>
                  <a:pt x="302337" y="1006793"/>
                </a:cubicBezTo>
                <a:cubicBezTo>
                  <a:pt x="303290" y="1005840"/>
                  <a:pt x="303290" y="1005840"/>
                  <a:pt x="303290" y="1006793"/>
                </a:cubicBezTo>
                <a:cubicBezTo>
                  <a:pt x="303290" y="1006793"/>
                  <a:pt x="302337" y="1006793"/>
                  <a:pt x="302337" y="1006793"/>
                </a:cubicBezTo>
                <a:close/>
                <a:moveTo>
                  <a:pt x="430925" y="1107758"/>
                </a:moveTo>
                <a:cubicBezTo>
                  <a:pt x="419495" y="1102043"/>
                  <a:pt x="407112" y="1097280"/>
                  <a:pt x="393777" y="1094423"/>
                </a:cubicBezTo>
                <a:cubicBezTo>
                  <a:pt x="389015" y="1092518"/>
                  <a:pt x="385205" y="1089660"/>
                  <a:pt x="379490" y="1085850"/>
                </a:cubicBezTo>
                <a:cubicBezTo>
                  <a:pt x="378537" y="1085850"/>
                  <a:pt x="378537" y="1084898"/>
                  <a:pt x="377585" y="1084898"/>
                </a:cubicBezTo>
                <a:cubicBezTo>
                  <a:pt x="379490" y="1085850"/>
                  <a:pt x="382347" y="1085850"/>
                  <a:pt x="384252" y="1085850"/>
                </a:cubicBezTo>
                <a:cubicBezTo>
                  <a:pt x="389967" y="1086803"/>
                  <a:pt x="394730" y="1087755"/>
                  <a:pt x="399492" y="1089660"/>
                </a:cubicBezTo>
                <a:cubicBezTo>
                  <a:pt x="404255" y="1090613"/>
                  <a:pt x="409970" y="1092518"/>
                  <a:pt x="415685" y="1095375"/>
                </a:cubicBezTo>
                <a:cubicBezTo>
                  <a:pt x="425210" y="1090613"/>
                  <a:pt x="438545" y="1107758"/>
                  <a:pt x="448070" y="1106805"/>
                </a:cubicBezTo>
                <a:cubicBezTo>
                  <a:pt x="444260" y="1101090"/>
                  <a:pt x="459500" y="1105853"/>
                  <a:pt x="469025" y="1106805"/>
                </a:cubicBezTo>
                <a:cubicBezTo>
                  <a:pt x="468072" y="1109663"/>
                  <a:pt x="469025" y="1112520"/>
                  <a:pt x="469025" y="1117283"/>
                </a:cubicBezTo>
                <a:cubicBezTo>
                  <a:pt x="455690" y="1116330"/>
                  <a:pt x="443307" y="1112520"/>
                  <a:pt x="430925" y="1107758"/>
                </a:cubicBezTo>
                <a:close/>
                <a:moveTo>
                  <a:pt x="609042" y="1137285"/>
                </a:moveTo>
                <a:cubicBezTo>
                  <a:pt x="611900" y="1135380"/>
                  <a:pt x="613805" y="1139190"/>
                  <a:pt x="618567" y="1138238"/>
                </a:cubicBezTo>
                <a:cubicBezTo>
                  <a:pt x="618567" y="1137285"/>
                  <a:pt x="616662" y="1137285"/>
                  <a:pt x="615710" y="1137285"/>
                </a:cubicBezTo>
                <a:cubicBezTo>
                  <a:pt x="615710" y="1136333"/>
                  <a:pt x="619520" y="1136333"/>
                  <a:pt x="619520" y="1135380"/>
                </a:cubicBezTo>
                <a:cubicBezTo>
                  <a:pt x="617615" y="1133475"/>
                  <a:pt x="610947" y="1135380"/>
                  <a:pt x="607137" y="1135380"/>
                </a:cubicBezTo>
                <a:cubicBezTo>
                  <a:pt x="612852" y="1131570"/>
                  <a:pt x="627140" y="1131570"/>
                  <a:pt x="630950" y="1128713"/>
                </a:cubicBezTo>
                <a:cubicBezTo>
                  <a:pt x="632855" y="1130618"/>
                  <a:pt x="631902" y="1133475"/>
                  <a:pt x="630950" y="1133475"/>
                </a:cubicBezTo>
                <a:cubicBezTo>
                  <a:pt x="632855" y="1136333"/>
                  <a:pt x="633807" y="1133475"/>
                  <a:pt x="636665" y="1134428"/>
                </a:cubicBezTo>
                <a:cubicBezTo>
                  <a:pt x="640475" y="1133475"/>
                  <a:pt x="631902" y="1133475"/>
                  <a:pt x="633807" y="1130618"/>
                </a:cubicBezTo>
                <a:cubicBezTo>
                  <a:pt x="644285" y="1129665"/>
                  <a:pt x="647142" y="1130618"/>
                  <a:pt x="650952" y="1127760"/>
                </a:cubicBezTo>
                <a:cubicBezTo>
                  <a:pt x="655715" y="1128713"/>
                  <a:pt x="650952" y="1128713"/>
                  <a:pt x="659525" y="1127760"/>
                </a:cubicBezTo>
                <a:cubicBezTo>
                  <a:pt x="661430" y="1133475"/>
                  <a:pt x="650952" y="1130618"/>
                  <a:pt x="648095" y="1132523"/>
                </a:cubicBezTo>
                <a:cubicBezTo>
                  <a:pt x="652857" y="1136333"/>
                  <a:pt x="665240" y="1126808"/>
                  <a:pt x="666192" y="1132523"/>
                </a:cubicBezTo>
                <a:cubicBezTo>
                  <a:pt x="661430" y="1132523"/>
                  <a:pt x="657620" y="1133475"/>
                  <a:pt x="652857" y="1134428"/>
                </a:cubicBezTo>
                <a:cubicBezTo>
                  <a:pt x="648095" y="1135380"/>
                  <a:pt x="643332" y="1135380"/>
                  <a:pt x="638570" y="1136333"/>
                </a:cubicBezTo>
                <a:cubicBezTo>
                  <a:pt x="629045" y="1139190"/>
                  <a:pt x="618567" y="1140143"/>
                  <a:pt x="609042" y="1137285"/>
                </a:cubicBezTo>
                <a:close/>
                <a:moveTo>
                  <a:pt x="611900" y="1170623"/>
                </a:moveTo>
                <a:cubicBezTo>
                  <a:pt x="610947" y="1173480"/>
                  <a:pt x="614757" y="1171575"/>
                  <a:pt x="617615" y="1171575"/>
                </a:cubicBezTo>
                <a:cubicBezTo>
                  <a:pt x="612852" y="1172528"/>
                  <a:pt x="605232" y="1173480"/>
                  <a:pt x="596660" y="1173480"/>
                </a:cubicBezTo>
                <a:cubicBezTo>
                  <a:pt x="588087" y="1173480"/>
                  <a:pt x="578562" y="1172528"/>
                  <a:pt x="569990" y="1173480"/>
                </a:cubicBezTo>
                <a:cubicBezTo>
                  <a:pt x="580467" y="1167765"/>
                  <a:pt x="596660" y="1173480"/>
                  <a:pt x="611900" y="1170623"/>
                </a:cubicBezTo>
                <a:close/>
                <a:moveTo>
                  <a:pt x="565227" y="1175385"/>
                </a:moveTo>
                <a:cubicBezTo>
                  <a:pt x="573800" y="1176338"/>
                  <a:pt x="575705" y="1176338"/>
                  <a:pt x="584277" y="1177290"/>
                </a:cubicBezTo>
                <a:cubicBezTo>
                  <a:pt x="575705" y="1173480"/>
                  <a:pt x="602375" y="1175385"/>
                  <a:pt x="605232" y="1177290"/>
                </a:cubicBezTo>
                <a:cubicBezTo>
                  <a:pt x="598565" y="1179195"/>
                  <a:pt x="589992" y="1179195"/>
                  <a:pt x="582372" y="1178243"/>
                </a:cubicBezTo>
                <a:cubicBezTo>
                  <a:pt x="574752" y="1178243"/>
                  <a:pt x="567132" y="1177290"/>
                  <a:pt x="562370" y="1179195"/>
                </a:cubicBezTo>
                <a:cubicBezTo>
                  <a:pt x="561417" y="1177290"/>
                  <a:pt x="565227" y="1177290"/>
                  <a:pt x="565227" y="1175385"/>
                </a:cubicBezTo>
                <a:close/>
                <a:moveTo>
                  <a:pt x="561417" y="1183005"/>
                </a:moveTo>
                <a:cubicBezTo>
                  <a:pt x="562370" y="1180148"/>
                  <a:pt x="566180" y="1182053"/>
                  <a:pt x="569037" y="1183005"/>
                </a:cubicBezTo>
                <a:cubicBezTo>
                  <a:pt x="568085" y="1184910"/>
                  <a:pt x="561417" y="1183005"/>
                  <a:pt x="561417" y="1183005"/>
                </a:cubicBezTo>
                <a:close/>
                <a:moveTo>
                  <a:pt x="661430" y="1187768"/>
                </a:moveTo>
                <a:lnTo>
                  <a:pt x="661430" y="1184910"/>
                </a:lnTo>
                <a:cubicBezTo>
                  <a:pt x="660477" y="1184910"/>
                  <a:pt x="660477" y="1184910"/>
                  <a:pt x="659525" y="1185863"/>
                </a:cubicBezTo>
                <a:cubicBezTo>
                  <a:pt x="656667" y="1186815"/>
                  <a:pt x="652857" y="1186815"/>
                  <a:pt x="649047" y="1187768"/>
                </a:cubicBezTo>
                <a:cubicBezTo>
                  <a:pt x="642380" y="1188720"/>
                  <a:pt x="634760" y="1189673"/>
                  <a:pt x="627140" y="1189673"/>
                </a:cubicBezTo>
                <a:cubicBezTo>
                  <a:pt x="611900" y="1190625"/>
                  <a:pt x="596660" y="1191578"/>
                  <a:pt x="581420" y="1188720"/>
                </a:cubicBezTo>
                <a:cubicBezTo>
                  <a:pt x="579515" y="1188720"/>
                  <a:pt x="580467" y="1190625"/>
                  <a:pt x="578562" y="1190625"/>
                </a:cubicBezTo>
                <a:cubicBezTo>
                  <a:pt x="574752" y="1190625"/>
                  <a:pt x="571895" y="1189673"/>
                  <a:pt x="569990" y="1188720"/>
                </a:cubicBezTo>
                <a:cubicBezTo>
                  <a:pt x="569990" y="1185863"/>
                  <a:pt x="577610" y="1187768"/>
                  <a:pt x="582372" y="1187768"/>
                </a:cubicBezTo>
                <a:cubicBezTo>
                  <a:pt x="582372" y="1186815"/>
                  <a:pt x="582372" y="1185863"/>
                  <a:pt x="580467" y="1184910"/>
                </a:cubicBezTo>
                <a:cubicBezTo>
                  <a:pt x="594755" y="1184910"/>
                  <a:pt x="621425" y="1184910"/>
                  <a:pt x="642380" y="1179195"/>
                </a:cubicBezTo>
                <a:cubicBezTo>
                  <a:pt x="647142" y="1180148"/>
                  <a:pt x="651905" y="1180148"/>
                  <a:pt x="654762" y="1182053"/>
                </a:cubicBezTo>
                <a:cubicBezTo>
                  <a:pt x="658572" y="1181100"/>
                  <a:pt x="653810" y="1179195"/>
                  <a:pt x="653810" y="1178243"/>
                </a:cubicBezTo>
                <a:cubicBezTo>
                  <a:pt x="657620" y="1177290"/>
                  <a:pt x="661430" y="1181100"/>
                  <a:pt x="662382" y="1178243"/>
                </a:cubicBezTo>
                <a:cubicBezTo>
                  <a:pt x="667145" y="1178243"/>
                  <a:pt x="664287" y="1179195"/>
                  <a:pt x="664287" y="1181100"/>
                </a:cubicBezTo>
                <a:cubicBezTo>
                  <a:pt x="671907" y="1179195"/>
                  <a:pt x="676670" y="1177290"/>
                  <a:pt x="681432" y="1176338"/>
                </a:cubicBezTo>
                <a:cubicBezTo>
                  <a:pt x="682385" y="1173480"/>
                  <a:pt x="676670" y="1175385"/>
                  <a:pt x="673812" y="1176338"/>
                </a:cubicBezTo>
                <a:cubicBezTo>
                  <a:pt x="677622" y="1172528"/>
                  <a:pt x="688100" y="1172528"/>
                  <a:pt x="692862" y="1173480"/>
                </a:cubicBezTo>
                <a:cubicBezTo>
                  <a:pt x="694767" y="1176338"/>
                  <a:pt x="687147" y="1180148"/>
                  <a:pt x="695720" y="1179195"/>
                </a:cubicBezTo>
                <a:cubicBezTo>
                  <a:pt x="690005" y="1183005"/>
                  <a:pt x="671907" y="1180148"/>
                  <a:pt x="669050" y="1183958"/>
                </a:cubicBezTo>
                <a:cubicBezTo>
                  <a:pt x="680480" y="1183958"/>
                  <a:pt x="700482" y="1178243"/>
                  <a:pt x="707150" y="1182053"/>
                </a:cubicBezTo>
                <a:cubicBezTo>
                  <a:pt x="692862" y="1185863"/>
                  <a:pt x="678575" y="1183958"/>
                  <a:pt x="661430" y="1187768"/>
                </a:cubicBezTo>
                <a:close/>
                <a:moveTo>
                  <a:pt x="730010" y="1167765"/>
                </a:moveTo>
                <a:cubicBezTo>
                  <a:pt x="730010" y="1165860"/>
                  <a:pt x="728105" y="1166813"/>
                  <a:pt x="728105" y="1164908"/>
                </a:cubicBezTo>
                <a:cubicBezTo>
                  <a:pt x="733820" y="1163003"/>
                  <a:pt x="732867" y="1165860"/>
                  <a:pt x="738582" y="1163955"/>
                </a:cubicBezTo>
                <a:cubicBezTo>
                  <a:pt x="736677" y="1165860"/>
                  <a:pt x="731915" y="1166813"/>
                  <a:pt x="730010" y="1167765"/>
                </a:cubicBezTo>
                <a:close/>
                <a:moveTo>
                  <a:pt x="769062" y="1153478"/>
                </a:moveTo>
                <a:cubicBezTo>
                  <a:pt x="750965" y="1156335"/>
                  <a:pt x="736677" y="1161098"/>
                  <a:pt x="718580" y="1163955"/>
                </a:cubicBezTo>
                <a:cubicBezTo>
                  <a:pt x="719532" y="1164908"/>
                  <a:pt x="723342" y="1163003"/>
                  <a:pt x="724295" y="1163955"/>
                </a:cubicBezTo>
                <a:cubicBezTo>
                  <a:pt x="724295" y="1166813"/>
                  <a:pt x="715722" y="1167765"/>
                  <a:pt x="715722" y="1164908"/>
                </a:cubicBezTo>
                <a:cubicBezTo>
                  <a:pt x="711912" y="1166813"/>
                  <a:pt x="711912" y="1167765"/>
                  <a:pt x="713817" y="1170623"/>
                </a:cubicBezTo>
                <a:cubicBezTo>
                  <a:pt x="707150" y="1168718"/>
                  <a:pt x="706197" y="1166813"/>
                  <a:pt x="708102" y="1164908"/>
                </a:cubicBezTo>
                <a:cubicBezTo>
                  <a:pt x="710007" y="1163003"/>
                  <a:pt x="716675" y="1162050"/>
                  <a:pt x="725247" y="1160145"/>
                </a:cubicBezTo>
                <a:cubicBezTo>
                  <a:pt x="723342" y="1159193"/>
                  <a:pt x="720485" y="1160145"/>
                  <a:pt x="717627" y="1160145"/>
                </a:cubicBezTo>
                <a:cubicBezTo>
                  <a:pt x="716675" y="1158240"/>
                  <a:pt x="724295" y="1158240"/>
                  <a:pt x="724295" y="1156335"/>
                </a:cubicBezTo>
                <a:cubicBezTo>
                  <a:pt x="726200" y="1156335"/>
                  <a:pt x="726200" y="1158240"/>
                  <a:pt x="726200" y="1159193"/>
                </a:cubicBezTo>
                <a:cubicBezTo>
                  <a:pt x="739535" y="1154430"/>
                  <a:pt x="740487" y="1154430"/>
                  <a:pt x="755727" y="1149668"/>
                </a:cubicBezTo>
                <a:cubicBezTo>
                  <a:pt x="758585" y="1152525"/>
                  <a:pt x="763347" y="1147763"/>
                  <a:pt x="766205" y="1149668"/>
                </a:cubicBezTo>
                <a:cubicBezTo>
                  <a:pt x="770015" y="1147763"/>
                  <a:pt x="761442" y="1148715"/>
                  <a:pt x="765252" y="1146810"/>
                </a:cubicBezTo>
                <a:cubicBezTo>
                  <a:pt x="775730" y="1144905"/>
                  <a:pt x="774777" y="1146810"/>
                  <a:pt x="785255" y="1142048"/>
                </a:cubicBezTo>
                <a:cubicBezTo>
                  <a:pt x="784302" y="1140143"/>
                  <a:pt x="776682" y="1145858"/>
                  <a:pt x="777635" y="1142048"/>
                </a:cubicBezTo>
                <a:cubicBezTo>
                  <a:pt x="784302" y="1141095"/>
                  <a:pt x="789065" y="1138238"/>
                  <a:pt x="793827" y="1135380"/>
                </a:cubicBezTo>
                <a:cubicBezTo>
                  <a:pt x="794780" y="1137285"/>
                  <a:pt x="794780" y="1138238"/>
                  <a:pt x="793827" y="1139190"/>
                </a:cubicBezTo>
                <a:cubicBezTo>
                  <a:pt x="797637" y="1138238"/>
                  <a:pt x="797637" y="1136333"/>
                  <a:pt x="796685" y="1134428"/>
                </a:cubicBezTo>
                <a:cubicBezTo>
                  <a:pt x="803352" y="1130618"/>
                  <a:pt x="805257" y="1132523"/>
                  <a:pt x="809067" y="1133475"/>
                </a:cubicBezTo>
                <a:cubicBezTo>
                  <a:pt x="804305" y="1143000"/>
                  <a:pt x="776682" y="1146810"/>
                  <a:pt x="769062" y="1153478"/>
                </a:cubicBezTo>
                <a:close/>
                <a:moveTo>
                  <a:pt x="901460" y="1118235"/>
                </a:moveTo>
                <a:cubicBezTo>
                  <a:pt x="901460" y="1114425"/>
                  <a:pt x="907175" y="1113473"/>
                  <a:pt x="910985" y="1109663"/>
                </a:cubicBezTo>
                <a:cubicBezTo>
                  <a:pt x="910985" y="1111568"/>
                  <a:pt x="903365" y="1115378"/>
                  <a:pt x="901460" y="1118235"/>
                </a:cubicBezTo>
                <a:close/>
                <a:moveTo>
                  <a:pt x="943370" y="1108710"/>
                </a:moveTo>
                <a:cubicBezTo>
                  <a:pt x="940512" y="1114425"/>
                  <a:pt x="941465" y="1107758"/>
                  <a:pt x="936702" y="1110615"/>
                </a:cubicBezTo>
                <a:cubicBezTo>
                  <a:pt x="936702" y="1109663"/>
                  <a:pt x="939560" y="1107758"/>
                  <a:pt x="941465" y="1106805"/>
                </a:cubicBezTo>
                <a:cubicBezTo>
                  <a:pt x="942417" y="1107758"/>
                  <a:pt x="942417" y="1108710"/>
                  <a:pt x="944322" y="1107758"/>
                </a:cubicBezTo>
                <a:cubicBezTo>
                  <a:pt x="944322" y="1108710"/>
                  <a:pt x="943370" y="1109663"/>
                  <a:pt x="943370" y="1108710"/>
                </a:cubicBezTo>
                <a:close/>
                <a:moveTo>
                  <a:pt x="938607" y="1096328"/>
                </a:moveTo>
                <a:lnTo>
                  <a:pt x="943370" y="1093470"/>
                </a:lnTo>
                <a:lnTo>
                  <a:pt x="944322" y="1095375"/>
                </a:lnTo>
                <a:cubicBezTo>
                  <a:pt x="942417" y="1096328"/>
                  <a:pt x="939560" y="1098233"/>
                  <a:pt x="938607" y="1096328"/>
                </a:cubicBezTo>
                <a:close/>
                <a:moveTo>
                  <a:pt x="944322" y="1091565"/>
                </a:moveTo>
                <a:cubicBezTo>
                  <a:pt x="943370" y="1089660"/>
                  <a:pt x="947180" y="1086803"/>
                  <a:pt x="950990" y="1084898"/>
                </a:cubicBezTo>
                <a:lnTo>
                  <a:pt x="952895" y="1086803"/>
                </a:lnTo>
                <a:cubicBezTo>
                  <a:pt x="949085" y="1089660"/>
                  <a:pt x="946227" y="1091565"/>
                  <a:pt x="944322" y="1091565"/>
                </a:cubicBezTo>
                <a:close/>
                <a:moveTo>
                  <a:pt x="942417" y="1087755"/>
                </a:moveTo>
                <a:cubicBezTo>
                  <a:pt x="934797" y="1093470"/>
                  <a:pt x="926225" y="1098233"/>
                  <a:pt x="922415" y="1102043"/>
                </a:cubicBezTo>
                <a:cubicBezTo>
                  <a:pt x="923367" y="1099185"/>
                  <a:pt x="930035" y="1093470"/>
                  <a:pt x="937655" y="1087755"/>
                </a:cubicBezTo>
                <a:cubicBezTo>
                  <a:pt x="946227" y="1082040"/>
                  <a:pt x="954800" y="1075373"/>
                  <a:pt x="960515" y="1070610"/>
                </a:cubicBezTo>
                <a:cubicBezTo>
                  <a:pt x="957657" y="1075373"/>
                  <a:pt x="950037" y="1082040"/>
                  <a:pt x="942417" y="1087755"/>
                </a:cubicBezTo>
                <a:close/>
                <a:moveTo>
                  <a:pt x="998615" y="1076325"/>
                </a:moveTo>
                <a:cubicBezTo>
                  <a:pt x="995757" y="1074420"/>
                  <a:pt x="995757" y="1074420"/>
                  <a:pt x="995757" y="1070610"/>
                </a:cubicBezTo>
                <a:cubicBezTo>
                  <a:pt x="999567" y="1070610"/>
                  <a:pt x="1004330" y="1071563"/>
                  <a:pt x="998615" y="1076325"/>
                </a:cubicBezTo>
                <a:close/>
                <a:moveTo>
                  <a:pt x="1003377" y="1069658"/>
                </a:moveTo>
                <a:cubicBezTo>
                  <a:pt x="1002425" y="1069658"/>
                  <a:pt x="999567" y="1071563"/>
                  <a:pt x="999567" y="1069658"/>
                </a:cubicBezTo>
                <a:cubicBezTo>
                  <a:pt x="1001472" y="1068705"/>
                  <a:pt x="1002425" y="1068705"/>
                  <a:pt x="1002425" y="1067753"/>
                </a:cubicBezTo>
                <a:cubicBezTo>
                  <a:pt x="1003377" y="1066800"/>
                  <a:pt x="1004330" y="1068705"/>
                  <a:pt x="1006235" y="1066800"/>
                </a:cubicBezTo>
                <a:cubicBezTo>
                  <a:pt x="1006235" y="1067753"/>
                  <a:pt x="1006235" y="1068705"/>
                  <a:pt x="1006235" y="1069658"/>
                </a:cubicBezTo>
                <a:cubicBezTo>
                  <a:pt x="1004330" y="1070610"/>
                  <a:pt x="1001472" y="1070610"/>
                  <a:pt x="1003377" y="1069658"/>
                </a:cubicBezTo>
                <a:close/>
                <a:moveTo>
                  <a:pt x="1025285" y="1058228"/>
                </a:moveTo>
                <a:cubicBezTo>
                  <a:pt x="1025285" y="1057275"/>
                  <a:pt x="1028142" y="1055370"/>
                  <a:pt x="1029095" y="1053465"/>
                </a:cubicBezTo>
                <a:cubicBezTo>
                  <a:pt x="1028142" y="1052513"/>
                  <a:pt x="1026237" y="1055370"/>
                  <a:pt x="1025285" y="1056323"/>
                </a:cubicBezTo>
                <a:cubicBezTo>
                  <a:pt x="1023380" y="1056323"/>
                  <a:pt x="1027190" y="1051560"/>
                  <a:pt x="1023380" y="1054418"/>
                </a:cubicBezTo>
                <a:cubicBezTo>
                  <a:pt x="1023380" y="1052513"/>
                  <a:pt x="1030047" y="1051560"/>
                  <a:pt x="1031952" y="1051560"/>
                </a:cubicBezTo>
                <a:cubicBezTo>
                  <a:pt x="1028142" y="1055370"/>
                  <a:pt x="1030047" y="1055370"/>
                  <a:pt x="1025285" y="1058228"/>
                </a:cubicBezTo>
                <a:close/>
                <a:moveTo>
                  <a:pt x="1052907" y="1010603"/>
                </a:moveTo>
                <a:lnTo>
                  <a:pt x="1054812" y="1012508"/>
                </a:lnTo>
                <a:lnTo>
                  <a:pt x="1050050" y="1018223"/>
                </a:lnTo>
                <a:cubicBezTo>
                  <a:pt x="1047192" y="1017270"/>
                  <a:pt x="1051955" y="1013460"/>
                  <a:pt x="1052907" y="1010603"/>
                </a:cubicBezTo>
                <a:close/>
                <a:moveTo>
                  <a:pt x="1061480" y="1021080"/>
                </a:moveTo>
                <a:cubicBezTo>
                  <a:pt x="1062432" y="1017270"/>
                  <a:pt x="1059575" y="1020128"/>
                  <a:pt x="1056717" y="1023938"/>
                </a:cubicBezTo>
                <a:cubicBezTo>
                  <a:pt x="1055765" y="1020128"/>
                  <a:pt x="1063385" y="1017270"/>
                  <a:pt x="1067195" y="1014413"/>
                </a:cubicBezTo>
                <a:cubicBezTo>
                  <a:pt x="1068147" y="1014413"/>
                  <a:pt x="1062432" y="1018223"/>
                  <a:pt x="1061480" y="1021080"/>
                </a:cubicBezTo>
                <a:close/>
                <a:moveTo>
                  <a:pt x="1066242" y="1000125"/>
                </a:moveTo>
                <a:cubicBezTo>
                  <a:pt x="1065290" y="1006793"/>
                  <a:pt x="1063385" y="1013460"/>
                  <a:pt x="1052907" y="1019175"/>
                </a:cubicBezTo>
                <a:cubicBezTo>
                  <a:pt x="1053860" y="1014413"/>
                  <a:pt x="1063385" y="1008698"/>
                  <a:pt x="1060527" y="1002983"/>
                </a:cubicBezTo>
                <a:cubicBezTo>
                  <a:pt x="1070052" y="994410"/>
                  <a:pt x="1075767" y="985838"/>
                  <a:pt x="1081482" y="982028"/>
                </a:cubicBezTo>
                <a:cubicBezTo>
                  <a:pt x="1080530" y="987743"/>
                  <a:pt x="1071957" y="997268"/>
                  <a:pt x="1066242" y="1000125"/>
                </a:cubicBezTo>
                <a:close/>
                <a:moveTo>
                  <a:pt x="1093865" y="967740"/>
                </a:moveTo>
                <a:cubicBezTo>
                  <a:pt x="1088150" y="973455"/>
                  <a:pt x="1085292" y="975360"/>
                  <a:pt x="1083387" y="981075"/>
                </a:cubicBezTo>
                <a:lnTo>
                  <a:pt x="1080530" y="978218"/>
                </a:lnTo>
                <a:cubicBezTo>
                  <a:pt x="1087197" y="972503"/>
                  <a:pt x="1091960" y="962025"/>
                  <a:pt x="1098627" y="955358"/>
                </a:cubicBezTo>
                <a:cubicBezTo>
                  <a:pt x="1098627" y="961073"/>
                  <a:pt x="1091960" y="963930"/>
                  <a:pt x="1093865" y="967740"/>
                </a:cubicBezTo>
                <a:close/>
                <a:moveTo>
                  <a:pt x="1156730" y="868680"/>
                </a:moveTo>
                <a:cubicBezTo>
                  <a:pt x="1153872" y="868680"/>
                  <a:pt x="1155777" y="864870"/>
                  <a:pt x="1152920" y="864870"/>
                </a:cubicBezTo>
                <a:cubicBezTo>
                  <a:pt x="1154825" y="862965"/>
                  <a:pt x="1157682" y="855345"/>
                  <a:pt x="1159587" y="858203"/>
                </a:cubicBezTo>
                <a:cubicBezTo>
                  <a:pt x="1157682" y="855345"/>
                  <a:pt x="1163397" y="848678"/>
                  <a:pt x="1166255" y="843915"/>
                </a:cubicBezTo>
                <a:cubicBezTo>
                  <a:pt x="1161492" y="853440"/>
                  <a:pt x="1161492" y="862013"/>
                  <a:pt x="1156730" y="868680"/>
                </a:cubicBezTo>
                <a:close/>
                <a:moveTo>
                  <a:pt x="1157682" y="895350"/>
                </a:moveTo>
                <a:cubicBezTo>
                  <a:pt x="1156730" y="894398"/>
                  <a:pt x="1154825" y="895350"/>
                  <a:pt x="1153872" y="897255"/>
                </a:cubicBezTo>
                <a:cubicBezTo>
                  <a:pt x="1151967" y="896303"/>
                  <a:pt x="1153872" y="893445"/>
                  <a:pt x="1156730" y="889635"/>
                </a:cubicBezTo>
                <a:cubicBezTo>
                  <a:pt x="1156730" y="892493"/>
                  <a:pt x="1158635" y="889635"/>
                  <a:pt x="1158635" y="892493"/>
                </a:cubicBezTo>
                <a:cubicBezTo>
                  <a:pt x="1160540" y="889635"/>
                  <a:pt x="1162445" y="883920"/>
                  <a:pt x="1164350" y="886778"/>
                </a:cubicBezTo>
                <a:cubicBezTo>
                  <a:pt x="1162445" y="887730"/>
                  <a:pt x="1160540" y="892493"/>
                  <a:pt x="1157682" y="895350"/>
                </a:cubicBezTo>
                <a:close/>
                <a:moveTo>
                  <a:pt x="1166255" y="878205"/>
                </a:moveTo>
                <a:cubicBezTo>
                  <a:pt x="1166255" y="873443"/>
                  <a:pt x="1168160" y="872490"/>
                  <a:pt x="1171017" y="868680"/>
                </a:cubicBezTo>
                <a:cubicBezTo>
                  <a:pt x="1171970" y="873443"/>
                  <a:pt x="1169112" y="874395"/>
                  <a:pt x="1166255" y="878205"/>
                </a:cubicBezTo>
                <a:close/>
                <a:moveTo>
                  <a:pt x="1171970" y="821055"/>
                </a:moveTo>
                <a:cubicBezTo>
                  <a:pt x="1171017" y="819150"/>
                  <a:pt x="1171970" y="817245"/>
                  <a:pt x="1172922" y="813435"/>
                </a:cubicBezTo>
                <a:cubicBezTo>
                  <a:pt x="1175780" y="814388"/>
                  <a:pt x="1173875" y="820103"/>
                  <a:pt x="1171970" y="821055"/>
                </a:cubicBezTo>
                <a:close/>
                <a:moveTo>
                  <a:pt x="1171017" y="800100"/>
                </a:moveTo>
                <a:cubicBezTo>
                  <a:pt x="1171017" y="796290"/>
                  <a:pt x="1172922" y="794385"/>
                  <a:pt x="1174827" y="788670"/>
                </a:cubicBezTo>
                <a:cubicBezTo>
                  <a:pt x="1176732" y="788670"/>
                  <a:pt x="1172922" y="798195"/>
                  <a:pt x="1171017" y="800100"/>
                </a:cubicBezTo>
                <a:close/>
                <a:moveTo>
                  <a:pt x="1178637" y="767715"/>
                </a:moveTo>
                <a:cubicBezTo>
                  <a:pt x="1180542" y="769620"/>
                  <a:pt x="1176732" y="773430"/>
                  <a:pt x="1176732" y="778193"/>
                </a:cubicBezTo>
                <a:cubicBezTo>
                  <a:pt x="1173875" y="778193"/>
                  <a:pt x="1178637" y="770573"/>
                  <a:pt x="1178637" y="767715"/>
                </a:cubicBezTo>
                <a:close/>
                <a:moveTo>
                  <a:pt x="1178637" y="792480"/>
                </a:moveTo>
                <a:cubicBezTo>
                  <a:pt x="1177685" y="786765"/>
                  <a:pt x="1178637" y="783908"/>
                  <a:pt x="1180542" y="775335"/>
                </a:cubicBezTo>
                <a:cubicBezTo>
                  <a:pt x="1181495" y="778193"/>
                  <a:pt x="1179590" y="785813"/>
                  <a:pt x="1183400" y="778193"/>
                </a:cubicBezTo>
                <a:cubicBezTo>
                  <a:pt x="1185305" y="781050"/>
                  <a:pt x="1179590" y="787718"/>
                  <a:pt x="1178637" y="792480"/>
                </a:cubicBezTo>
                <a:close/>
                <a:moveTo>
                  <a:pt x="1190067" y="726758"/>
                </a:moveTo>
                <a:cubicBezTo>
                  <a:pt x="1187210" y="741998"/>
                  <a:pt x="1188162" y="746760"/>
                  <a:pt x="1188162" y="754380"/>
                </a:cubicBezTo>
                <a:cubicBezTo>
                  <a:pt x="1187210" y="758190"/>
                  <a:pt x="1185305" y="755333"/>
                  <a:pt x="1184352" y="758190"/>
                </a:cubicBezTo>
                <a:cubicBezTo>
                  <a:pt x="1188162" y="757238"/>
                  <a:pt x="1185305" y="767715"/>
                  <a:pt x="1183400" y="775335"/>
                </a:cubicBezTo>
                <a:cubicBezTo>
                  <a:pt x="1180542" y="774383"/>
                  <a:pt x="1179590" y="774383"/>
                  <a:pt x="1179590" y="772478"/>
                </a:cubicBezTo>
                <a:cubicBezTo>
                  <a:pt x="1180542" y="771525"/>
                  <a:pt x="1182447" y="765810"/>
                  <a:pt x="1181495" y="763905"/>
                </a:cubicBezTo>
                <a:cubicBezTo>
                  <a:pt x="1178637" y="767715"/>
                  <a:pt x="1180542" y="759143"/>
                  <a:pt x="1178637" y="758190"/>
                </a:cubicBezTo>
                <a:cubicBezTo>
                  <a:pt x="1179590" y="755333"/>
                  <a:pt x="1180542" y="755333"/>
                  <a:pt x="1181495" y="757238"/>
                </a:cubicBezTo>
                <a:cubicBezTo>
                  <a:pt x="1182447" y="745808"/>
                  <a:pt x="1188162" y="733425"/>
                  <a:pt x="1189115" y="721995"/>
                </a:cubicBezTo>
                <a:cubicBezTo>
                  <a:pt x="1190067" y="721995"/>
                  <a:pt x="1190067" y="724853"/>
                  <a:pt x="1191020" y="722948"/>
                </a:cubicBezTo>
                <a:cubicBezTo>
                  <a:pt x="1187210" y="724853"/>
                  <a:pt x="1191972" y="718185"/>
                  <a:pt x="1190067" y="718185"/>
                </a:cubicBezTo>
                <a:cubicBezTo>
                  <a:pt x="1189115" y="720090"/>
                  <a:pt x="1188162" y="719138"/>
                  <a:pt x="1188162" y="718185"/>
                </a:cubicBezTo>
                <a:cubicBezTo>
                  <a:pt x="1189115" y="714375"/>
                  <a:pt x="1190067" y="711518"/>
                  <a:pt x="1191020" y="707708"/>
                </a:cubicBezTo>
                <a:cubicBezTo>
                  <a:pt x="1193877" y="706755"/>
                  <a:pt x="1189115" y="714375"/>
                  <a:pt x="1191972" y="714375"/>
                </a:cubicBezTo>
                <a:cubicBezTo>
                  <a:pt x="1192925" y="707708"/>
                  <a:pt x="1198640" y="698183"/>
                  <a:pt x="1195782" y="695325"/>
                </a:cubicBezTo>
                <a:cubicBezTo>
                  <a:pt x="1193877" y="701993"/>
                  <a:pt x="1193877" y="704850"/>
                  <a:pt x="1191020" y="707708"/>
                </a:cubicBezTo>
                <a:cubicBezTo>
                  <a:pt x="1191020" y="707708"/>
                  <a:pt x="1191020" y="707708"/>
                  <a:pt x="1191020" y="706755"/>
                </a:cubicBezTo>
                <a:cubicBezTo>
                  <a:pt x="1191972" y="701040"/>
                  <a:pt x="1193877" y="695325"/>
                  <a:pt x="1193877" y="688658"/>
                </a:cubicBezTo>
                <a:cubicBezTo>
                  <a:pt x="1194830" y="688658"/>
                  <a:pt x="1195782" y="687705"/>
                  <a:pt x="1196735" y="687705"/>
                </a:cubicBezTo>
                <a:cubicBezTo>
                  <a:pt x="1196735" y="687705"/>
                  <a:pt x="1196735" y="687705"/>
                  <a:pt x="1196735" y="687705"/>
                </a:cubicBezTo>
                <a:cubicBezTo>
                  <a:pt x="1198640" y="690563"/>
                  <a:pt x="1198640" y="695325"/>
                  <a:pt x="1197687" y="699135"/>
                </a:cubicBezTo>
                <a:cubicBezTo>
                  <a:pt x="1196735" y="702945"/>
                  <a:pt x="1194830" y="707708"/>
                  <a:pt x="1195782" y="711518"/>
                </a:cubicBezTo>
                <a:cubicBezTo>
                  <a:pt x="1193877" y="715328"/>
                  <a:pt x="1192925" y="714375"/>
                  <a:pt x="1191972" y="715328"/>
                </a:cubicBezTo>
                <a:cubicBezTo>
                  <a:pt x="1193877" y="718185"/>
                  <a:pt x="1191020" y="732473"/>
                  <a:pt x="1190067" y="735330"/>
                </a:cubicBezTo>
                <a:cubicBezTo>
                  <a:pt x="1188162" y="734378"/>
                  <a:pt x="1191972" y="727710"/>
                  <a:pt x="1190067" y="726758"/>
                </a:cubicBezTo>
                <a:close/>
                <a:moveTo>
                  <a:pt x="1190067" y="801053"/>
                </a:moveTo>
                <a:cubicBezTo>
                  <a:pt x="1192925" y="796290"/>
                  <a:pt x="1191020" y="793433"/>
                  <a:pt x="1193877" y="790575"/>
                </a:cubicBezTo>
                <a:cubicBezTo>
                  <a:pt x="1197687" y="790575"/>
                  <a:pt x="1192925" y="803910"/>
                  <a:pt x="1190067" y="801053"/>
                </a:cubicBezTo>
                <a:close/>
                <a:moveTo>
                  <a:pt x="1193877" y="787718"/>
                </a:moveTo>
                <a:cubicBezTo>
                  <a:pt x="1197687" y="785813"/>
                  <a:pt x="1199592" y="779145"/>
                  <a:pt x="1203402" y="779145"/>
                </a:cubicBezTo>
                <a:cubicBezTo>
                  <a:pt x="1200545" y="784860"/>
                  <a:pt x="1197687" y="790575"/>
                  <a:pt x="1193877" y="787718"/>
                </a:cubicBezTo>
                <a:close/>
                <a:moveTo>
                  <a:pt x="1226262" y="529590"/>
                </a:moveTo>
                <a:cubicBezTo>
                  <a:pt x="1226262" y="529590"/>
                  <a:pt x="1226262" y="529590"/>
                  <a:pt x="1226262" y="529590"/>
                </a:cubicBezTo>
                <a:cubicBezTo>
                  <a:pt x="1226262" y="529590"/>
                  <a:pt x="1226262" y="529590"/>
                  <a:pt x="1226262" y="529590"/>
                </a:cubicBezTo>
                <a:cubicBezTo>
                  <a:pt x="1226262" y="529590"/>
                  <a:pt x="1226262" y="529590"/>
                  <a:pt x="1226262" y="529590"/>
                </a:cubicBezTo>
                <a:close/>
                <a:moveTo>
                  <a:pt x="1230072" y="522923"/>
                </a:moveTo>
                <a:cubicBezTo>
                  <a:pt x="1231025" y="521018"/>
                  <a:pt x="1231025" y="529590"/>
                  <a:pt x="1231977" y="535305"/>
                </a:cubicBezTo>
                <a:cubicBezTo>
                  <a:pt x="1228167" y="533400"/>
                  <a:pt x="1229120" y="526733"/>
                  <a:pt x="1230072" y="52292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035" name="任意多边形: 形状 1034">
            <a:extLst>
              <a:ext uri="{FF2B5EF4-FFF2-40B4-BE49-F238E27FC236}">
                <a16:creationId xmlns:a16="http://schemas.microsoft.com/office/drawing/2014/main" id="{DE8B9189-0C1E-471F-8F55-1D2B2F24B3C0}"/>
              </a:ext>
            </a:extLst>
          </p:cNvPr>
          <p:cNvSpPr/>
          <p:nvPr/>
        </p:nvSpPr>
        <p:spPr>
          <a:xfrm>
            <a:off x="1622315" y="4056018"/>
            <a:ext cx="827398" cy="798638"/>
          </a:xfrm>
          <a:custGeom>
            <a:avLst/>
            <a:gdLst>
              <a:gd name="connsiteX0" fmla="*/ 1244360 w 1244359"/>
              <a:gd name="connsiteY0" fmla="*/ 573405 h 1201102"/>
              <a:gd name="connsiteX1" fmla="*/ 1241502 w 1244359"/>
              <a:gd name="connsiteY1" fmla="*/ 522923 h 1201102"/>
              <a:gd name="connsiteX2" fmla="*/ 1240550 w 1244359"/>
              <a:gd name="connsiteY2" fmla="*/ 510540 h 1201102"/>
              <a:gd name="connsiteX3" fmla="*/ 1238645 w 1244359"/>
              <a:gd name="connsiteY3" fmla="*/ 499110 h 1201102"/>
              <a:gd name="connsiteX4" fmla="*/ 1235787 w 1244359"/>
              <a:gd name="connsiteY4" fmla="*/ 476250 h 1201102"/>
              <a:gd name="connsiteX5" fmla="*/ 1225310 w 1244359"/>
              <a:gd name="connsiteY5" fmla="*/ 442913 h 1201102"/>
              <a:gd name="connsiteX6" fmla="*/ 1220547 w 1244359"/>
              <a:gd name="connsiteY6" fmla="*/ 422910 h 1201102"/>
              <a:gd name="connsiteX7" fmla="*/ 1222452 w 1244359"/>
              <a:gd name="connsiteY7" fmla="*/ 414338 h 1201102"/>
              <a:gd name="connsiteX8" fmla="*/ 1216737 w 1244359"/>
              <a:gd name="connsiteY8" fmla="*/ 396240 h 1201102"/>
              <a:gd name="connsiteX9" fmla="*/ 1219595 w 1244359"/>
              <a:gd name="connsiteY9" fmla="*/ 415290 h 1201102"/>
              <a:gd name="connsiteX10" fmla="*/ 1214832 w 1244359"/>
              <a:gd name="connsiteY10" fmla="*/ 390525 h 1201102"/>
              <a:gd name="connsiteX11" fmla="*/ 1205307 w 1244359"/>
              <a:gd name="connsiteY11" fmla="*/ 365760 h 1201102"/>
              <a:gd name="connsiteX12" fmla="*/ 1199592 w 1244359"/>
              <a:gd name="connsiteY12" fmla="*/ 354330 h 1201102"/>
              <a:gd name="connsiteX13" fmla="*/ 1197687 w 1244359"/>
              <a:gd name="connsiteY13" fmla="*/ 355283 h 1201102"/>
              <a:gd name="connsiteX14" fmla="*/ 1191020 w 1244359"/>
              <a:gd name="connsiteY14" fmla="*/ 337185 h 1201102"/>
              <a:gd name="connsiteX15" fmla="*/ 1191020 w 1244359"/>
              <a:gd name="connsiteY15" fmla="*/ 340995 h 1201102"/>
              <a:gd name="connsiteX16" fmla="*/ 1188162 w 1244359"/>
              <a:gd name="connsiteY16" fmla="*/ 331470 h 1201102"/>
              <a:gd name="connsiteX17" fmla="*/ 1189115 w 1244359"/>
              <a:gd name="connsiteY17" fmla="*/ 340995 h 1201102"/>
              <a:gd name="connsiteX18" fmla="*/ 1198640 w 1244359"/>
              <a:gd name="connsiteY18" fmla="*/ 362903 h 1201102"/>
              <a:gd name="connsiteX19" fmla="*/ 1193877 w 1244359"/>
              <a:gd name="connsiteY19" fmla="*/ 351473 h 1201102"/>
              <a:gd name="connsiteX20" fmla="*/ 1191972 w 1244359"/>
              <a:gd name="connsiteY20" fmla="*/ 355283 h 1201102"/>
              <a:gd name="connsiteX21" fmla="*/ 1197687 w 1244359"/>
              <a:gd name="connsiteY21" fmla="*/ 364808 h 1201102"/>
              <a:gd name="connsiteX22" fmla="*/ 1191020 w 1244359"/>
              <a:gd name="connsiteY22" fmla="*/ 360998 h 1201102"/>
              <a:gd name="connsiteX23" fmla="*/ 1197687 w 1244359"/>
              <a:gd name="connsiteY23" fmla="*/ 368618 h 1201102"/>
              <a:gd name="connsiteX24" fmla="*/ 1194830 w 1244359"/>
              <a:gd name="connsiteY24" fmla="*/ 369570 h 1201102"/>
              <a:gd name="connsiteX25" fmla="*/ 1196735 w 1244359"/>
              <a:gd name="connsiteY25" fmla="*/ 371475 h 1201102"/>
              <a:gd name="connsiteX26" fmla="*/ 1194830 w 1244359"/>
              <a:gd name="connsiteY26" fmla="*/ 371475 h 1201102"/>
              <a:gd name="connsiteX27" fmla="*/ 1191972 w 1244359"/>
              <a:gd name="connsiteY27" fmla="*/ 373380 h 1201102"/>
              <a:gd name="connsiteX28" fmla="*/ 1192925 w 1244359"/>
              <a:gd name="connsiteY28" fmla="*/ 372428 h 1201102"/>
              <a:gd name="connsiteX29" fmla="*/ 1190067 w 1244359"/>
              <a:gd name="connsiteY29" fmla="*/ 363855 h 1201102"/>
              <a:gd name="connsiteX30" fmla="*/ 1191020 w 1244359"/>
              <a:gd name="connsiteY30" fmla="*/ 374333 h 1201102"/>
              <a:gd name="connsiteX31" fmla="*/ 1184352 w 1244359"/>
              <a:gd name="connsiteY31" fmla="*/ 377190 h 1201102"/>
              <a:gd name="connsiteX32" fmla="*/ 1183400 w 1244359"/>
              <a:gd name="connsiteY32" fmla="*/ 376238 h 1201102"/>
              <a:gd name="connsiteX33" fmla="*/ 1182447 w 1244359"/>
              <a:gd name="connsiteY33" fmla="*/ 372428 h 1201102"/>
              <a:gd name="connsiteX34" fmla="*/ 1180542 w 1244359"/>
              <a:gd name="connsiteY34" fmla="*/ 367665 h 1201102"/>
              <a:gd name="connsiteX35" fmla="*/ 1179590 w 1244359"/>
              <a:gd name="connsiteY35" fmla="*/ 356235 h 1201102"/>
              <a:gd name="connsiteX36" fmla="*/ 1169112 w 1244359"/>
              <a:gd name="connsiteY36" fmla="*/ 328613 h 1201102"/>
              <a:gd name="connsiteX37" fmla="*/ 1163397 w 1244359"/>
              <a:gd name="connsiteY37" fmla="*/ 322898 h 1201102"/>
              <a:gd name="connsiteX38" fmla="*/ 1163397 w 1244359"/>
              <a:gd name="connsiteY38" fmla="*/ 319088 h 1201102"/>
              <a:gd name="connsiteX39" fmla="*/ 1160540 w 1244359"/>
              <a:gd name="connsiteY39" fmla="*/ 317183 h 1201102"/>
              <a:gd name="connsiteX40" fmla="*/ 1159587 w 1244359"/>
              <a:gd name="connsiteY40" fmla="*/ 311468 h 1201102"/>
              <a:gd name="connsiteX41" fmla="*/ 1152920 w 1244359"/>
              <a:gd name="connsiteY41" fmla="*/ 304800 h 1201102"/>
              <a:gd name="connsiteX42" fmla="*/ 1151015 w 1244359"/>
              <a:gd name="connsiteY42" fmla="*/ 299085 h 1201102"/>
              <a:gd name="connsiteX43" fmla="*/ 1151967 w 1244359"/>
              <a:gd name="connsiteY43" fmla="*/ 299085 h 1201102"/>
              <a:gd name="connsiteX44" fmla="*/ 1142442 w 1244359"/>
              <a:gd name="connsiteY44" fmla="*/ 280988 h 1201102"/>
              <a:gd name="connsiteX45" fmla="*/ 1142442 w 1244359"/>
              <a:gd name="connsiteY45" fmla="*/ 280988 h 1201102"/>
              <a:gd name="connsiteX46" fmla="*/ 1118630 w 1244359"/>
              <a:gd name="connsiteY46" fmla="*/ 243840 h 1201102"/>
              <a:gd name="connsiteX47" fmla="*/ 1109105 w 1244359"/>
              <a:gd name="connsiteY47" fmla="*/ 226695 h 1201102"/>
              <a:gd name="connsiteX48" fmla="*/ 1105295 w 1244359"/>
              <a:gd name="connsiteY48" fmla="*/ 225743 h 1201102"/>
              <a:gd name="connsiteX49" fmla="*/ 1092912 w 1244359"/>
              <a:gd name="connsiteY49" fmla="*/ 207645 h 1201102"/>
              <a:gd name="connsiteX50" fmla="*/ 1087197 w 1244359"/>
              <a:gd name="connsiteY50" fmla="*/ 195263 h 1201102"/>
              <a:gd name="connsiteX51" fmla="*/ 1088150 w 1244359"/>
              <a:gd name="connsiteY51" fmla="*/ 194310 h 1201102"/>
              <a:gd name="connsiteX52" fmla="*/ 1085292 w 1244359"/>
              <a:gd name="connsiteY52" fmla="*/ 191453 h 1201102"/>
              <a:gd name="connsiteX53" fmla="*/ 1082435 w 1244359"/>
              <a:gd name="connsiteY53" fmla="*/ 188595 h 1201102"/>
              <a:gd name="connsiteX54" fmla="*/ 1071957 w 1244359"/>
              <a:gd name="connsiteY54" fmla="*/ 176213 h 1201102"/>
              <a:gd name="connsiteX55" fmla="*/ 1062432 w 1244359"/>
              <a:gd name="connsiteY55" fmla="*/ 163830 h 1201102"/>
              <a:gd name="connsiteX56" fmla="*/ 1035762 w 1244359"/>
              <a:gd name="connsiteY56" fmla="*/ 123825 h 1201102"/>
              <a:gd name="connsiteX57" fmla="*/ 999567 w 1244359"/>
              <a:gd name="connsiteY57" fmla="*/ 91440 h 1201102"/>
              <a:gd name="connsiteX58" fmla="*/ 993852 w 1244359"/>
              <a:gd name="connsiteY58" fmla="*/ 91440 h 1201102"/>
              <a:gd name="connsiteX59" fmla="*/ 961467 w 1244359"/>
              <a:gd name="connsiteY59" fmla="*/ 67628 h 1201102"/>
              <a:gd name="connsiteX60" fmla="*/ 925272 w 1244359"/>
              <a:gd name="connsiteY60" fmla="*/ 45720 h 1201102"/>
              <a:gd name="connsiteX61" fmla="*/ 876695 w 1244359"/>
              <a:gd name="connsiteY61" fmla="*/ 16193 h 1201102"/>
              <a:gd name="connsiteX62" fmla="*/ 847167 w 1244359"/>
              <a:gd name="connsiteY62" fmla="*/ 9525 h 1201102"/>
              <a:gd name="connsiteX63" fmla="*/ 821450 w 1244359"/>
              <a:gd name="connsiteY63" fmla="*/ 12383 h 1201102"/>
              <a:gd name="connsiteX64" fmla="*/ 769062 w 1244359"/>
              <a:gd name="connsiteY64" fmla="*/ 1905 h 1201102"/>
              <a:gd name="connsiteX65" fmla="*/ 759537 w 1244359"/>
              <a:gd name="connsiteY65" fmla="*/ 3810 h 1201102"/>
              <a:gd name="connsiteX66" fmla="*/ 753822 w 1244359"/>
              <a:gd name="connsiteY66" fmla="*/ 0 h 1201102"/>
              <a:gd name="connsiteX67" fmla="*/ 751917 w 1244359"/>
              <a:gd name="connsiteY67" fmla="*/ 6668 h 1201102"/>
              <a:gd name="connsiteX68" fmla="*/ 780492 w 1244359"/>
              <a:gd name="connsiteY68" fmla="*/ 8573 h 1201102"/>
              <a:gd name="connsiteX69" fmla="*/ 788112 w 1244359"/>
              <a:gd name="connsiteY69" fmla="*/ 12383 h 1201102"/>
              <a:gd name="connsiteX70" fmla="*/ 873837 w 1244359"/>
              <a:gd name="connsiteY70" fmla="*/ 25718 h 1201102"/>
              <a:gd name="connsiteX71" fmla="*/ 950990 w 1244359"/>
              <a:gd name="connsiteY71" fmla="*/ 63818 h 1201102"/>
              <a:gd name="connsiteX72" fmla="*/ 952895 w 1244359"/>
              <a:gd name="connsiteY72" fmla="*/ 72390 h 1201102"/>
              <a:gd name="connsiteX73" fmla="*/ 981470 w 1244359"/>
              <a:gd name="connsiteY73" fmla="*/ 93345 h 1201102"/>
              <a:gd name="connsiteX74" fmla="*/ 1009092 w 1244359"/>
              <a:gd name="connsiteY74" fmla="*/ 106680 h 1201102"/>
              <a:gd name="connsiteX75" fmla="*/ 1030047 w 1244359"/>
              <a:gd name="connsiteY75" fmla="*/ 128588 h 1201102"/>
              <a:gd name="connsiteX76" fmla="*/ 1051002 w 1244359"/>
              <a:gd name="connsiteY76" fmla="*/ 154305 h 1201102"/>
              <a:gd name="connsiteX77" fmla="*/ 1051002 w 1244359"/>
              <a:gd name="connsiteY77" fmla="*/ 156210 h 1201102"/>
              <a:gd name="connsiteX78" fmla="*/ 1036715 w 1244359"/>
              <a:gd name="connsiteY78" fmla="*/ 143828 h 1201102"/>
              <a:gd name="connsiteX79" fmla="*/ 1041477 w 1244359"/>
              <a:gd name="connsiteY79" fmla="*/ 145733 h 1201102"/>
              <a:gd name="connsiteX80" fmla="*/ 1028142 w 1244359"/>
              <a:gd name="connsiteY80" fmla="*/ 134303 h 1201102"/>
              <a:gd name="connsiteX81" fmla="*/ 1018617 w 1244359"/>
              <a:gd name="connsiteY81" fmla="*/ 121920 h 1201102"/>
              <a:gd name="connsiteX82" fmla="*/ 1008140 w 1244359"/>
              <a:gd name="connsiteY82" fmla="*/ 120015 h 1201102"/>
              <a:gd name="connsiteX83" fmla="*/ 1021475 w 1244359"/>
              <a:gd name="connsiteY83" fmla="*/ 139065 h 1201102"/>
              <a:gd name="connsiteX84" fmla="*/ 1012902 w 1244359"/>
              <a:gd name="connsiteY84" fmla="*/ 130493 h 1201102"/>
              <a:gd name="connsiteX85" fmla="*/ 1026237 w 1244359"/>
              <a:gd name="connsiteY85" fmla="*/ 144780 h 1201102"/>
              <a:gd name="connsiteX86" fmla="*/ 1042430 w 1244359"/>
              <a:gd name="connsiteY86" fmla="*/ 159068 h 1201102"/>
              <a:gd name="connsiteX87" fmla="*/ 1039572 w 1244359"/>
              <a:gd name="connsiteY87" fmla="*/ 160020 h 1201102"/>
              <a:gd name="connsiteX88" fmla="*/ 1052907 w 1244359"/>
              <a:gd name="connsiteY88" fmla="*/ 172403 h 1201102"/>
              <a:gd name="connsiteX89" fmla="*/ 1055765 w 1244359"/>
              <a:gd name="connsiteY89" fmla="*/ 177165 h 1201102"/>
              <a:gd name="connsiteX90" fmla="*/ 1052907 w 1244359"/>
              <a:gd name="connsiteY90" fmla="*/ 176213 h 1201102"/>
              <a:gd name="connsiteX91" fmla="*/ 1055765 w 1244359"/>
              <a:gd name="connsiteY91" fmla="*/ 181928 h 1201102"/>
              <a:gd name="connsiteX92" fmla="*/ 1053860 w 1244359"/>
              <a:gd name="connsiteY92" fmla="*/ 180975 h 1201102"/>
              <a:gd name="connsiteX93" fmla="*/ 1056717 w 1244359"/>
              <a:gd name="connsiteY93" fmla="*/ 183833 h 1201102"/>
              <a:gd name="connsiteX94" fmla="*/ 1056717 w 1244359"/>
              <a:gd name="connsiteY94" fmla="*/ 186690 h 1201102"/>
              <a:gd name="connsiteX95" fmla="*/ 1034810 w 1244359"/>
              <a:gd name="connsiteY95" fmla="*/ 179070 h 1201102"/>
              <a:gd name="connsiteX96" fmla="*/ 1032905 w 1244359"/>
              <a:gd name="connsiteY96" fmla="*/ 174308 h 1201102"/>
              <a:gd name="connsiteX97" fmla="*/ 1031000 w 1244359"/>
              <a:gd name="connsiteY97" fmla="*/ 176213 h 1201102"/>
              <a:gd name="connsiteX98" fmla="*/ 1032905 w 1244359"/>
              <a:gd name="connsiteY98" fmla="*/ 178118 h 1201102"/>
              <a:gd name="connsiteX99" fmla="*/ 1030047 w 1244359"/>
              <a:gd name="connsiteY99" fmla="*/ 177165 h 1201102"/>
              <a:gd name="connsiteX100" fmla="*/ 1029095 w 1244359"/>
              <a:gd name="connsiteY100" fmla="*/ 175260 h 1201102"/>
              <a:gd name="connsiteX101" fmla="*/ 1027190 w 1244359"/>
              <a:gd name="connsiteY101" fmla="*/ 173355 h 1201102"/>
              <a:gd name="connsiteX102" fmla="*/ 1028142 w 1244359"/>
              <a:gd name="connsiteY102" fmla="*/ 176213 h 1201102"/>
              <a:gd name="connsiteX103" fmla="*/ 1028142 w 1244359"/>
              <a:gd name="connsiteY103" fmla="*/ 176213 h 1201102"/>
              <a:gd name="connsiteX104" fmla="*/ 1021475 w 1244359"/>
              <a:gd name="connsiteY104" fmla="*/ 172403 h 1201102"/>
              <a:gd name="connsiteX105" fmla="*/ 1016712 w 1244359"/>
              <a:gd name="connsiteY105" fmla="*/ 164783 h 1201102"/>
              <a:gd name="connsiteX106" fmla="*/ 1005282 w 1244359"/>
              <a:gd name="connsiteY106" fmla="*/ 164783 h 1201102"/>
              <a:gd name="connsiteX107" fmla="*/ 1003377 w 1244359"/>
              <a:gd name="connsiteY107" fmla="*/ 168593 h 1201102"/>
              <a:gd name="connsiteX108" fmla="*/ 996710 w 1244359"/>
              <a:gd name="connsiteY108" fmla="*/ 164783 h 1201102"/>
              <a:gd name="connsiteX109" fmla="*/ 994805 w 1244359"/>
              <a:gd name="connsiteY109" fmla="*/ 152400 h 1201102"/>
              <a:gd name="connsiteX110" fmla="*/ 991947 w 1244359"/>
              <a:gd name="connsiteY110" fmla="*/ 151448 h 1201102"/>
              <a:gd name="connsiteX111" fmla="*/ 990995 w 1244359"/>
              <a:gd name="connsiteY111" fmla="*/ 152400 h 1201102"/>
              <a:gd name="connsiteX112" fmla="*/ 990995 w 1244359"/>
              <a:gd name="connsiteY112" fmla="*/ 153353 h 1201102"/>
              <a:gd name="connsiteX113" fmla="*/ 983375 w 1244359"/>
              <a:gd name="connsiteY113" fmla="*/ 145733 h 1201102"/>
              <a:gd name="connsiteX114" fmla="*/ 982422 w 1244359"/>
              <a:gd name="connsiteY114" fmla="*/ 149543 h 1201102"/>
              <a:gd name="connsiteX115" fmla="*/ 990042 w 1244359"/>
              <a:gd name="connsiteY115" fmla="*/ 155258 h 1201102"/>
              <a:gd name="connsiteX116" fmla="*/ 990042 w 1244359"/>
              <a:gd name="connsiteY116" fmla="*/ 156210 h 1201102"/>
              <a:gd name="connsiteX117" fmla="*/ 992900 w 1244359"/>
              <a:gd name="connsiteY117" fmla="*/ 160973 h 1201102"/>
              <a:gd name="connsiteX118" fmla="*/ 973850 w 1244359"/>
              <a:gd name="connsiteY118" fmla="*/ 144780 h 1201102"/>
              <a:gd name="connsiteX119" fmla="*/ 970040 w 1244359"/>
              <a:gd name="connsiteY119" fmla="*/ 141923 h 1201102"/>
              <a:gd name="connsiteX120" fmla="*/ 970992 w 1244359"/>
              <a:gd name="connsiteY120" fmla="*/ 140970 h 1201102"/>
              <a:gd name="connsiteX121" fmla="*/ 970040 w 1244359"/>
              <a:gd name="connsiteY121" fmla="*/ 139065 h 1201102"/>
              <a:gd name="connsiteX122" fmla="*/ 969087 w 1244359"/>
              <a:gd name="connsiteY122" fmla="*/ 140018 h 1201102"/>
              <a:gd name="connsiteX123" fmla="*/ 955752 w 1244359"/>
              <a:gd name="connsiteY123" fmla="*/ 133350 h 1201102"/>
              <a:gd name="connsiteX124" fmla="*/ 951942 w 1244359"/>
              <a:gd name="connsiteY124" fmla="*/ 128588 h 1201102"/>
              <a:gd name="connsiteX125" fmla="*/ 947180 w 1244359"/>
              <a:gd name="connsiteY125" fmla="*/ 125730 h 1201102"/>
              <a:gd name="connsiteX126" fmla="*/ 852882 w 1244359"/>
              <a:gd name="connsiteY126" fmla="*/ 63818 h 1201102"/>
              <a:gd name="connsiteX127" fmla="*/ 735725 w 1244359"/>
              <a:gd name="connsiteY127" fmla="*/ 30480 h 1201102"/>
              <a:gd name="connsiteX128" fmla="*/ 711912 w 1244359"/>
              <a:gd name="connsiteY128" fmla="*/ 21908 h 1201102"/>
              <a:gd name="connsiteX129" fmla="*/ 684290 w 1244359"/>
              <a:gd name="connsiteY129" fmla="*/ 19050 h 1201102"/>
              <a:gd name="connsiteX130" fmla="*/ 630950 w 1244359"/>
              <a:gd name="connsiteY130" fmla="*/ 8573 h 1201102"/>
              <a:gd name="connsiteX131" fmla="*/ 615710 w 1244359"/>
              <a:gd name="connsiteY131" fmla="*/ 9525 h 1201102"/>
              <a:gd name="connsiteX132" fmla="*/ 601422 w 1244359"/>
              <a:gd name="connsiteY132" fmla="*/ 10478 h 1201102"/>
              <a:gd name="connsiteX133" fmla="*/ 578562 w 1244359"/>
              <a:gd name="connsiteY133" fmla="*/ 8573 h 1201102"/>
              <a:gd name="connsiteX134" fmla="*/ 523317 w 1244359"/>
              <a:gd name="connsiteY134" fmla="*/ 14288 h 1201102"/>
              <a:gd name="connsiteX135" fmla="*/ 510935 w 1244359"/>
              <a:gd name="connsiteY135" fmla="*/ 21908 h 1201102"/>
              <a:gd name="connsiteX136" fmla="*/ 492837 w 1244359"/>
              <a:gd name="connsiteY136" fmla="*/ 21908 h 1201102"/>
              <a:gd name="connsiteX137" fmla="*/ 491885 w 1244359"/>
              <a:gd name="connsiteY137" fmla="*/ 18098 h 1201102"/>
              <a:gd name="connsiteX138" fmla="*/ 486170 w 1244359"/>
              <a:gd name="connsiteY138" fmla="*/ 21908 h 1201102"/>
              <a:gd name="connsiteX139" fmla="*/ 473787 w 1244359"/>
              <a:gd name="connsiteY139" fmla="*/ 16193 h 1201102"/>
              <a:gd name="connsiteX140" fmla="*/ 457595 w 1244359"/>
              <a:gd name="connsiteY140" fmla="*/ 20955 h 1201102"/>
              <a:gd name="connsiteX141" fmla="*/ 464262 w 1244359"/>
              <a:gd name="connsiteY141" fmla="*/ 13335 h 1201102"/>
              <a:gd name="connsiteX142" fmla="*/ 483312 w 1244359"/>
              <a:gd name="connsiteY142" fmla="*/ 12383 h 1201102"/>
              <a:gd name="connsiteX143" fmla="*/ 484265 w 1244359"/>
              <a:gd name="connsiteY143" fmla="*/ 7620 h 1201102"/>
              <a:gd name="connsiteX144" fmla="*/ 504267 w 1244359"/>
              <a:gd name="connsiteY144" fmla="*/ 8573 h 1201102"/>
              <a:gd name="connsiteX145" fmla="*/ 496647 w 1244359"/>
              <a:gd name="connsiteY145" fmla="*/ 12383 h 1201102"/>
              <a:gd name="connsiteX146" fmla="*/ 520460 w 1244359"/>
              <a:gd name="connsiteY146" fmla="*/ 4763 h 1201102"/>
              <a:gd name="connsiteX147" fmla="*/ 518555 w 1244359"/>
              <a:gd name="connsiteY147" fmla="*/ 3810 h 1201102"/>
              <a:gd name="connsiteX148" fmla="*/ 411875 w 1244359"/>
              <a:gd name="connsiteY148" fmla="*/ 20955 h 1201102"/>
              <a:gd name="connsiteX149" fmla="*/ 315672 w 1244359"/>
              <a:gd name="connsiteY149" fmla="*/ 68580 h 1201102"/>
              <a:gd name="connsiteX150" fmla="*/ 296622 w 1244359"/>
              <a:gd name="connsiteY150" fmla="*/ 74295 h 1201102"/>
              <a:gd name="connsiteX151" fmla="*/ 269952 w 1244359"/>
              <a:gd name="connsiteY151" fmla="*/ 110490 h 1201102"/>
              <a:gd name="connsiteX152" fmla="*/ 342342 w 1244359"/>
              <a:gd name="connsiteY152" fmla="*/ 63818 h 1201102"/>
              <a:gd name="connsiteX153" fmla="*/ 363297 w 1244359"/>
              <a:gd name="connsiteY153" fmla="*/ 69533 h 1201102"/>
              <a:gd name="connsiteX154" fmla="*/ 280430 w 1244359"/>
              <a:gd name="connsiteY154" fmla="*/ 118110 h 1201102"/>
              <a:gd name="connsiteX155" fmla="*/ 273762 w 1244359"/>
              <a:gd name="connsiteY155" fmla="*/ 125730 h 1201102"/>
              <a:gd name="connsiteX156" fmla="*/ 228995 w 1244359"/>
              <a:gd name="connsiteY156" fmla="*/ 158115 h 1201102"/>
              <a:gd name="connsiteX157" fmla="*/ 157557 w 1244359"/>
              <a:gd name="connsiteY157" fmla="*/ 231458 h 1201102"/>
              <a:gd name="connsiteX158" fmla="*/ 143270 w 1244359"/>
              <a:gd name="connsiteY158" fmla="*/ 248603 h 1201102"/>
              <a:gd name="connsiteX159" fmla="*/ 162320 w 1244359"/>
              <a:gd name="connsiteY159" fmla="*/ 228600 h 1201102"/>
              <a:gd name="connsiteX160" fmla="*/ 176607 w 1244359"/>
              <a:gd name="connsiteY160" fmla="*/ 209550 h 1201102"/>
              <a:gd name="connsiteX161" fmla="*/ 203277 w 1244359"/>
              <a:gd name="connsiteY161" fmla="*/ 186690 h 1201102"/>
              <a:gd name="connsiteX162" fmla="*/ 231852 w 1244359"/>
              <a:gd name="connsiteY162" fmla="*/ 161925 h 1201102"/>
              <a:gd name="connsiteX163" fmla="*/ 246140 w 1244359"/>
              <a:gd name="connsiteY163" fmla="*/ 153353 h 1201102"/>
              <a:gd name="connsiteX164" fmla="*/ 259475 w 1244359"/>
              <a:gd name="connsiteY164" fmla="*/ 144780 h 1201102"/>
              <a:gd name="connsiteX165" fmla="*/ 284240 w 1244359"/>
              <a:gd name="connsiteY165" fmla="*/ 127635 h 1201102"/>
              <a:gd name="connsiteX166" fmla="*/ 343295 w 1244359"/>
              <a:gd name="connsiteY166" fmla="*/ 92393 h 1201102"/>
              <a:gd name="connsiteX167" fmla="*/ 362345 w 1244359"/>
              <a:gd name="connsiteY167" fmla="*/ 89535 h 1201102"/>
              <a:gd name="connsiteX168" fmla="*/ 381395 w 1244359"/>
              <a:gd name="connsiteY168" fmla="*/ 92393 h 1201102"/>
              <a:gd name="connsiteX169" fmla="*/ 380442 w 1244359"/>
              <a:gd name="connsiteY169" fmla="*/ 85725 h 1201102"/>
              <a:gd name="connsiteX170" fmla="*/ 394730 w 1244359"/>
              <a:gd name="connsiteY170" fmla="*/ 89535 h 1201102"/>
              <a:gd name="connsiteX171" fmla="*/ 382347 w 1244359"/>
              <a:gd name="connsiteY171" fmla="*/ 94298 h 1201102"/>
              <a:gd name="connsiteX172" fmla="*/ 399492 w 1244359"/>
              <a:gd name="connsiteY172" fmla="*/ 100013 h 1201102"/>
              <a:gd name="connsiteX173" fmla="*/ 375680 w 1244359"/>
              <a:gd name="connsiteY173" fmla="*/ 114300 h 1201102"/>
              <a:gd name="connsiteX174" fmla="*/ 354725 w 1244359"/>
              <a:gd name="connsiteY174" fmla="*/ 130493 h 1201102"/>
              <a:gd name="connsiteX175" fmla="*/ 311862 w 1244359"/>
              <a:gd name="connsiteY175" fmla="*/ 160973 h 1201102"/>
              <a:gd name="connsiteX176" fmla="*/ 294717 w 1244359"/>
              <a:gd name="connsiteY176" fmla="*/ 160020 h 1201102"/>
              <a:gd name="connsiteX177" fmla="*/ 311862 w 1244359"/>
              <a:gd name="connsiteY177" fmla="*/ 163830 h 1201102"/>
              <a:gd name="connsiteX178" fmla="*/ 298527 w 1244359"/>
              <a:gd name="connsiteY178" fmla="*/ 178118 h 1201102"/>
              <a:gd name="connsiteX179" fmla="*/ 294717 w 1244359"/>
              <a:gd name="connsiteY179" fmla="*/ 182880 h 1201102"/>
              <a:gd name="connsiteX180" fmla="*/ 293765 w 1244359"/>
              <a:gd name="connsiteY180" fmla="*/ 182880 h 1201102"/>
              <a:gd name="connsiteX181" fmla="*/ 278525 w 1244359"/>
              <a:gd name="connsiteY181" fmla="*/ 192405 h 1201102"/>
              <a:gd name="connsiteX182" fmla="*/ 276620 w 1244359"/>
              <a:gd name="connsiteY182" fmla="*/ 195263 h 1201102"/>
              <a:gd name="connsiteX183" fmla="*/ 264237 w 1244359"/>
              <a:gd name="connsiteY183" fmla="*/ 205740 h 1201102"/>
              <a:gd name="connsiteX184" fmla="*/ 263285 w 1244359"/>
              <a:gd name="connsiteY184" fmla="*/ 205740 h 1201102"/>
              <a:gd name="connsiteX185" fmla="*/ 262332 w 1244359"/>
              <a:gd name="connsiteY185" fmla="*/ 207645 h 1201102"/>
              <a:gd name="connsiteX186" fmla="*/ 260427 w 1244359"/>
              <a:gd name="connsiteY186" fmla="*/ 209550 h 1201102"/>
              <a:gd name="connsiteX187" fmla="*/ 243282 w 1244359"/>
              <a:gd name="connsiteY187" fmla="*/ 213360 h 1201102"/>
              <a:gd name="connsiteX188" fmla="*/ 239472 w 1244359"/>
              <a:gd name="connsiteY188" fmla="*/ 216218 h 1201102"/>
              <a:gd name="connsiteX189" fmla="*/ 237567 w 1244359"/>
              <a:gd name="connsiteY189" fmla="*/ 219075 h 1201102"/>
              <a:gd name="connsiteX190" fmla="*/ 229947 w 1244359"/>
              <a:gd name="connsiteY190" fmla="*/ 220980 h 1201102"/>
              <a:gd name="connsiteX191" fmla="*/ 223280 w 1244359"/>
              <a:gd name="connsiteY191" fmla="*/ 226695 h 1201102"/>
              <a:gd name="connsiteX192" fmla="*/ 211850 w 1244359"/>
              <a:gd name="connsiteY192" fmla="*/ 235268 h 1201102"/>
              <a:gd name="connsiteX193" fmla="*/ 208040 w 1244359"/>
              <a:gd name="connsiteY193" fmla="*/ 236220 h 1201102"/>
              <a:gd name="connsiteX194" fmla="*/ 195657 w 1244359"/>
              <a:gd name="connsiteY194" fmla="*/ 250508 h 1201102"/>
              <a:gd name="connsiteX195" fmla="*/ 188037 w 1244359"/>
              <a:gd name="connsiteY195" fmla="*/ 254318 h 1201102"/>
              <a:gd name="connsiteX196" fmla="*/ 186132 w 1244359"/>
              <a:gd name="connsiteY196" fmla="*/ 257175 h 1201102"/>
              <a:gd name="connsiteX197" fmla="*/ 163272 w 1244359"/>
              <a:gd name="connsiteY197" fmla="*/ 272415 h 1201102"/>
              <a:gd name="connsiteX198" fmla="*/ 151842 w 1244359"/>
              <a:gd name="connsiteY198" fmla="*/ 281940 h 1201102"/>
              <a:gd name="connsiteX199" fmla="*/ 138507 w 1244359"/>
              <a:gd name="connsiteY199" fmla="*/ 297180 h 1201102"/>
              <a:gd name="connsiteX200" fmla="*/ 134697 w 1244359"/>
              <a:gd name="connsiteY200" fmla="*/ 301943 h 1201102"/>
              <a:gd name="connsiteX201" fmla="*/ 128030 w 1244359"/>
              <a:gd name="connsiteY201" fmla="*/ 308610 h 1201102"/>
              <a:gd name="connsiteX202" fmla="*/ 123267 w 1244359"/>
              <a:gd name="connsiteY202" fmla="*/ 309563 h 1201102"/>
              <a:gd name="connsiteX203" fmla="*/ 121362 w 1244359"/>
              <a:gd name="connsiteY203" fmla="*/ 303848 h 1201102"/>
              <a:gd name="connsiteX204" fmla="*/ 122315 w 1244359"/>
              <a:gd name="connsiteY204" fmla="*/ 300038 h 1201102"/>
              <a:gd name="connsiteX205" fmla="*/ 121362 w 1244359"/>
              <a:gd name="connsiteY205" fmla="*/ 296228 h 1201102"/>
              <a:gd name="connsiteX206" fmla="*/ 119457 w 1244359"/>
              <a:gd name="connsiteY206" fmla="*/ 297180 h 1201102"/>
              <a:gd name="connsiteX207" fmla="*/ 112790 w 1244359"/>
              <a:gd name="connsiteY207" fmla="*/ 309563 h 1201102"/>
              <a:gd name="connsiteX208" fmla="*/ 111837 w 1244359"/>
              <a:gd name="connsiteY208" fmla="*/ 315278 h 1201102"/>
              <a:gd name="connsiteX209" fmla="*/ 100407 w 1244359"/>
              <a:gd name="connsiteY209" fmla="*/ 321945 h 1201102"/>
              <a:gd name="connsiteX210" fmla="*/ 98502 w 1244359"/>
              <a:gd name="connsiteY210" fmla="*/ 327660 h 1201102"/>
              <a:gd name="connsiteX211" fmla="*/ 91835 w 1244359"/>
              <a:gd name="connsiteY211" fmla="*/ 338138 h 1201102"/>
              <a:gd name="connsiteX212" fmla="*/ 84215 w 1244359"/>
              <a:gd name="connsiteY212" fmla="*/ 344805 h 1201102"/>
              <a:gd name="connsiteX213" fmla="*/ 87072 w 1244359"/>
              <a:gd name="connsiteY213" fmla="*/ 334328 h 1201102"/>
              <a:gd name="connsiteX214" fmla="*/ 121362 w 1244359"/>
              <a:gd name="connsiteY214" fmla="*/ 268605 h 1201102"/>
              <a:gd name="connsiteX215" fmla="*/ 133745 w 1244359"/>
              <a:gd name="connsiteY215" fmla="*/ 254318 h 1201102"/>
              <a:gd name="connsiteX216" fmla="*/ 128030 w 1244359"/>
              <a:gd name="connsiteY216" fmla="*/ 247650 h 1201102"/>
              <a:gd name="connsiteX217" fmla="*/ 123267 w 1244359"/>
              <a:gd name="connsiteY217" fmla="*/ 249555 h 1201102"/>
              <a:gd name="connsiteX218" fmla="*/ 108027 w 1244359"/>
              <a:gd name="connsiteY218" fmla="*/ 280035 h 1201102"/>
              <a:gd name="connsiteX219" fmla="*/ 63260 w 1244359"/>
              <a:gd name="connsiteY219" fmla="*/ 360045 h 1201102"/>
              <a:gd name="connsiteX220" fmla="*/ 60402 w 1244359"/>
              <a:gd name="connsiteY220" fmla="*/ 360045 h 1201102"/>
              <a:gd name="connsiteX221" fmla="*/ 62307 w 1244359"/>
              <a:gd name="connsiteY221" fmla="*/ 362903 h 1201102"/>
              <a:gd name="connsiteX222" fmla="*/ 61355 w 1244359"/>
              <a:gd name="connsiteY222" fmla="*/ 364808 h 1201102"/>
              <a:gd name="connsiteX223" fmla="*/ 58497 w 1244359"/>
              <a:gd name="connsiteY223" fmla="*/ 373380 h 1201102"/>
              <a:gd name="connsiteX224" fmla="*/ 53735 w 1244359"/>
              <a:gd name="connsiteY224" fmla="*/ 376238 h 1201102"/>
              <a:gd name="connsiteX225" fmla="*/ 48020 w 1244359"/>
              <a:gd name="connsiteY225" fmla="*/ 384810 h 1201102"/>
              <a:gd name="connsiteX226" fmla="*/ 35637 w 1244359"/>
              <a:gd name="connsiteY226" fmla="*/ 404813 h 1201102"/>
              <a:gd name="connsiteX227" fmla="*/ 32780 w 1244359"/>
              <a:gd name="connsiteY227" fmla="*/ 405765 h 1201102"/>
              <a:gd name="connsiteX228" fmla="*/ 28970 w 1244359"/>
              <a:gd name="connsiteY228" fmla="*/ 409575 h 1201102"/>
              <a:gd name="connsiteX229" fmla="*/ 28970 w 1244359"/>
              <a:gd name="connsiteY229" fmla="*/ 419100 h 1201102"/>
              <a:gd name="connsiteX230" fmla="*/ 22302 w 1244359"/>
              <a:gd name="connsiteY230" fmla="*/ 425768 h 1201102"/>
              <a:gd name="connsiteX231" fmla="*/ 20397 w 1244359"/>
              <a:gd name="connsiteY231" fmla="*/ 428625 h 1201102"/>
              <a:gd name="connsiteX232" fmla="*/ 20397 w 1244359"/>
              <a:gd name="connsiteY232" fmla="*/ 427673 h 1201102"/>
              <a:gd name="connsiteX233" fmla="*/ 19445 w 1244359"/>
              <a:gd name="connsiteY233" fmla="*/ 430530 h 1201102"/>
              <a:gd name="connsiteX234" fmla="*/ 15635 w 1244359"/>
              <a:gd name="connsiteY234" fmla="*/ 433388 h 1201102"/>
              <a:gd name="connsiteX235" fmla="*/ 16587 w 1244359"/>
              <a:gd name="connsiteY235" fmla="*/ 441008 h 1201102"/>
              <a:gd name="connsiteX236" fmla="*/ 9920 w 1244359"/>
              <a:gd name="connsiteY236" fmla="*/ 465773 h 1201102"/>
              <a:gd name="connsiteX237" fmla="*/ 9920 w 1244359"/>
              <a:gd name="connsiteY237" fmla="*/ 481013 h 1201102"/>
              <a:gd name="connsiteX238" fmla="*/ 7062 w 1244359"/>
              <a:gd name="connsiteY238" fmla="*/ 497205 h 1201102"/>
              <a:gd name="connsiteX239" fmla="*/ 1347 w 1244359"/>
              <a:gd name="connsiteY239" fmla="*/ 505778 h 1201102"/>
              <a:gd name="connsiteX240" fmla="*/ 395 w 1244359"/>
              <a:gd name="connsiteY240" fmla="*/ 508635 h 1201102"/>
              <a:gd name="connsiteX241" fmla="*/ 395 w 1244359"/>
              <a:gd name="connsiteY241" fmla="*/ 520065 h 1201102"/>
              <a:gd name="connsiteX242" fmla="*/ 4205 w 1244359"/>
              <a:gd name="connsiteY242" fmla="*/ 540068 h 1201102"/>
              <a:gd name="connsiteX243" fmla="*/ 395 w 1244359"/>
              <a:gd name="connsiteY243" fmla="*/ 560070 h 1201102"/>
              <a:gd name="connsiteX244" fmla="*/ 2300 w 1244359"/>
              <a:gd name="connsiteY244" fmla="*/ 564833 h 1201102"/>
              <a:gd name="connsiteX245" fmla="*/ 7062 w 1244359"/>
              <a:gd name="connsiteY245" fmla="*/ 569595 h 1201102"/>
              <a:gd name="connsiteX246" fmla="*/ 7062 w 1244359"/>
              <a:gd name="connsiteY246" fmla="*/ 577215 h 1201102"/>
              <a:gd name="connsiteX247" fmla="*/ 10872 w 1244359"/>
              <a:gd name="connsiteY247" fmla="*/ 608648 h 1201102"/>
              <a:gd name="connsiteX248" fmla="*/ 9920 w 1244359"/>
              <a:gd name="connsiteY248" fmla="*/ 614363 h 1201102"/>
              <a:gd name="connsiteX249" fmla="*/ 8967 w 1244359"/>
              <a:gd name="connsiteY249" fmla="*/ 619125 h 1201102"/>
              <a:gd name="connsiteX250" fmla="*/ 10872 w 1244359"/>
              <a:gd name="connsiteY250" fmla="*/ 629603 h 1201102"/>
              <a:gd name="connsiteX251" fmla="*/ 11825 w 1244359"/>
              <a:gd name="connsiteY251" fmla="*/ 644843 h 1201102"/>
              <a:gd name="connsiteX252" fmla="*/ 21350 w 1244359"/>
              <a:gd name="connsiteY252" fmla="*/ 659130 h 1201102"/>
              <a:gd name="connsiteX253" fmla="*/ 25160 w 1244359"/>
              <a:gd name="connsiteY253" fmla="*/ 664845 h 1201102"/>
              <a:gd name="connsiteX254" fmla="*/ 28970 w 1244359"/>
              <a:gd name="connsiteY254" fmla="*/ 681038 h 1201102"/>
              <a:gd name="connsiteX255" fmla="*/ 36590 w 1244359"/>
              <a:gd name="connsiteY255" fmla="*/ 707708 h 1201102"/>
              <a:gd name="connsiteX256" fmla="*/ 38495 w 1244359"/>
              <a:gd name="connsiteY256" fmla="*/ 710565 h 1201102"/>
              <a:gd name="connsiteX257" fmla="*/ 51830 w 1244359"/>
              <a:gd name="connsiteY257" fmla="*/ 718185 h 1201102"/>
              <a:gd name="connsiteX258" fmla="*/ 65165 w 1244359"/>
              <a:gd name="connsiteY258" fmla="*/ 724853 h 1201102"/>
              <a:gd name="connsiteX259" fmla="*/ 68022 w 1244359"/>
              <a:gd name="connsiteY259" fmla="*/ 731520 h 1201102"/>
              <a:gd name="connsiteX260" fmla="*/ 68975 w 1244359"/>
              <a:gd name="connsiteY260" fmla="*/ 733425 h 1201102"/>
              <a:gd name="connsiteX261" fmla="*/ 70880 w 1244359"/>
              <a:gd name="connsiteY261" fmla="*/ 740093 h 1201102"/>
              <a:gd name="connsiteX262" fmla="*/ 68975 w 1244359"/>
              <a:gd name="connsiteY262" fmla="*/ 750570 h 1201102"/>
              <a:gd name="connsiteX263" fmla="*/ 74690 w 1244359"/>
              <a:gd name="connsiteY263" fmla="*/ 767715 h 1201102"/>
              <a:gd name="connsiteX264" fmla="*/ 77547 w 1244359"/>
              <a:gd name="connsiteY264" fmla="*/ 772478 h 1201102"/>
              <a:gd name="connsiteX265" fmla="*/ 80405 w 1244359"/>
              <a:gd name="connsiteY265" fmla="*/ 777240 h 1201102"/>
              <a:gd name="connsiteX266" fmla="*/ 77547 w 1244359"/>
              <a:gd name="connsiteY266" fmla="*/ 785813 h 1201102"/>
              <a:gd name="connsiteX267" fmla="*/ 79452 w 1244359"/>
              <a:gd name="connsiteY267" fmla="*/ 797243 h 1201102"/>
              <a:gd name="connsiteX268" fmla="*/ 84215 w 1244359"/>
              <a:gd name="connsiteY268" fmla="*/ 798195 h 1201102"/>
              <a:gd name="connsiteX269" fmla="*/ 93740 w 1244359"/>
              <a:gd name="connsiteY269" fmla="*/ 789623 h 1201102"/>
              <a:gd name="connsiteX270" fmla="*/ 93740 w 1244359"/>
              <a:gd name="connsiteY270" fmla="*/ 782003 h 1201102"/>
              <a:gd name="connsiteX271" fmla="*/ 93740 w 1244359"/>
              <a:gd name="connsiteY271" fmla="*/ 762953 h 1201102"/>
              <a:gd name="connsiteX272" fmla="*/ 94692 w 1244359"/>
              <a:gd name="connsiteY272" fmla="*/ 762000 h 1201102"/>
              <a:gd name="connsiteX273" fmla="*/ 95645 w 1244359"/>
              <a:gd name="connsiteY273" fmla="*/ 762953 h 1201102"/>
              <a:gd name="connsiteX274" fmla="*/ 103265 w 1244359"/>
              <a:gd name="connsiteY274" fmla="*/ 773430 h 1201102"/>
              <a:gd name="connsiteX275" fmla="*/ 103265 w 1244359"/>
              <a:gd name="connsiteY275" fmla="*/ 779145 h 1201102"/>
              <a:gd name="connsiteX276" fmla="*/ 112790 w 1244359"/>
              <a:gd name="connsiteY276" fmla="*/ 789623 h 1201102"/>
              <a:gd name="connsiteX277" fmla="*/ 119457 w 1244359"/>
              <a:gd name="connsiteY277" fmla="*/ 806768 h 1201102"/>
              <a:gd name="connsiteX278" fmla="*/ 128982 w 1244359"/>
              <a:gd name="connsiteY278" fmla="*/ 824865 h 1201102"/>
              <a:gd name="connsiteX279" fmla="*/ 130887 w 1244359"/>
              <a:gd name="connsiteY279" fmla="*/ 829628 h 1201102"/>
              <a:gd name="connsiteX280" fmla="*/ 137555 w 1244359"/>
              <a:gd name="connsiteY280" fmla="*/ 843915 h 1201102"/>
              <a:gd name="connsiteX281" fmla="*/ 142317 w 1244359"/>
              <a:gd name="connsiteY281" fmla="*/ 857250 h 1201102"/>
              <a:gd name="connsiteX282" fmla="*/ 144222 w 1244359"/>
              <a:gd name="connsiteY282" fmla="*/ 865823 h 1201102"/>
              <a:gd name="connsiteX283" fmla="*/ 154700 w 1244359"/>
              <a:gd name="connsiteY283" fmla="*/ 882968 h 1201102"/>
              <a:gd name="connsiteX284" fmla="*/ 157557 w 1244359"/>
              <a:gd name="connsiteY284" fmla="*/ 881063 h 1201102"/>
              <a:gd name="connsiteX285" fmla="*/ 159462 w 1244359"/>
              <a:gd name="connsiteY285" fmla="*/ 878205 h 1201102"/>
              <a:gd name="connsiteX286" fmla="*/ 160415 w 1244359"/>
              <a:gd name="connsiteY286" fmla="*/ 880110 h 1201102"/>
              <a:gd name="connsiteX287" fmla="*/ 158510 w 1244359"/>
              <a:gd name="connsiteY287" fmla="*/ 902018 h 1201102"/>
              <a:gd name="connsiteX288" fmla="*/ 160415 w 1244359"/>
              <a:gd name="connsiteY288" fmla="*/ 918210 h 1201102"/>
              <a:gd name="connsiteX289" fmla="*/ 174702 w 1244359"/>
              <a:gd name="connsiteY289" fmla="*/ 931545 h 1201102"/>
              <a:gd name="connsiteX290" fmla="*/ 183275 w 1244359"/>
              <a:gd name="connsiteY290" fmla="*/ 942023 h 1201102"/>
              <a:gd name="connsiteX291" fmla="*/ 188037 w 1244359"/>
              <a:gd name="connsiteY291" fmla="*/ 957263 h 1201102"/>
              <a:gd name="connsiteX292" fmla="*/ 189942 w 1244359"/>
              <a:gd name="connsiteY292" fmla="*/ 960120 h 1201102"/>
              <a:gd name="connsiteX293" fmla="*/ 201372 w 1244359"/>
              <a:gd name="connsiteY293" fmla="*/ 978218 h 1201102"/>
              <a:gd name="connsiteX294" fmla="*/ 214707 w 1244359"/>
              <a:gd name="connsiteY294" fmla="*/ 988695 h 1201102"/>
              <a:gd name="connsiteX295" fmla="*/ 226137 w 1244359"/>
              <a:gd name="connsiteY295" fmla="*/ 1002983 h 1201102"/>
              <a:gd name="connsiteX296" fmla="*/ 240425 w 1244359"/>
              <a:gd name="connsiteY296" fmla="*/ 1016318 h 1201102"/>
              <a:gd name="connsiteX297" fmla="*/ 243282 w 1244359"/>
              <a:gd name="connsiteY297" fmla="*/ 1015365 h 1201102"/>
              <a:gd name="connsiteX298" fmla="*/ 244235 w 1244359"/>
              <a:gd name="connsiteY298" fmla="*/ 1011555 h 1201102"/>
              <a:gd name="connsiteX299" fmla="*/ 245187 w 1244359"/>
              <a:gd name="connsiteY299" fmla="*/ 1010603 h 1201102"/>
              <a:gd name="connsiteX300" fmla="*/ 254712 w 1244359"/>
              <a:gd name="connsiteY300" fmla="*/ 1017270 h 1201102"/>
              <a:gd name="connsiteX301" fmla="*/ 247092 w 1244359"/>
              <a:gd name="connsiteY301" fmla="*/ 1007745 h 1201102"/>
              <a:gd name="connsiteX302" fmla="*/ 247092 w 1244359"/>
              <a:gd name="connsiteY302" fmla="*/ 1006793 h 1201102"/>
              <a:gd name="connsiteX303" fmla="*/ 242330 w 1244359"/>
              <a:gd name="connsiteY303" fmla="*/ 1002030 h 1201102"/>
              <a:gd name="connsiteX304" fmla="*/ 238520 w 1244359"/>
              <a:gd name="connsiteY304" fmla="*/ 998220 h 1201102"/>
              <a:gd name="connsiteX305" fmla="*/ 236615 w 1244359"/>
              <a:gd name="connsiteY305" fmla="*/ 995363 h 1201102"/>
              <a:gd name="connsiteX306" fmla="*/ 237567 w 1244359"/>
              <a:gd name="connsiteY306" fmla="*/ 995363 h 1201102"/>
              <a:gd name="connsiteX307" fmla="*/ 235662 w 1244359"/>
              <a:gd name="connsiteY307" fmla="*/ 993458 h 1201102"/>
              <a:gd name="connsiteX308" fmla="*/ 224232 w 1244359"/>
              <a:gd name="connsiteY308" fmla="*/ 980123 h 1201102"/>
              <a:gd name="connsiteX309" fmla="*/ 217565 w 1244359"/>
              <a:gd name="connsiteY309" fmla="*/ 968693 h 1201102"/>
              <a:gd name="connsiteX310" fmla="*/ 222327 w 1244359"/>
              <a:gd name="connsiteY310" fmla="*/ 955358 h 1201102"/>
              <a:gd name="connsiteX311" fmla="*/ 224232 w 1244359"/>
              <a:gd name="connsiteY311" fmla="*/ 950595 h 1201102"/>
              <a:gd name="connsiteX312" fmla="*/ 225185 w 1244359"/>
              <a:gd name="connsiteY312" fmla="*/ 949643 h 1201102"/>
              <a:gd name="connsiteX313" fmla="*/ 226137 w 1244359"/>
              <a:gd name="connsiteY313" fmla="*/ 951548 h 1201102"/>
              <a:gd name="connsiteX314" fmla="*/ 233757 w 1244359"/>
              <a:gd name="connsiteY314" fmla="*/ 957263 h 1201102"/>
              <a:gd name="connsiteX315" fmla="*/ 235662 w 1244359"/>
              <a:gd name="connsiteY315" fmla="*/ 962025 h 1201102"/>
              <a:gd name="connsiteX316" fmla="*/ 240425 w 1244359"/>
              <a:gd name="connsiteY316" fmla="*/ 965835 h 1201102"/>
              <a:gd name="connsiteX317" fmla="*/ 240425 w 1244359"/>
              <a:gd name="connsiteY317" fmla="*/ 968693 h 1201102"/>
              <a:gd name="connsiteX318" fmla="*/ 237567 w 1244359"/>
              <a:gd name="connsiteY318" fmla="*/ 975360 h 1201102"/>
              <a:gd name="connsiteX319" fmla="*/ 235662 w 1244359"/>
              <a:gd name="connsiteY319" fmla="*/ 985838 h 1201102"/>
              <a:gd name="connsiteX320" fmla="*/ 236615 w 1244359"/>
              <a:gd name="connsiteY320" fmla="*/ 987743 h 1201102"/>
              <a:gd name="connsiteX321" fmla="*/ 238520 w 1244359"/>
              <a:gd name="connsiteY321" fmla="*/ 986790 h 1201102"/>
              <a:gd name="connsiteX322" fmla="*/ 242330 w 1244359"/>
              <a:gd name="connsiteY322" fmla="*/ 982980 h 1201102"/>
              <a:gd name="connsiteX323" fmla="*/ 255665 w 1244359"/>
              <a:gd name="connsiteY323" fmla="*/ 972503 h 1201102"/>
              <a:gd name="connsiteX324" fmla="*/ 263285 w 1244359"/>
              <a:gd name="connsiteY324" fmla="*/ 974408 h 1201102"/>
              <a:gd name="connsiteX325" fmla="*/ 262332 w 1244359"/>
              <a:gd name="connsiteY325" fmla="*/ 979170 h 1201102"/>
              <a:gd name="connsiteX326" fmla="*/ 261380 w 1244359"/>
              <a:gd name="connsiteY326" fmla="*/ 978218 h 1201102"/>
              <a:gd name="connsiteX327" fmla="*/ 262332 w 1244359"/>
              <a:gd name="connsiteY327" fmla="*/ 979170 h 1201102"/>
              <a:gd name="connsiteX328" fmla="*/ 264237 w 1244359"/>
              <a:gd name="connsiteY328" fmla="*/ 982028 h 1201102"/>
              <a:gd name="connsiteX329" fmla="*/ 264237 w 1244359"/>
              <a:gd name="connsiteY329" fmla="*/ 986790 h 1201102"/>
              <a:gd name="connsiteX330" fmla="*/ 261380 w 1244359"/>
              <a:gd name="connsiteY330" fmla="*/ 984885 h 1201102"/>
              <a:gd name="connsiteX331" fmla="*/ 255665 w 1244359"/>
              <a:gd name="connsiteY331" fmla="*/ 979170 h 1201102"/>
              <a:gd name="connsiteX332" fmla="*/ 256617 w 1244359"/>
              <a:gd name="connsiteY332" fmla="*/ 983933 h 1201102"/>
              <a:gd name="connsiteX333" fmla="*/ 262332 w 1244359"/>
              <a:gd name="connsiteY333" fmla="*/ 989648 h 1201102"/>
              <a:gd name="connsiteX334" fmla="*/ 257570 w 1244359"/>
              <a:gd name="connsiteY334" fmla="*/ 1001078 h 1201102"/>
              <a:gd name="connsiteX335" fmla="*/ 261380 w 1244359"/>
              <a:gd name="connsiteY335" fmla="*/ 1018223 h 1201102"/>
              <a:gd name="connsiteX336" fmla="*/ 268047 w 1244359"/>
              <a:gd name="connsiteY336" fmla="*/ 1034415 h 1201102"/>
              <a:gd name="connsiteX337" fmla="*/ 268047 w 1244359"/>
              <a:gd name="connsiteY337" fmla="*/ 1040130 h 1201102"/>
              <a:gd name="connsiteX338" fmla="*/ 268047 w 1244359"/>
              <a:gd name="connsiteY338" fmla="*/ 1042988 h 1201102"/>
              <a:gd name="connsiteX339" fmla="*/ 265190 w 1244359"/>
              <a:gd name="connsiteY339" fmla="*/ 1042035 h 1201102"/>
              <a:gd name="connsiteX340" fmla="*/ 269000 w 1244359"/>
              <a:gd name="connsiteY340" fmla="*/ 1044893 h 1201102"/>
              <a:gd name="connsiteX341" fmla="*/ 269000 w 1244359"/>
              <a:gd name="connsiteY341" fmla="*/ 1046798 h 1201102"/>
              <a:gd name="connsiteX342" fmla="*/ 246140 w 1244359"/>
              <a:gd name="connsiteY342" fmla="*/ 1030605 h 1201102"/>
              <a:gd name="connsiteX343" fmla="*/ 228042 w 1244359"/>
              <a:gd name="connsiteY343" fmla="*/ 1014413 h 1201102"/>
              <a:gd name="connsiteX344" fmla="*/ 211850 w 1244359"/>
              <a:gd name="connsiteY344" fmla="*/ 1000125 h 1201102"/>
              <a:gd name="connsiteX345" fmla="*/ 204230 w 1244359"/>
              <a:gd name="connsiteY345" fmla="*/ 994410 h 1201102"/>
              <a:gd name="connsiteX346" fmla="*/ 216612 w 1244359"/>
              <a:gd name="connsiteY346" fmla="*/ 1022033 h 1201102"/>
              <a:gd name="connsiteX347" fmla="*/ 224232 w 1244359"/>
              <a:gd name="connsiteY347" fmla="*/ 1033463 h 1201102"/>
              <a:gd name="connsiteX348" fmla="*/ 228995 w 1244359"/>
              <a:gd name="connsiteY348" fmla="*/ 1036320 h 1201102"/>
              <a:gd name="connsiteX349" fmla="*/ 248997 w 1244359"/>
              <a:gd name="connsiteY349" fmla="*/ 1062990 h 1201102"/>
              <a:gd name="connsiteX350" fmla="*/ 265190 w 1244359"/>
              <a:gd name="connsiteY350" fmla="*/ 1069658 h 1201102"/>
              <a:gd name="connsiteX351" fmla="*/ 266142 w 1244359"/>
              <a:gd name="connsiteY351" fmla="*/ 1065848 h 1201102"/>
              <a:gd name="connsiteX352" fmla="*/ 274715 w 1244359"/>
              <a:gd name="connsiteY352" fmla="*/ 1068705 h 1201102"/>
              <a:gd name="connsiteX353" fmla="*/ 257570 w 1244359"/>
              <a:gd name="connsiteY353" fmla="*/ 1062990 h 1201102"/>
              <a:gd name="connsiteX354" fmla="*/ 253760 w 1244359"/>
              <a:gd name="connsiteY354" fmla="*/ 1057275 h 1201102"/>
              <a:gd name="connsiteX355" fmla="*/ 255665 w 1244359"/>
              <a:gd name="connsiteY355" fmla="*/ 1062038 h 1201102"/>
              <a:gd name="connsiteX356" fmla="*/ 250902 w 1244359"/>
              <a:gd name="connsiteY356" fmla="*/ 1061085 h 1201102"/>
              <a:gd name="connsiteX357" fmla="*/ 239472 w 1244359"/>
              <a:gd name="connsiteY357" fmla="*/ 1048703 h 1201102"/>
              <a:gd name="connsiteX358" fmla="*/ 243282 w 1244359"/>
              <a:gd name="connsiteY358" fmla="*/ 1047750 h 1201102"/>
              <a:gd name="connsiteX359" fmla="*/ 252807 w 1244359"/>
              <a:gd name="connsiteY359" fmla="*/ 1050608 h 1201102"/>
              <a:gd name="connsiteX360" fmla="*/ 257570 w 1244359"/>
              <a:gd name="connsiteY360" fmla="*/ 1057275 h 1201102"/>
              <a:gd name="connsiteX361" fmla="*/ 271857 w 1244359"/>
              <a:gd name="connsiteY361" fmla="*/ 1062038 h 1201102"/>
              <a:gd name="connsiteX362" fmla="*/ 291860 w 1244359"/>
              <a:gd name="connsiteY362" fmla="*/ 1065848 h 1201102"/>
              <a:gd name="connsiteX363" fmla="*/ 292812 w 1244359"/>
              <a:gd name="connsiteY363" fmla="*/ 1066800 h 1201102"/>
              <a:gd name="connsiteX364" fmla="*/ 305195 w 1244359"/>
              <a:gd name="connsiteY364" fmla="*/ 1075373 h 1201102"/>
              <a:gd name="connsiteX365" fmla="*/ 308052 w 1244359"/>
              <a:gd name="connsiteY365" fmla="*/ 1073468 h 1201102"/>
              <a:gd name="connsiteX366" fmla="*/ 307100 w 1244359"/>
              <a:gd name="connsiteY366" fmla="*/ 1062038 h 1201102"/>
              <a:gd name="connsiteX367" fmla="*/ 293765 w 1244359"/>
              <a:gd name="connsiteY367" fmla="*/ 1052513 h 1201102"/>
              <a:gd name="connsiteX368" fmla="*/ 289002 w 1244359"/>
              <a:gd name="connsiteY368" fmla="*/ 1050608 h 1201102"/>
              <a:gd name="connsiteX369" fmla="*/ 285192 w 1244359"/>
              <a:gd name="connsiteY369" fmla="*/ 1044893 h 1201102"/>
              <a:gd name="connsiteX370" fmla="*/ 286145 w 1244359"/>
              <a:gd name="connsiteY370" fmla="*/ 1044893 h 1201102"/>
              <a:gd name="connsiteX371" fmla="*/ 283287 w 1244359"/>
              <a:gd name="connsiteY371" fmla="*/ 1042988 h 1201102"/>
              <a:gd name="connsiteX372" fmla="*/ 277572 w 1244359"/>
              <a:gd name="connsiteY372" fmla="*/ 1033463 h 1201102"/>
              <a:gd name="connsiteX373" fmla="*/ 283287 w 1244359"/>
              <a:gd name="connsiteY373" fmla="*/ 1018223 h 1201102"/>
              <a:gd name="connsiteX374" fmla="*/ 284240 w 1244359"/>
              <a:gd name="connsiteY374" fmla="*/ 1013460 h 1201102"/>
              <a:gd name="connsiteX375" fmla="*/ 283287 w 1244359"/>
              <a:gd name="connsiteY375" fmla="*/ 1012508 h 1201102"/>
              <a:gd name="connsiteX376" fmla="*/ 271857 w 1244359"/>
              <a:gd name="connsiteY376" fmla="*/ 1007745 h 1201102"/>
              <a:gd name="connsiteX377" fmla="*/ 269000 w 1244359"/>
              <a:gd name="connsiteY377" fmla="*/ 1000125 h 1201102"/>
              <a:gd name="connsiteX378" fmla="*/ 279477 w 1244359"/>
              <a:gd name="connsiteY378" fmla="*/ 1004888 h 1201102"/>
              <a:gd name="connsiteX379" fmla="*/ 280430 w 1244359"/>
              <a:gd name="connsiteY379" fmla="*/ 1005840 h 1201102"/>
              <a:gd name="connsiteX380" fmla="*/ 292812 w 1244359"/>
              <a:gd name="connsiteY380" fmla="*/ 1017270 h 1201102"/>
              <a:gd name="connsiteX381" fmla="*/ 305195 w 1244359"/>
              <a:gd name="connsiteY381" fmla="*/ 1026795 h 1201102"/>
              <a:gd name="connsiteX382" fmla="*/ 308052 w 1244359"/>
              <a:gd name="connsiteY382" fmla="*/ 1024890 h 1201102"/>
              <a:gd name="connsiteX383" fmla="*/ 317577 w 1244359"/>
              <a:gd name="connsiteY383" fmla="*/ 1031558 h 1201102"/>
              <a:gd name="connsiteX384" fmla="*/ 326150 w 1244359"/>
              <a:gd name="connsiteY384" fmla="*/ 1032510 h 1201102"/>
              <a:gd name="connsiteX385" fmla="*/ 300432 w 1244359"/>
              <a:gd name="connsiteY385" fmla="*/ 1021080 h 1201102"/>
              <a:gd name="connsiteX386" fmla="*/ 288050 w 1244359"/>
              <a:gd name="connsiteY386" fmla="*/ 1010603 h 1201102"/>
              <a:gd name="connsiteX387" fmla="*/ 283287 w 1244359"/>
              <a:gd name="connsiteY387" fmla="*/ 1006793 h 1201102"/>
              <a:gd name="connsiteX388" fmla="*/ 286145 w 1244359"/>
              <a:gd name="connsiteY388" fmla="*/ 1005840 h 1201102"/>
              <a:gd name="connsiteX389" fmla="*/ 286145 w 1244359"/>
              <a:gd name="connsiteY389" fmla="*/ 1004888 h 1201102"/>
              <a:gd name="connsiteX390" fmla="*/ 284240 w 1244359"/>
              <a:gd name="connsiteY390" fmla="*/ 1002030 h 1201102"/>
              <a:gd name="connsiteX391" fmla="*/ 285192 w 1244359"/>
              <a:gd name="connsiteY391" fmla="*/ 997268 h 1201102"/>
              <a:gd name="connsiteX392" fmla="*/ 289955 w 1244359"/>
              <a:gd name="connsiteY392" fmla="*/ 997268 h 1201102"/>
              <a:gd name="connsiteX393" fmla="*/ 294717 w 1244359"/>
              <a:gd name="connsiteY393" fmla="*/ 1000125 h 1201102"/>
              <a:gd name="connsiteX394" fmla="*/ 295670 w 1244359"/>
              <a:gd name="connsiteY394" fmla="*/ 1005840 h 1201102"/>
              <a:gd name="connsiteX395" fmla="*/ 300432 w 1244359"/>
              <a:gd name="connsiteY395" fmla="*/ 1007745 h 1201102"/>
              <a:gd name="connsiteX396" fmla="*/ 308052 w 1244359"/>
              <a:gd name="connsiteY396" fmla="*/ 1008698 h 1201102"/>
              <a:gd name="connsiteX397" fmla="*/ 309005 w 1244359"/>
              <a:gd name="connsiteY397" fmla="*/ 1010603 h 1201102"/>
              <a:gd name="connsiteX398" fmla="*/ 312815 w 1244359"/>
              <a:gd name="connsiteY398" fmla="*/ 1011555 h 1201102"/>
              <a:gd name="connsiteX399" fmla="*/ 313767 w 1244359"/>
              <a:gd name="connsiteY399" fmla="*/ 1011555 h 1201102"/>
              <a:gd name="connsiteX400" fmla="*/ 334722 w 1244359"/>
              <a:gd name="connsiteY400" fmla="*/ 1021080 h 1201102"/>
              <a:gd name="connsiteX401" fmla="*/ 325197 w 1244359"/>
              <a:gd name="connsiteY401" fmla="*/ 1014413 h 1201102"/>
              <a:gd name="connsiteX402" fmla="*/ 330912 w 1244359"/>
              <a:gd name="connsiteY402" fmla="*/ 1014413 h 1201102"/>
              <a:gd name="connsiteX403" fmla="*/ 331865 w 1244359"/>
              <a:gd name="connsiteY403" fmla="*/ 1013460 h 1201102"/>
              <a:gd name="connsiteX404" fmla="*/ 330912 w 1244359"/>
              <a:gd name="connsiteY404" fmla="*/ 1012508 h 1201102"/>
              <a:gd name="connsiteX405" fmla="*/ 323292 w 1244359"/>
              <a:gd name="connsiteY405" fmla="*/ 1012508 h 1201102"/>
              <a:gd name="connsiteX406" fmla="*/ 322340 w 1244359"/>
              <a:gd name="connsiteY406" fmla="*/ 1013460 h 1201102"/>
              <a:gd name="connsiteX407" fmla="*/ 316625 w 1244359"/>
              <a:gd name="connsiteY407" fmla="*/ 1009650 h 1201102"/>
              <a:gd name="connsiteX408" fmla="*/ 322340 w 1244359"/>
              <a:gd name="connsiteY408" fmla="*/ 1007745 h 1201102"/>
              <a:gd name="connsiteX409" fmla="*/ 329007 w 1244359"/>
              <a:gd name="connsiteY409" fmla="*/ 1007745 h 1201102"/>
              <a:gd name="connsiteX410" fmla="*/ 335675 w 1244359"/>
              <a:gd name="connsiteY410" fmla="*/ 1012508 h 1201102"/>
              <a:gd name="connsiteX411" fmla="*/ 340437 w 1244359"/>
              <a:gd name="connsiteY411" fmla="*/ 1011555 h 1201102"/>
              <a:gd name="connsiteX412" fmla="*/ 340437 w 1244359"/>
              <a:gd name="connsiteY412" fmla="*/ 1009650 h 1201102"/>
              <a:gd name="connsiteX413" fmla="*/ 351867 w 1244359"/>
              <a:gd name="connsiteY413" fmla="*/ 1011555 h 1201102"/>
              <a:gd name="connsiteX414" fmla="*/ 360440 w 1244359"/>
              <a:gd name="connsiteY414" fmla="*/ 1017270 h 1201102"/>
              <a:gd name="connsiteX415" fmla="*/ 365202 w 1244359"/>
              <a:gd name="connsiteY415" fmla="*/ 1022985 h 1201102"/>
              <a:gd name="connsiteX416" fmla="*/ 368060 w 1244359"/>
              <a:gd name="connsiteY416" fmla="*/ 1027748 h 1201102"/>
              <a:gd name="connsiteX417" fmla="*/ 357582 w 1244359"/>
              <a:gd name="connsiteY417" fmla="*/ 1029653 h 1201102"/>
              <a:gd name="connsiteX418" fmla="*/ 361392 w 1244359"/>
              <a:gd name="connsiteY418" fmla="*/ 1033463 h 1201102"/>
              <a:gd name="connsiteX419" fmla="*/ 354725 w 1244359"/>
              <a:gd name="connsiteY419" fmla="*/ 1035368 h 1201102"/>
              <a:gd name="connsiteX420" fmla="*/ 369012 w 1244359"/>
              <a:gd name="connsiteY420" fmla="*/ 1043940 h 1201102"/>
              <a:gd name="connsiteX421" fmla="*/ 379490 w 1244359"/>
              <a:gd name="connsiteY421" fmla="*/ 1045845 h 1201102"/>
              <a:gd name="connsiteX422" fmla="*/ 370917 w 1244359"/>
              <a:gd name="connsiteY422" fmla="*/ 1043940 h 1201102"/>
              <a:gd name="connsiteX423" fmla="*/ 366155 w 1244359"/>
              <a:gd name="connsiteY423" fmla="*/ 1045845 h 1201102"/>
              <a:gd name="connsiteX424" fmla="*/ 389967 w 1244359"/>
              <a:gd name="connsiteY424" fmla="*/ 1054418 h 1201102"/>
              <a:gd name="connsiteX425" fmla="*/ 369012 w 1244359"/>
              <a:gd name="connsiteY425" fmla="*/ 1050608 h 1201102"/>
              <a:gd name="connsiteX426" fmla="*/ 369965 w 1244359"/>
              <a:gd name="connsiteY426" fmla="*/ 1059180 h 1201102"/>
              <a:gd name="connsiteX427" fmla="*/ 370917 w 1244359"/>
              <a:gd name="connsiteY427" fmla="*/ 1057275 h 1201102"/>
              <a:gd name="connsiteX428" fmla="*/ 375680 w 1244359"/>
              <a:gd name="connsiteY428" fmla="*/ 1060133 h 1201102"/>
              <a:gd name="connsiteX429" fmla="*/ 374727 w 1244359"/>
              <a:gd name="connsiteY429" fmla="*/ 1062038 h 1201102"/>
              <a:gd name="connsiteX430" fmla="*/ 369965 w 1244359"/>
              <a:gd name="connsiteY430" fmla="*/ 1060133 h 1201102"/>
              <a:gd name="connsiteX431" fmla="*/ 383300 w 1244359"/>
              <a:gd name="connsiteY431" fmla="*/ 1069658 h 1201102"/>
              <a:gd name="connsiteX432" fmla="*/ 418542 w 1244359"/>
              <a:gd name="connsiteY432" fmla="*/ 1082993 h 1201102"/>
              <a:gd name="connsiteX433" fmla="*/ 406160 w 1244359"/>
              <a:gd name="connsiteY433" fmla="*/ 1074420 h 1201102"/>
              <a:gd name="connsiteX434" fmla="*/ 415685 w 1244359"/>
              <a:gd name="connsiteY434" fmla="*/ 1076325 h 1201102"/>
              <a:gd name="connsiteX435" fmla="*/ 406160 w 1244359"/>
              <a:gd name="connsiteY435" fmla="*/ 1070610 h 1201102"/>
              <a:gd name="connsiteX436" fmla="*/ 409017 w 1244359"/>
              <a:gd name="connsiteY436" fmla="*/ 1069658 h 1201102"/>
              <a:gd name="connsiteX437" fmla="*/ 417590 w 1244359"/>
              <a:gd name="connsiteY437" fmla="*/ 1078230 h 1201102"/>
              <a:gd name="connsiteX438" fmla="*/ 421400 w 1244359"/>
              <a:gd name="connsiteY438" fmla="*/ 1079183 h 1201102"/>
              <a:gd name="connsiteX439" fmla="*/ 420447 w 1244359"/>
              <a:gd name="connsiteY439" fmla="*/ 1074420 h 1201102"/>
              <a:gd name="connsiteX440" fmla="*/ 410922 w 1244359"/>
              <a:gd name="connsiteY440" fmla="*/ 1066800 h 1201102"/>
              <a:gd name="connsiteX441" fmla="*/ 429972 w 1244359"/>
              <a:gd name="connsiteY441" fmla="*/ 1070610 h 1201102"/>
              <a:gd name="connsiteX442" fmla="*/ 434735 w 1244359"/>
              <a:gd name="connsiteY442" fmla="*/ 1076325 h 1201102"/>
              <a:gd name="connsiteX443" fmla="*/ 439497 w 1244359"/>
              <a:gd name="connsiteY443" fmla="*/ 1077278 h 1201102"/>
              <a:gd name="connsiteX444" fmla="*/ 444260 w 1244359"/>
              <a:gd name="connsiteY444" fmla="*/ 1075373 h 1201102"/>
              <a:gd name="connsiteX445" fmla="*/ 453785 w 1244359"/>
              <a:gd name="connsiteY445" fmla="*/ 1081088 h 1201102"/>
              <a:gd name="connsiteX446" fmla="*/ 473787 w 1244359"/>
              <a:gd name="connsiteY446" fmla="*/ 1093470 h 1201102"/>
              <a:gd name="connsiteX447" fmla="*/ 473787 w 1244359"/>
              <a:gd name="connsiteY447" fmla="*/ 1093470 h 1201102"/>
              <a:gd name="connsiteX448" fmla="*/ 472835 w 1244359"/>
              <a:gd name="connsiteY448" fmla="*/ 1094423 h 1201102"/>
              <a:gd name="connsiteX449" fmla="*/ 452832 w 1244359"/>
              <a:gd name="connsiteY449" fmla="*/ 1091565 h 1201102"/>
              <a:gd name="connsiteX450" fmla="*/ 453785 w 1244359"/>
              <a:gd name="connsiteY450" fmla="*/ 1092518 h 1201102"/>
              <a:gd name="connsiteX451" fmla="*/ 439497 w 1244359"/>
              <a:gd name="connsiteY451" fmla="*/ 1089660 h 1201102"/>
              <a:gd name="connsiteX452" fmla="*/ 444260 w 1244359"/>
              <a:gd name="connsiteY452" fmla="*/ 1093470 h 1201102"/>
              <a:gd name="connsiteX453" fmla="*/ 430925 w 1244359"/>
              <a:gd name="connsiteY453" fmla="*/ 1088708 h 1201102"/>
              <a:gd name="connsiteX454" fmla="*/ 437592 w 1244359"/>
              <a:gd name="connsiteY454" fmla="*/ 1091565 h 1201102"/>
              <a:gd name="connsiteX455" fmla="*/ 430925 w 1244359"/>
              <a:gd name="connsiteY455" fmla="*/ 1087755 h 1201102"/>
              <a:gd name="connsiteX456" fmla="*/ 430925 w 1244359"/>
              <a:gd name="connsiteY456" fmla="*/ 1087755 h 1201102"/>
              <a:gd name="connsiteX457" fmla="*/ 430925 w 1244359"/>
              <a:gd name="connsiteY457" fmla="*/ 1087755 h 1201102"/>
              <a:gd name="connsiteX458" fmla="*/ 427115 w 1244359"/>
              <a:gd name="connsiteY458" fmla="*/ 1084898 h 1201102"/>
              <a:gd name="connsiteX459" fmla="*/ 422352 w 1244359"/>
              <a:gd name="connsiteY459" fmla="*/ 1085850 h 1201102"/>
              <a:gd name="connsiteX460" fmla="*/ 423305 w 1244359"/>
              <a:gd name="connsiteY460" fmla="*/ 1085850 h 1201102"/>
              <a:gd name="connsiteX461" fmla="*/ 396635 w 1244359"/>
              <a:gd name="connsiteY461" fmla="*/ 1078230 h 1201102"/>
              <a:gd name="connsiteX462" fmla="*/ 365202 w 1244359"/>
              <a:gd name="connsiteY462" fmla="*/ 1071563 h 1201102"/>
              <a:gd name="connsiteX463" fmla="*/ 354725 w 1244359"/>
              <a:gd name="connsiteY463" fmla="*/ 1064895 h 1201102"/>
              <a:gd name="connsiteX464" fmla="*/ 329007 w 1244359"/>
              <a:gd name="connsiteY464" fmla="*/ 1048703 h 1201102"/>
              <a:gd name="connsiteX465" fmla="*/ 314720 w 1244359"/>
              <a:gd name="connsiteY465" fmla="*/ 1041083 h 1201102"/>
              <a:gd name="connsiteX466" fmla="*/ 315672 w 1244359"/>
              <a:gd name="connsiteY466" fmla="*/ 1039178 h 1201102"/>
              <a:gd name="connsiteX467" fmla="*/ 291860 w 1244359"/>
              <a:gd name="connsiteY467" fmla="*/ 1022033 h 1201102"/>
              <a:gd name="connsiteX468" fmla="*/ 294717 w 1244359"/>
              <a:gd name="connsiteY468" fmla="*/ 1028700 h 1201102"/>
              <a:gd name="connsiteX469" fmla="*/ 296622 w 1244359"/>
              <a:gd name="connsiteY469" fmla="*/ 1025843 h 1201102"/>
              <a:gd name="connsiteX470" fmla="*/ 305195 w 1244359"/>
              <a:gd name="connsiteY470" fmla="*/ 1040130 h 1201102"/>
              <a:gd name="connsiteX471" fmla="*/ 327102 w 1244359"/>
              <a:gd name="connsiteY471" fmla="*/ 1053465 h 1201102"/>
              <a:gd name="connsiteX472" fmla="*/ 331865 w 1244359"/>
              <a:gd name="connsiteY472" fmla="*/ 1060133 h 1201102"/>
              <a:gd name="connsiteX473" fmla="*/ 334722 w 1244359"/>
              <a:gd name="connsiteY473" fmla="*/ 1057275 h 1201102"/>
              <a:gd name="connsiteX474" fmla="*/ 348057 w 1244359"/>
              <a:gd name="connsiteY474" fmla="*/ 1065848 h 1201102"/>
              <a:gd name="connsiteX475" fmla="*/ 341390 w 1244359"/>
              <a:gd name="connsiteY475" fmla="*/ 1067753 h 1201102"/>
              <a:gd name="connsiteX476" fmla="*/ 344247 w 1244359"/>
              <a:gd name="connsiteY476" fmla="*/ 1068705 h 1201102"/>
              <a:gd name="connsiteX477" fmla="*/ 342342 w 1244359"/>
              <a:gd name="connsiteY477" fmla="*/ 1071563 h 1201102"/>
              <a:gd name="connsiteX478" fmla="*/ 351867 w 1244359"/>
              <a:gd name="connsiteY478" fmla="*/ 1073468 h 1201102"/>
              <a:gd name="connsiteX479" fmla="*/ 369012 w 1244359"/>
              <a:gd name="connsiteY479" fmla="*/ 1086803 h 1201102"/>
              <a:gd name="connsiteX480" fmla="*/ 373775 w 1244359"/>
              <a:gd name="connsiteY480" fmla="*/ 1085850 h 1201102"/>
              <a:gd name="connsiteX481" fmla="*/ 372822 w 1244359"/>
              <a:gd name="connsiteY481" fmla="*/ 1087755 h 1201102"/>
              <a:gd name="connsiteX482" fmla="*/ 444260 w 1244359"/>
              <a:gd name="connsiteY482" fmla="*/ 1109663 h 1201102"/>
              <a:gd name="connsiteX483" fmla="*/ 472835 w 1244359"/>
              <a:gd name="connsiteY483" fmla="*/ 1120140 h 1201102"/>
              <a:gd name="connsiteX484" fmla="*/ 562370 w 1244359"/>
              <a:gd name="connsiteY484" fmla="*/ 1133475 h 1201102"/>
              <a:gd name="connsiteX485" fmla="*/ 595707 w 1244359"/>
              <a:gd name="connsiteY485" fmla="*/ 1132523 h 1201102"/>
              <a:gd name="connsiteX486" fmla="*/ 601422 w 1244359"/>
              <a:gd name="connsiteY486" fmla="*/ 1131570 h 1201102"/>
              <a:gd name="connsiteX487" fmla="*/ 586182 w 1244359"/>
              <a:gd name="connsiteY487" fmla="*/ 1137285 h 1201102"/>
              <a:gd name="connsiteX488" fmla="*/ 585230 w 1244359"/>
              <a:gd name="connsiteY488" fmla="*/ 1144905 h 1201102"/>
              <a:gd name="connsiteX489" fmla="*/ 542367 w 1244359"/>
              <a:gd name="connsiteY489" fmla="*/ 1146810 h 1201102"/>
              <a:gd name="connsiteX490" fmla="*/ 533795 w 1244359"/>
              <a:gd name="connsiteY490" fmla="*/ 1143953 h 1201102"/>
              <a:gd name="connsiteX491" fmla="*/ 513792 w 1244359"/>
              <a:gd name="connsiteY491" fmla="*/ 1141095 h 1201102"/>
              <a:gd name="connsiteX492" fmla="*/ 502362 w 1244359"/>
              <a:gd name="connsiteY492" fmla="*/ 1143953 h 1201102"/>
              <a:gd name="connsiteX493" fmla="*/ 489980 w 1244359"/>
              <a:gd name="connsiteY493" fmla="*/ 1139190 h 1201102"/>
              <a:gd name="connsiteX494" fmla="*/ 481407 w 1244359"/>
              <a:gd name="connsiteY494" fmla="*/ 1139190 h 1201102"/>
              <a:gd name="connsiteX495" fmla="*/ 483312 w 1244359"/>
              <a:gd name="connsiteY495" fmla="*/ 1138238 h 1201102"/>
              <a:gd name="connsiteX496" fmla="*/ 472835 w 1244359"/>
              <a:gd name="connsiteY496" fmla="*/ 1139190 h 1201102"/>
              <a:gd name="connsiteX497" fmla="*/ 471882 w 1244359"/>
              <a:gd name="connsiteY497" fmla="*/ 1136333 h 1201102"/>
              <a:gd name="connsiteX498" fmla="*/ 454737 w 1244359"/>
              <a:gd name="connsiteY498" fmla="*/ 1135380 h 1201102"/>
              <a:gd name="connsiteX499" fmla="*/ 453785 w 1244359"/>
              <a:gd name="connsiteY499" fmla="*/ 1131570 h 1201102"/>
              <a:gd name="connsiteX500" fmla="*/ 444260 w 1244359"/>
              <a:gd name="connsiteY500" fmla="*/ 1133475 h 1201102"/>
              <a:gd name="connsiteX501" fmla="*/ 430925 w 1244359"/>
              <a:gd name="connsiteY501" fmla="*/ 1125855 h 1201102"/>
              <a:gd name="connsiteX502" fmla="*/ 412827 w 1244359"/>
              <a:gd name="connsiteY502" fmla="*/ 1122998 h 1201102"/>
              <a:gd name="connsiteX503" fmla="*/ 395682 w 1244359"/>
              <a:gd name="connsiteY503" fmla="*/ 1118235 h 1201102"/>
              <a:gd name="connsiteX504" fmla="*/ 396635 w 1244359"/>
              <a:gd name="connsiteY504" fmla="*/ 1121093 h 1201102"/>
              <a:gd name="connsiteX505" fmla="*/ 377585 w 1244359"/>
              <a:gd name="connsiteY505" fmla="*/ 1115378 h 1201102"/>
              <a:gd name="connsiteX506" fmla="*/ 379490 w 1244359"/>
              <a:gd name="connsiteY506" fmla="*/ 1114425 h 1201102"/>
              <a:gd name="connsiteX507" fmla="*/ 358535 w 1244359"/>
              <a:gd name="connsiteY507" fmla="*/ 1106805 h 1201102"/>
              <a:gd name="connsiteX508" fmla="*/ 342342 w 1244359"/>
              <a:gd name="connsiteY508" fmla="*/ 1099185 h 1201102"/>
              <a:gd name="connsiteX509" fmla="*/ 337580 w 1244359"/>
              <a:gd name="connsiteY509" fmla="*/ 1100138 h 1201102"/>
              <a:gd name="connsiteX510" fmla="*/ 330912 w 1244359"/>
              <a:gd name="connsiteY510" fmla="*/ 1098233 h 1201102"/>
              <a:gd name="connsiteX511" fmla="*/ 327102 w 1244359"/>
              <a:gd name="connsiteY511" fmla="*/ 1092518 h 1201102"/>
              <a:gd name="connsiteX512" fmla="*/ 317577 w 1244359"/>
              <a:gd name="connsiteY512" fmla="*/ 1091565 h 1201102"/>
              <a:gd name="connsiteX513" fmla="*/ 316625 w 1244359"/>
              <a:gd name="connsiteY513" fmla="*/ 1087755 h 1201102"/>
              <a:gd name="connsiteX514" fmla="*/ 321387 w 1244359"/>
              <a:gd name="connsiteY514" fmla="*/ 1087755 h 1201102"/>
              <a:gd name="connsiteX515" fmla="*/ 309005 w 1244359"/>
              <a:gd name="connsiteY515" fmla="*/ 1088708 h 1201102"/>
              <a:gd name="connsiteX516" fmla="*/ 319482 w 1244359"/>
              <a:gd name="connsiteY516" fmla="*/ 1096328 h 1201102"/>
              <a:gd name="connsiteX517" fmla="*/ 339485 w 1244359"/>
              <a:gd name="connsiteY517" fmla="*/ 1105853 h 1201102"/>
              <a:gd name="connsiteX518" fmla="*/ 336627 w 1244359"/>
              <a:gd name="connsiteY518" fmla="*/ 1105853 h 1201102"/>
              <a:gd name="connsiteX519" fmla="*/ 336627 w 1244359"/>
              <a:gd name="connsiteY519" fmla="*/ 1102995 h 1201102"/>
              <a:gd name="connsiteX520" fmla="*/ 309957 w 1244359"/>
              <a:gd name="connsiteY520" fmla="*/ 1091565 h 1201102"/>
              <a:gd name="connsiteX521" fmla="*/ 305195 w 1244359"/>
              <a:gd name="connsiteY521" fmla="*/ 1095375 h 1201102"/>
              <a:gd name="connsiteX522" fmla="*/ 335675 w 1244359"/>
              <a:gd name="connsiteY522" fmla="*/ 1109663 h 1201102"/>
              <a:gd name="connsiteX523" fmla="*/ 342342 w 1244359"/>
              <a:gd name="connsiteY523" fmla="*/ 1108710 h 1201102"/>
              <a:gd name="connsiteX524" fmla="*/ 353772 w 1244359"/>
              <a:gd name="connsiteY524" fmla="*/ 1116330 h 1201102"/>
              <a:gd name="connsiteX525" fmla="*/ 353772 w 1244359"/>
              <a:gd name="connsiteY525" fmla="*/ 1113473 h 1201102"/>
              <a:gd name="connsiteX526" fmla="*/ 374727 w 1244359"/>
              <a:gd name="connsiteY526" fmla="*/ 1124903 h 1201102"/>
              <a:gd name="connsiteX527" fmla="*/ 362345 w 1244359"/>
              <a:gd name="connsiteY527" fmla="*/ 1122998 h 1201102"/>
              <a:gd name="connsiteX528" fmla="*/ 376632 w 1244359"/>
              <a:gd name="connsiteY528" fmla="*/ 1127760 h 1201102"/>
              <a:gd name="connsiteX529" fmla="*/ 375680 w 1244359"/>
              <a:gd name="connsiteY529" fmla="*/ 1129665 h 1201102"/>
              <a:gd name="connsiteX530" fmla="*/ 399492 w 1244359"/>
              <a:gd name="connsiteY530" fmla="*/ 1138238 h 1201102"/>
              <a:gd name="connsiteX531" fmla="*/ 412827 w 1244359"/>
              <a:gd name="connsiteY531" fmla="*/ 1143953 h 1201102"/>
              <a:gd name="connsiteX532" fmla="*/ 426162 w 1244359"/>
              <a:gd name="connsiteY532" fmla="*/ 1146810 h 1201102"/>
              <a:gd name="connsiteX533" fmla="*/ 427115 w 1244359"/>
              <a:gd name="connsiteY533" fmla="*/ 1149668 h 1201102"/>
              <a:gd name="connsiteX534" fmla="*/ 471882 w 1244359"/>
              <a:gd name="connsiteY534" fmla="*/ 1159193 h 1201102"/>
              <a:gd name="connsiteX535" fmla="*/ 461405 w 1244359"/>
              <a:gd name="connsiteY535" fmla="*/ 1159193 h 1201102"/>
              <a:gd name="connsiteX536" fmla="*/ 474740 w 1244359"/>
              <a:gd name="connsiteY536" fmla="*/ 1163003 h 1201102"/>
              <a:gd name="connsiteX537" fmla="*/ 474740 w 1244359"/>
              <a:gd name="connsiteY537" fmla="*/ 1164908 h 1201102"/>
              <a:gd name="connsiteX538" fmla="*/ 489980 w 1244359"/>
              <a:gd name="connsiteY538" fmla="*/ 1162050 h 1201102"/>
              <a:gd name="connsiteX539" fmla="*/ 509982 w 1244359"/>
              <a:gd name="connsiteY539" fmla="*/ 1167765 h 1201102"/>
              <a:gd name="connsiteX540" fmla="*/ 525222 w 1244359"/>
              <a:gd name="connsiteY540" fmla="*/ 1167765 h 1201102"/>
              <a:gd name="connsiteX541" fmla="*/ 528080 w 1244359"/>
              <a:gd name="connsiteY541" fmla="*/ 1166813 h 1201102"/>
              <a:gd name="connsiteX542" fmla="*/ 542367 w 1244359"/>
              <a:gd name="connsiteY542" fmla="*/ 1170623 h 1201102"/>
              <a:gd name="connsiteX543" fmla="*/ 533795 w 1244359"/>
              <a:gd name="connsiteY543" fmla="*/ 1172528 h 1201102"/>
              <a:gd name="connsiteX544" fmla="*/ 539510 w 1244359"/>
              <a:gd name="connsiteY544" fmla="*/ 1177290 h 1201102"/>
              <a:gd name="connsiteX545" fmla="*/ 550940 w 1244359"/>
              <a:gd name="connsiteY545" fmla="*/ 1179195 h 1201102"/>
              <a:gd name="connsiteX546" fmla="*/ 542367 w 1244359"/>
              <a:gd name="connsiteY546" fmla="*/ 1174433 h 1201102"/>
              <a:gd name="connsiteX547" fmla="*/ 547130 w 1244359"/>
              <a:gd name="connsiteY547" fmla="*/ 1173480 h 1201102"/>
              <a:gd name="connsiteX548" fmla="*/ 555702 w 1244359"/>
              <a:gd name="connsiteY548" fmla="*/ 1175385 h 1201102"/>
              <a:gd name="connsiteX549" fmla="*/ 556655 w 1244359"/>
              <a:gd name="connsiteY549" fmla="*/ 1178243 h 1201102"/>
              <a:gd name="connsiteX550" fmla="*/ 528080 w 1244359"/>
              <a:gd name="connsiteY550" fmla="*/ 1178243 h 1201102"/>
              <a:gd name="connsiteX551" fmla="*/ 501410 w 1244359"/>
              <a:gd name="connsiteY551" fmla="*/ 1172528 h 1201102"/>
              <a:gd name="connsiteX552" fmla="*/ 480455 w 1244359"/>
              <a:gd name="connsiteY552" fmla="*/ 1169670 h 1201102"/>
              <a:gd name="connsiteX553" fmla="*/ 459500 w 1244359"/>
              <a:gd name="connsiteY553" fmla="*/ 1167765 h 1201102"/>
              <a:gd name="connsiteX554" fmla="*/ 455690 w 1244359"/>
              <a:gd name="connsiteY554" fmla="*/ 1163955 h 1201102"/>
              <a:gd name="connsiteX555" fmla="*/ 403302 w 1244359"/>
              <a:gd name="connsiteY555" fmla="*/ 1150620 h 1201102"/>
              <a:gd name="connsiteX556" fmla="*/ 412827 w 1244359"/>
              <a:gd name="connsiteY556" fmla="*/ 1155383 h 1201102"/>
              <a:gd name="connsiteX557" fmla="*/ 393777 w 1244359"/>
              <a:gd name="connsiteY557" fmla="*/ 1145858 h 1201102"/>
              <a:gd name="connsiteX558" fmla="*/ 382347 w 1244359"/>
              <a:gd name="connsiteY558" fmla="*/ 1143000 h 1201102"/>
              <a:gd name="connsiteX559" fmla="*/ 389015 w 1244359"/>
              <a:gd name="connsiteY559" fmla="*/ 1147763 h 1201102"/>
              <a:gd name="connsiteX560" fmla="*/ 364250 w 1244359"/>
              <a:gd name="connsiteY560" fmla="*/ 1136333 h 1201102"/>
              <a:gd name="connsiteX561" fmla="*/ 330912 w 1244359"/>
              <a:gd name="connsiteY561" fmla="*/ 1122045 h 1201102"/>
              <a:gd name="connsiteX562" fmla="*/ 306147 w 1244359"/>
              <a:gd name="connsiteY562" fmla="*/ 1105853 h 1201102"/>
              <a:gd name="connsiteX563" fmla="*/ 301385 w 1244359"/>
              <a:gd name="connsiteY563" fmla="*/ 1102043 h 1201102"/>
              <a:gd name="connsiteX564" fmla="*/ 298527 w 1244359"/>
              <a:gd name="connsiteY564" fmla="*/ 1104900 h 1201102"/>
              <a:gd name="connsiteX565" fmla="*/ 295670 w 1244359"/>
              <a:gd name="connsiteY565" fmla="*/ 1103948 h 1201102"/>
              <a:gd name="connsiteX566" fmla="*/ 289002 w 1244359"/>
              <a:gd name="connsiteY566" fmla="*/ 1097280 h 1201102"/>
              <a:gd name="connsiteX567" fmla="*/ 275667 w 1244359"/>
              <a:gd name="connsiteY567" fmla="*/ 1090613 h 1201102"/>
              <a:gd name="connsiteX568" fmla="*/ 261380 w 1244359"/>
              <a:gd name="connsiteY568" fmla="*/ 1079183 h 1201102"/>
              <a:gd name="connsiteX569" fmla="*/ 229947 w 1244359"/>
              <a:gd name="connsiteY569" fmla="*/ 1054418 h 1201102"/>
              <a:gd name="connsiteX570" fmla="*/ 202325 w 1244359"/>
              <a:gd name="connsiteY570" fmla="*/ 1031558 h 1201102"/>
              <a:gd name="connsiteX571" fmla="*/ 226137 w 1244359"/>
              <a:gd name="connsiteY571" fmla="*/ 1054418 h 1201102"/>
              <a:gd name="connsiteX572" fmla="*/ 249950 w 1244359"/>
              <a:gd name="connsiteY572" fmla="*/ 1071563 h 1201102"/>
              <a:gd name="connsiteX573" fmla="*/ 275667 w 1244359"/>
              <a:gd name="connsiteY573" fmla="*/ 1088708 h 1201102"/>
              <a:gd name="connsiteX574" fmla="*/ 276620 w 1244359"/>
              <a:gd name="connsiteY574" fmla="*/ 1093470 h 1201102"/>
              <a:gd name="connsiteX575" fmla="*/ 269000 w 1244359"/>
              <a:gd name="connsiteY575" fmla="*/ 1091565 h 1201102"/>
              <a:gd name="connsiteX576" fmla="*/ 295670 w 1244359"/>
              <a:gd name="connsiteY576" fmla="*/ 1109663 h 1201102"/>
              <a:gd name="connsiteX577" fmla="*/ 304242 w 1244359"/>
              <a:gd name="connsiteY577" fmla="*/ 1113473 h 1201102"/>
              <a:gd name="connsiteX578" fmla="*/ 338532 w 1244359"/>
              <a:gd name="connsiteY578" fmla="*/ 1125855 h 1201102"/>
              <a:gd name="connsiteX579" fmla="*/ 329960 w 1244359"/>
              <a:gd name="connsiteY579" fmla="*/ 1123950 h 1201102"/>
              <a:gd name="connsiteX580" fmla="*/ 337580 w 1244359"/>
              <a:gd name="connsiteY580" fmla="*/ 1129665 h 1201102"/>
              <a:gd name="connsiteX581" fmla="*/ 329007 w 1244359"/>
              <a:gd name="connsiteY581" fmla="*/ 1126808 h 1201102"/>
              <a:gd name="connsiteX582" fmla="*/ 338532 w 1244359"/>
              <a:gd name="connsiteY582" fmla="*/ 1136333 h 1201102"/>
              <a:gd name="connsiteX583" fmla="*/ 344247 w 1244359"/>
              <a:gd name="connsiteY583" fmla="*/ 1135380 h 1201102"/>
              <a:gd name="connsiteX584" fmla="*/ 347105 w 1244359"/>
              <a:gd name="connsiteY584" fmla="*/ 1137285 h 1201102"/>
              <a:gd name="connsiteX585" fmla="*/ 340437 w 1244359"/>
              <a:gd name="connsiteY585" fmla="*/ 1140143 h 1201102"/>
              <a:gd name="connsiteX586" fmla="*/ 348057 w 1244359"/>
              <a:gd name="connsiteY586" fmla="*/ 1141095 h 1201102"/>
              <a:gd name="connsiteX587" fmla="*/ 346152 w 1244359"/>
              <a:gd name="connsiteY587" fmla="*/ 1145858 h 1201102"/>
              <a:gd name="connsiteX588" fmla="*/ 361392 w 1244359"/>
              <a:gd name="connsiteY588" fmla="*/ 1153478 h 1201102"/>
              <a:gd name="connsiteX589" fmla="*/ 359487 w 1244359"/>
              <a:gd name="connsiteY589" fmla="*/ 1150620 h 1201102"/>
              <a:gd name="connsiteX590" fmla="*/ 367107 w 1244359"/>
              <a:gd name="connsiteY590" fmla="*/ 1153478 h 1201102"/>
              <a:gd name="connsiteX591" fmla="*/ 362345 w 1244359"/>
              <a:gd name="connsiteY591" fmla="*/ 1152525 h 1201102"/>
              <a:gd name="connsiteX592" fmla="*/ 387110 w 1244359"/>
              <a:gd name="connsiteY592" fmla="*/ 1165860 h 1201102"/>
              <a:gd name="connsiteX593" fmla="*/ 389967 w 1244359"/>
              <a:gd name="connsiteY593" fmla="*/ 1163003 h 1201102"/>
              <a:gd name="connsiteX594" fmla="*/ 402350 w 1244359"/>
              <a:gd name="connsiteY594" fmla="*/ 1170623 h 1201102"/>
              <a:gd name="connsiteX595" fmla="*/ 405207 w 1244359"/>
              <a:gd name="connsiteY595" fmla="*/ 1166813 h 1201102"/>
              <a:gd name="connsiteX596" fmla="*/ 417590 w 1244359"/>
              <a:gd name="connsiteY596" fmla="*/ 1172528 h 1201102"/>
              <a:gd name="connsiteX597" fmla="*/ 409970 w 1244359"/>
              <a:gd name="connsiteY597" fmla="*/ 1172528 h 1201102"/>
              <a:gd name="connsiteX598" fmla="*/ 429020 w 1244359"/>
              <a:gd name="connsiteY598" fmla="*/ 1174433 h 1201102"/>
              <a:gd name="connsiteX599" fmla="*/ 432830 w 1244359"/>
              <a:gd name="connsiteY599" fmla="*/ 1180148 h 1201102"/>
              <a:gd name="connsiteX600" fmla="*/ 436640 w 1244359"/>
              <a:gd name="connsiteY600" fmla="*/ 1177290 h 1201102"/>
              <a:gd name="connsiteX601" fmla="*/ 447117 w 1244359"/>
              <a:gd name="connsiteY601" fmla="*/ 1181100 h 1201102"/>
              <a:gd name="connsiteX602" fmla="*/ 463310 w 1244359"/>
              <a:gd name="connsiteY602" fmla="*/ 1185863 h 1201102"/>
              <a:gd name="connsiteX603" fmla="*/ 465215 w 1244359"/>
              <a:gd name="connsiteY603" fmla="*/ 1183005 h 1201102"/>
              <a:gd name="connsiteX604" fmla="*/ 501410 w 1244359"/>
              <a:gd name="connsiteY604" fmla="*/ 1189673 h 1201102"/>
              <a:gd name="connsiteX605" fmla="*/ 535700 w 1244359"/>
              <a:gd name="connsiteY605" fmla="*/ 1194435 h 1201102"/>
              <a:gd name="connsiteX606" fmla="*/ 535700 w 1244359"/>
              <a:gd name="connsiteY606" fmla="*/ 1191578 h 1201102"/>
              <a:gd name="connsiteX607" fmla="*/ 557607 w 1244359"/>
              <a:gd name="connsiteY607" fmla="*/ 1191578 h 1201102"/>
              <a:gd name="connsiteX608" fmla="*/ 555702 w 1244359"/>
              <a:gd name="connsiteY608" fmla="*/ 1193483 h 1201102"/>
              <a:gd name="connsiteX609" fmla="*/ 575705 w 1244359"/>
              <a:gd name="connsiteY609" fmla="*/ 1196340 h 1201102"/>
              <a:gd name="connsiteX610" fmla="*/ 561417 w 1244359"/>
              <a:gd name="connsiteY610" fmla="*/ 1201103 h 1201102"/>
              <a:gd name="connsiteX611" fmla="*/ 589040 w 1244359"/>
              <a:gd name="connsiteY611" fmla="*/ 1196340 h 1201102"/>
              <a:gd name="connsiteX612" fmla="*/ 589040 w 1244359"/>
              <a:gd name="connsiteY612" fmla="*/ 1193483 h 1201102"/>
              <a:gd name="connsiteX613" fmla="*/ 598565 w 1244359"/>
              <a:gd name="connsiteY613" fmla="*/ 1192530 h 1201102"/>
              <a:gd name="connsiteX614" fmla="*/ 606185 w 1244359"/>
              <a:gd name="connsiteY614" fmla="*/ 1196340 h 1201102"/>
              <a:gd name="connsiteX615" fmla="*/ 641427 w 1244359"/>
              <a:gd name="connsiteY615" fmla="*/ 1191578 h 1201102"/>
              <a:gd name="connsiteX616" fmla="*/ 661430 w 1244359"/>
              <a:gd name="connsiteY616" fmla="*/ 1191578 h 1201102"/>
              <a:gd name="connsiteX617" fmla="*/ 683337 w 1244359"/>
              <a:gd name="connsiteY617" fmla="*/ 1188720 h 1201102"/>
              <a:gd name="connsiteX618" fmla="*/ 720485 w 1244359"/>
              <a:gd name="connsiteY618" fmla="*/ 1179195 h 1201102"/>
              <a:gd name="connsiteX619" fmla="*/ 729057 w 1244359"/>
              <a:gd name="connsiteY619" fmla="*/ 1181100 h 1201102"/>
              <a:gd name="connsiteX620" fmla="*/ 748107 w 1244359"/>
              <a:gd name="connsiteY620" fmla="*/ 1174433 h 1201102"/>
              <a:gd name="connsiteX621" fmla="*/ 744297 w 1244359"/>
              <a:gd name="connsiteY621" fmla="*/ 1173480 h 1201102"/>
              <a:gd name="connsiteX622" fmla="*/ 754775 w 1244359"/>
              <a:gd name="connsiteY622" fmla="*/ 1169670 h 1201102"/>
              <a:gd name="connsiteX623" fmla="*/ 758585 w 1244359"/>
              <a:gd name="connsiteY623" fmla="*/ 1171575 h 1201102"/>
              <a:gd name="connsiteX624" fmla="*/ 782397 w 1244359"/>
              <a:gd name="connsiteY624" fmla="*/ 1165860 h 1201102"/>
              <a:gd name="connsiteX625" fmla="*/ 778587 w 1244359"/>
              <a:gd name="connsiteY625" fmla="*/ 1163955 h 1201102"/>
              <a:gd name="connsiteX626" fmla="*/ 797637 w 1244359"/>
              <a:gd name="connsiteY626" fmla="*/ 1161098 h 1201102"/>
              <a:gd name="connsiteX627" fmla="*/ 790017 w 1244359"/>
              <a:gd name="connsiteY627" fmla="*/ 1163003 h 1201102"/>
              <a:gd name="connsiteX628" fmla="*/ 793827 w 1244359"/>
              <a:gd name="connsiteY628" fmla="*/ 1163955 h 1201102"/>
              <a:gd name="connsiteX629" fmla="*/ 840500 w 1244359"/>
              <a:gd name="connsiteY629" fmla="*/ 1143953 h 1201102"/>
              <a:gd name="connsiteX630" fmla="*/ 846215 w 1244359"/>
              <a:gd name="connsiteY630" fmla="*/ 1138238 h 1201102"/>
              <a:gd name="connsiteX631" fmla="*/ 862407 w 1244359"/>
              <a:gd name="connsiteY631" fmla="*/ 1133475 h 1201102"/>
              <a:gd name="connsiteX632" fmla="*/ 868122 w 1244359"/>
              <a:gd name="connsiteY632" fmla="*/ 1130618 h 1201102"/>
              <a:gd name="connsiteX633" fmla="*/ 888125 w 1244359"/>
              <a:gd name="connsiteY633" fmla="*/ 1122045 h 1201102"/>
              <a:gd name="connsiteX634" fmla="*/ 882410 w 1244359"/>
              <a:gd name="connsiteY634" fmla="*/ 1127760 h 1201102"/>
              <a:gd name="connsiteX635" fmla="*/ 893840 w 1244359"/>
              <a:gd name="connsiteY635" fmla="*/ 1122045 h 1201102"/>
              <a:gd name="connsiteX636" fmla="*/ 895745 w 1244359"/>
              <a:gd name="connsiteY636" fmla="*/ 1117283 h 1201102"/>
              <a:gd name="connsiteX637" fmla="*/ 902412 w 1244359"/>
              <a:gd name="connsiteY637" fmla="*/ 1115378 h 1201102"/>
              <a:gd name="connsiteX638" fmla="*/ 891935 w 1244359"/>
              <a:gd name="connsiteY638" fmla="*/ 1125855 h 1201102"/>
              <a:gd name="connsiteX639" fmla="*/ 915747 w 1244359"/>
              <a:gd name="connsiteY639" fmla="*/ 1114425 h 1201102"/>
              <a:gd name="connsiteX640" fmla="*/ 918605 w 1244359"/>
              <a:gd name="connsiteY640" fmla="*/ 1112520 h 1201102"/>
              <a:gd name="connsiteX641" fmla="*/ 913842 w 1244359"/>
              <a:gd name="connsiteY641" fmla="*/ 1122045 h 1201102"/>
              <a:gd name="connsiteX642" fmla="*/ 936702 w 1244359"/>
              <a:gd name="connsiteY642" fmla="*/ 1105853 h 1201102"/>
              <a:gd name="connsiteX643" fmla="*/ 956705 w 1244359"/>
              <a:gd name="connsiteY643" fmla="*/ 1087755 h 1201102"/>
              <a:gd name="connsiteX644" fmla="*/ 957657 w 1244359"/>
              <a:gd name="connsiteY644" fmla="*/ 1091565 h 1201102"/>
              <a:gd name="connsiteX645" fmla="*/ 965277 w 1244359"/>
              <a:gd name="connsiteY645" fmla="*/ 1083945 h 1201102"/>
              <a:gd name="connsiteX646" fmla="*/ 968135 w 1244359"/>
              <a:gd name="connsiteY646" fmla="*/ 1085850 h 1201102"/>
              <a:gd name="connsiteX647" fmla="*/ 975755 w 1244359"/>
              <a:gd name="connsiteY647" fmla="*/ 1078230 h 1201102"/>
              <a:gd name="connsiteX648" fmla="*/ 964325 w 1244359"/>
              <a:gd name="connsiteY648" fmla="*/ 1082040 h 1201102"/>
              <a:gd name="connsiteX649" fmla="*/ 985280 w 1244359"/>
              <a:gd name="connsiteY649" fmla="*/ 1067753 h 1201102"/>
              <a:gd name="connsiteX650" fmla="*/ 977660 w 1244359"/>
              <a:gd name="connsiteY650" fmla="*/ 1075373 h 1201102"/>
              <a:gd name="connsiteX651" fmla="*/ 985280 w 1244359"/>
              <a:gd name="connsiteY651" fmla="*/ 1075373 h 1201102"/>
              <a:gd name="connsiteX652" fmla="*/ 984327 w 1244359"/>
              <a:gd name="connsiteY652" fmla="*/ 1071563 h 1201102"/>
              <a:gd name="connsiteX653" fmla="*/ 1010045 w 1244359"/>
              <a:gd name="connsiteY653" fmla="*/ 1057275 h 1201102"/>
              <a:gd name="connsiteX654" fmla="*/ 1004330 w 1244359"/>
              <a:gd name="connsiteY654" fmla="*/ 1055370 h 1201102"/>
              <a:gd name="connsiteX655" fmla="*/ 1011950 w 1244359"/>
              <a:gd name="connsiteY655" fmla="*/ 1049655 h 1201102"/>
              <a:gd name="connsiteX656" fmla="*/ 1013855 w 1244359"/>
              <a:gd name="connsiteY656" fmla="*/ 1054418 h 1201102"/>
              <a:gd name="connsiteX657" fmla="*/ 1016712 w 1244359"/>
              <a:gd name="connsiteY657" fmla="*/ 1048703 h 1201102"/>
              <a:gd name="connsiteX658" fmla="*/ 1026237 w 1244359"/>
              <a:gd name="connsiteY658" fmla="*/ 1044893 h 1201102"/>
              <a:gd name="connsiteX659" fmla="*/ 1032905 w 1244359"/>
              <a:gd name="connsiteY659" fmla="*/ 1041083 h 1201102"/>
              <a:gd name="connsiteX660" fmla="*/ 1039572 w 1244359"/>
              <a:gd name="connsiteY660" fmla="*/ 1029653 h 1201102"/>
              <a:gd name="connsiteX661" fmla="*/ 1041477 w 1244359"/>
              <a:gd name="connsiteY661" fmla="*/ 1031558 h 1201102"/>
              <a:gd name="connsiteX662" fmla="*/ 1050050 w 1244359"/>
              <a:gd name="connsiteY662" fmla="*/ 1024890 h 1201102"/>
              <a:gd name="connsiteX663" fmla="*/ 1051955 w 1244359"/>
              <a:gd name="connsiteY663" fmla="*/ 1018223 h 1201102"/>
              <a:gd name="connsiteX664" fmla="*/ 1054812 w 1244359"/>
              <a:gd name="connsiteY664" fmla="*/ 1019175 h 1201102"/>
              <a:gd name="connsiteX665" fmla="*/ 1071957 w 1244359"/>
              <a:gd name="connsiteY665" fmla="*/ 991553 h 1201102"/>
              <a:gd name="connsiteX666" fmla="*/ 1080530 w 1244359"/>
              <a:gd name="connsiteY666" fmla="*/ 980123 h 1201102"/>
              <a:gd name="connsiteX667" fmla="*/ 1077672 w 1244359"/>
              <a:gd name="connsiteY667" fmla="*/ 978218 h 1201102"/>
              <a:gd name="connsiteX668" fmla="*/ 1087197 w 1244359"/>
              <a:gd name="connsiteY668" fmla="*/ 967740 h 1201102"/>
              <a:gd name="connsiteX669" fmla="*/ 1088150 w 1244359"/>
              <a:gd name="connsiteY669" fmla="*/ 972503 h 1201102"/>
              <a:gd name="connsiteX670" fmla="*/ 1092912 w 1244359"/>
              <a:gd name="connsiteY670" fmla="*/ 964883 h 1201102"/>
              <a:gd name="connsiteX671" fmla="*/ 1088150 w 1244359"/>
              <a:gd name="connsiteY671" fmla="*/ 966788 h 1201102"/>
              <a:gd name="connsiteX672" fmla="*/ 1092912 w 1244359"/>
              <a:gd name="connsiteY672" fmla="*/ 959168 h 1201102"/>
              <a:gd name="connsiteX673" fmla="*/ 1094817 w 1244359"/>
              <a:gd name="connsiteY673" fmla="*/ 961073 h 1201102"/>
              <a:gd name="connsiteX674" fmla="*/ 1113867 w 1244359"/>
              <a:gd name="connsiteY674" fmla="*/ 928688 h 1201102"/>
              <a:gd name="connsiteX675" fmla="*/ 1119582 w 1244359"/>
              <a:gd name="connsiteY675" fmla="*/ 924878 h 1201102"/>
              <a:gd name="connsiteX676" fmla="*/ 1116725 w 1244359"/>
              <a:gd name="connsiteY676" fmla="*/ 924878 h 1201102"/>
              <a:gd name="connsiteX677" fmla="*/ 1123392 w 1244359"/>
              <a:gd name="connsiteY677" fmla="*/ 914400 h 1201102"/>
              <a:gd name="connsiteX678" fmla="*/ 1131965 w 1244359"/>
              <a:gd name="connsiteY678" fmla="*/ 902970 h 1201102"/>
              <a:gd name="connsiteX679" fmla="*/ 1130060 w 1244359"/>
              <a:gd name="connsiteY679" fmla="*/ 902018 h 1201102"/>
              <a:gd name="connsiteX680" fmla="*/ 1133870 w 1244359"/>
              <a:gd name="connsiteY680" fmla="*/ 900113 h 1201102"/>
              <a:gd name="connsiteX681" fmla="*/ 1135775 w 1244359"/>
              <a:gd name="connsiteY681" fmla="*/ 892493 h 1201102"/>
              <a:gd name="connsiteX682" fmla="*/ 1141490 w 1244359"/>
              <a:gd name="connsiteY682" fmla="*/ 884873 h 1201102"/>
              <a:gd name="connsiteX683" fmla="*/ 1139585 w 1244359"/>
              <a:gd name="connsiteY683" fmla="*/ 886778 h 1201102"/>
              <a:gd name="connsiteX684" fmla="*/ 1146252 w 1244359"/>
              <a:gd name="connsiteY684" fmla="*/ 874395 h 1201102"/>
              <a:gd name="connsiteX685" fmla="*/ 1144347 w 1244359"/>
              <a:gd name="connsiteY685" fmla="*/ 880110 h 1201102"/>
              <a:gd name="connsiteX686" fmla="*/ 1149110 w 1244359"/>
              <a:gd name="connsiteY686" fmla="*/ 868680 h 1201102"/>
              <a:gd name="connsiteX687" fmla="*/ 1158635 w 1244359"/>
              <a:gd name="connsiteY687" fmla="*/ 854393 h 1201102"/>
              <a:gd name="connsiteX688" fmla="*/ 1152920 w 1244359"/>
              <a:gd name="connsiteY688" fmla="*/ 869633 h 1201102"/>
              <a:gd name="connsiteX689" fmla="*/ 1146252 w 1244359"/>
              <a:gd name="connsiteY689" fmla="*/ 880110 h 1201102"/>
              <a:gd name="connsiteX690" fmla="*/ 1142442 w 1244359"/>
              <a:gd name="connsiteY690" fmla="*/ 892493 h 1201102"/>
              <a:gd name="connsiteX691" fmla="*/ 1143395 w 1244359"/>
              <a:gd name="connsiteY691" fmla="*/ 896303 h 1201102"/>
              <a:gd name="connsiteX692" fmla="*/ 1145300 w 1244359"/>
              <a:gd name="connsiteY692" fmla="*/ 889635 h 1201102"/>
              <a:gd name="connsiteX693" fmla="*/ 1150062 w 1244359"/>
              <a:gd name="connsiteY693" fmla="*/ 886778 h 1201102"/>
              <a:gd name="connsiteX694" fmla="*/ 1148157 w 1244359"/>
              <a:gd name="connsiteY694" fmla="*/ 891540 h 1201102"/>
              <a:gd name="connsiteX695" fmla="*/ 1155777 w 1244359"/>
              <a:gd name="connsiteY695" fmla="*/ 882968 h 1201102"/>
              <a:gd name="connsiteX696" fmla="*/ 1161492 w 1244359"/>
              <a:gd name="connsiteY696" fmla="*/ 871538 h 1201102"/>
              <a:gd name="connsiteX697" fmla="*/ 1170065 w 1244359"/>
              <a:gd name="connsiteY697" fmla="*/ 854393 h 1201102"/>
              <a:gd name="connsiteX698" fmla="*/ 1168160 w 1244359"/>
              <a:gd name="connsiteY698" fmla="*/ 850583 h 1201102"/>
              <a:gd name="connsiteX699" fmla="*/ 1189115 w 1244359"/>
              <a:gd name="connsiteY699" fmla="*/ 799148 h 1201102"/>
              <a:gd name="connsiteX700" fmla="*/ 1186257 w 1244359"/>
              <a:gd name="connsiteY700" fmla="*/ 793433 h 1201102"/>
              <a:gd name="connsiteX701" fmla="*/ 1191020 w 1244359"/>
              <a:gd name="connsiteY701" fmla="*/ 793433 h 1201102"/>
              <a:gd name="connsiteX702" fmla="*/ 1205307 w 1244359"/>
              <a:gd name="connsiteY702" fmla="*/ 756285 h 1201102"/>
              <a:gd name="connsiteX703" fmla="*/ 1209117 w 1244359"/>
              <a:gd name="connsiteY703" fmla="*/ 718185 h 1201102"/>
              <a:gd name="connsiteX704" fmla="*/ 1202450 w 1244359"/>
              <a:gd name="connsiteY704" fmla="*/ 737235 h 1201102"/>
              <a:gd name="connsiteX705" fmla="*/ 1209117 w 1244359"/>
              <a:gd name="connsiteY705" fmla="*/ 716280 h 1201102"/>
              <a:gd name="connsiteX706" fmla="*/ 1211975 w 1244359"/>
              <a:gd name="connsiteY706" fmla="*/ 697230 h 1201102"/>
              <a:gd name="connsiteX707" fmla="*/ 1220547 w 1244359"/>
              <a:gd name="connsiteY707" fmla="*/ 668655 h 1201102"/>
              <a:gd name="connsiteX708" fmla="*/ 1222452 w 1244359"/>
              <a:gd name="connsiteY708" fmla="*/ 662940 h 1201102"/>
              <a:gd name="connsiteX709" fmla="*/ 1226262 w 1244359"/>
              <a:gd name="connsiteY709" fmla="*/ 629603 h 1201102"/>
              <a:gd name="connsiteX710" fmla="*/ 1226262 w 1244359"/>
              <a:gd name="connsiteY710" fmla="*/ 603885 h 1201102"/>
              <a:gd name="connsiteX711" fmla="*/ 1229120 w 1244359"/>
              <a:gd name="connsiteY711" fmla="*/ 603885 h 1201102"/>
              <a:gd name="connsiteX712" fmla="*/ 1227215 w 1244359"/>
              <a:gd name="connsiteY712" fmla="*/ 575310 h 1201102"/>
              <a:gd name="connsiteX713" fmla="*/ 1228167 w 1244359"/>
              <a:gd name="connsiteY713" fmla="*/ 575310 h 1201102"/>
              <a:gd name="connsiteX714" fmla="*/ 1226262 w 1244359"/>
              <a:gd name="connsiteY714" fmla="*/ 564833 h 1201102"/>
              <a:gd name="connsiteX715" fmla="*/ 1225310 w 1244359"/>
              <a:gd name="connsiteY715" fmla="*/ 555308 h 1201102"/>
              <a:gd name="connsiteX716" fmla="*/ 1228167 w 1244359"/>
              <a:gd name="connsiteY716" fmla="*/ 540068 h 1201102"/>
              <a:gd name="connsiteX717" fmla="*/ 1230072 w 1244359"/>
              <a:gd name="connsiteY717" fmla="*/ 545783 h 1201102"/>
              <a:gd name="connsiteX718" fmla="*/ 1231977 w 1244359"/>
              <a:gd name="connsiteY718" fmla="*/ 565785 h 1201102"/>
              <a:gd name="connsiteX719" fmla="*/ 1229120 w 1244359"/>
              <a:gd name="connsiteY719" fmla="*/ 567690 h 1201102"/>
              <a:gd name="connsiteX720" fmla="*/ 1231977 w 1244359"/>
              <a:gd name="connsiteY720" fmla="*/ 616268 h 1201102"/>
              <a:gd name="connsiteX721" fmla="*/ 1231977 w 1244359"/>
              <a:gd name="connsiteY721" fmla="*/ 627698 h 1201102"/>
              <a:gd name="connsiteX722" fmla="*/ 1226262 w 1244359"/>
              <a:gd name="connsiteY722" fmla="*/ 664845 h 1201102"/>
              <a:gd name="connsiteX723" fmla="*/ 1225310 w 1244359"/>
              <a:gd name="connsiteY723" fmla="*/ 684848 h 1201102"/>
              <a:gd name="connsiteX724" fmla="*/ 1225310 w 1244359"/>
              <a:gd name="connsiteY724" fmla="*/ 694373 h 1201102"/>
              <a:gd name="connsiteX725" fmla="*/ 1225310 w 1244359"/>
              <a:gd name="connsiteY725" fmla="*/ 701993 h 1201102"/>
              <a:gd name="connsiteX726" fmla="*/ 1229120 w 1244359"/>
              <a:gd name="connsiteY726" fmla="*/ 673418 h 1201102"/>
              <a:gd name="connsiteX727" fmla="*/ 1229120 w 1244359"/>
              <a:gd name="connsiteY727" fmla="*/ 665798 h 1201102"/>
              <a:gd name="connsiteX728" fmla="*/ 1231977 w 1244359"/>
              <a:gd name="connsiteY728" fmla="*/ 665798 h 1201102"/>
              <a:gd name="connsiteX729" fmla="*/ 1244360 w 1244359"/>
              <a:gd name="connsiteY729" fmla="*/ 573405 h 1201102"/>
              <a:gd name="connsiteX730" fmla="*/ 1015760 w 1244359"/>
              <a:gd name="connsiteY730" fmla="*/ 133350 h 1201102"/>
              <a:gd name="connsiteX731" fmla="*/ 1021475 w 1244359"/>
              <a:gd name="connsiteY731" fmla="*/ 138113 h 1201102"/>
              <a:gd name="connsiteX732" fmla="*/ 1015760 w 1244359"/>
              <a:gd name="connsiteY732" fmla="*/ 133350 h 1201102"/>
              <a:gd name="connsiteX733" fmla="*/ 348057 w 1244359"/>
              <a:gd name="connsiteY733" fmla="*/ 1113473 h 1201102"/>
              <a:gd name="connsiteX734" fmla="*/ 355677 w 1244359"/>
              <a:gd name="connsiteY734" fmla="*/ 1114425 h 1201102"/>
              <a:gd name="connsiteX735" fmla="*/ 348057 w 1244359"/>
              <a:gd name="connsiteY735" fmla="*/ 1113473 h 1201102"/>
              <a:gd name="connsiteX736" fmla="*/ 393777 w 1244359"/>
              <a:gd name="connsiteY736" fmla="*/ 1141095 h 1201102"/>
              <a:gd name="connsiteX737" fmla="*/ 403302 w 1244359"/>
              <a:gd name="connsiteY737" fmla="*/ 1143953 h 1201102"/>
              <a:gd name="connsiteX738" fmla="*/ 393777 w 1244359"/>
              <a:gd name="connsiteY738" fmla="*/ 1141095 h 1201102"/>
              <a:gd name="connsiteX739" fmla="*/ 406160 w 1244359"/>
              <a:gd name="connsiteY739" fmla="*/ 1128713 h 1201102"/>
              <a:gd name="connsiteX740" fmla="*/ 414732 w 1244359"/>
              <a:gd name="connsiteY740" fmla="*/ 1130618 h 1201102"/>
              <a:gd name="connsiteX741" fmla="*/ 406160 w 1244359"/>
              <a:gd name="connsiteY741" fmla="*/ 1128713 h 1201102"/>
              <a:gd name="connsiteX742" fmla="*/ 505220 w 1244359"/>
              <a:gd name="connsiteY742" fmla="*/ 1169670 h 1201102"/>
              <a:gd name="connsiteX743" fmla="*/ 510935 w 1244359"/>
              <a:gd name="connsiteY743" fmla="*/ 1169670 h 1201102"/>
              <a:gd name="connsiteX744" fmla="*/ 511887 w 1244359"/>
              <a:gd name="connsiteY744" fmla="*/ 1172528 h 1201102"/>
              <a:gd name="connsiteX745" fmla="*/ 505220 w 1244359"/>
              <a:gd name="connsiteY745" fmla="*/ 1169670 h 1201102"/>
              <a:gd name="connsiteX746" fmla="*/ 551892 w 1244359"/>
              <a:gd name="connsiteY746" fmla="*/ 1178243 h 1201102"/>
              <a:gd name="connsiteX747" fmla="*/ 554750 w 1244359"/>
              <a:gd name="connsiteY747" fmla="*/ 1175385 h 1201102"/>
              <a:gd name="connsiteX748" fmla="*/ 527127 w 1244359"/>
              <a:gd name="connsiteY748" fmla="*/ 1167765 h 1201102"/>
              <a:gd name="connsiteX749" fmla="*/ 549035 w 1244359"/>
              <a:gd name="connsiteY749" fmla="*/ 1166813 h 1201102"/>
              <a:gd name="connsiteX750" fmla="*/ 554750 w 1244359"/>
              <a:gd name="connsiteY750" fmla="*/ 1169670 h 1201102"/>
              <a:gd name="connsiteX751" fmla="*/ 547130 w 1244359"/>
              <a:gd name="connsiteY751" fmla="*/ 1169670 h 1201102"/>
              <a:gd name="connsiteX752" fmla="*/ 558560 w 1244359"/>
              <a:gd name="connsiteY752" fmla="*/ 1175385 h 1201102"/>
              <a:gd name="connsiteX753" fmla="*/ 551892 w 1244359"/>
              <a:gd name="connsiteY753" fmla="*/ 1178243 h 1201102"/>
              <a:gd name="connsiteX754" fmla="*/ 1183400 w 1244359"/>
              <a:gd name="connsiteY754" fmla="*/ 731520 h 1201102"/>
              <a:gd name="connsiteX755" fmla="*/ 1182447 w 1244359"/>
              <a:gd name="connsiteY755" fmla="*/ 739140 h 1201102"/>
              <a:gd name="connsiteX756" fmla="*/ 1181495 w 1244359"/>
              <a:gd name="connsiteY756" fmla="*/ 736283 h 1201102"/>
              <a:gd name="connsiteX757" fmla="*/ 1183400 w 1244359"/>
              <a:gd name="connsiteY757" fmla="*/ 731520 h 1201102"/>
              <a:gd name="connsiteX758" fmla="*/ 1183400 w 1244359"/>
              <a:gd name="connsiteY758" fmla="*/ 731520 h 1201102"/>
              <a:gd name="connsiteX759" fmla="*/ 1170065 w 1244359"/>
              <a:gd name="connsiteY759" fmla="*/ 835343 h 1201102"/>
              <a:gd name="connsiteX760" fmla="*/ 1165302 w 1244359"/>
              <a:gd name="connsiteY760" fmla="*/ 846773 h 1201102"/>
              <a:gd name="connsiteX761" fmla="*/ 1163397 w 1244359"/>
              <a:gd name="connsiteY761" fmla="*/ 841058 h 1201102"/>
              <a:gd name="connsiteX762" fmla="*/ 1170065 w 1244359"/>
              <a:gd name="connsiteY762" fmla="*/ 835343 h 1201102"/>
              <a:gd name="connsiteX763" fmla="*/ 779540 w 1244359"/>
              <a:gd name="connsiteY763" fmla="*/ 1134428 h 1201102"/>
              <a:gd name="connsiteX764" fmla="*/ 769062 w 1244359"/>
              <a:gd name="connsiteY764" fmla="*/ 1139190 h 1201102"/>
              <a:gd name="connsiteX765" fmla="*/ 779540 w 1244359"/>
              <a:gd name="connsiteY765" fmla="*/ 1134428 h 1201102"/>
              <a:gd name="connsiteX766" fmla="*/ 703340 w 1244359"/>
              <a:gd name="connsiteY766" fmla="*/ 1168718 h 1201102"/>
              <a:gd name="connsiteX767" fmla="*/ 682385 w 1244359"/>
              <a:gd name="connsiteY767" fmla="*/ 1167765 h 1201102"/>
              <a:gd name="connsiteX768" fmla="*/ 703340 w 1244359"/>
              <a:gd name="connsiteY768" fmla="*/ 1163003 h 1201102"/>
              <a:gd name="connsiteX769" fmla="*/ 703340 w 1244359"/>
              <a:gd name="connsiteY769" fmla="*/ 1168718 h 1201102"/>
              <a:gd name="connsiteX770" fmla="*/ 658572 w 1244359"/>
              <a:gd name="connsiteY770" fmla="*/ 1168718 h 1201102"/>
              <a:gd name="connsiteX771" fmla="*/ 652857 w 1244359"/>
              <a:gd name="connsiteY771" fmla="*/ 1168718 h 1201102"/>
              <a:gd name="connsiteX772" fmla="*/ 656667 w 1244359"/>
              <a:gd name="connsiteY772" fmla="*/ 1165860 h 1201102"/>
              <a:gd name="connsiteX773" fmla="*/ 658572 w 1244359"/>
              <a:gd name="connsiteY773" fmla="*/ 1168718 h 1201102"/>
              <a:gd name="connsiteX774" fmla="*/ 676670 w 1244359"/>
              <a:gd name="connsiteY774" fmla="*/ 1167765 h 1201102"/>
              <a:gd name="connsiteX775" fmla="*/ 671907 w 1244359"/>
              <a:gd name="connsiteY775" fmla="*/ 1172528 h 1201102"/>
              <a:gd name="connsiteX776" fmla="*/ 658572 w 1244359"/>
              <a:gd name="connsiteY776" fmla="*/ 1171575 h 1201102"/>
              <a:gd name="connsiteX777" fmla="*/ 676670 w 1244359"/>
              <a:gd name="connsiteY777" fmla="*/ 1167765 h 1201102"/>
              <a:gd name="connsiteX778" fmla="*/ 666192 w 1244359"/>
              <a:gd name="connsiteY778" fmla="*/ 1156335 h 1201102"/>
              <a:gd name="connsiteX779" fmla="*/ 650000 w 1244359"/>
              <a:gd name="connsiteY779" fmla="*/ 1160145 h 1201102"/>
              <a:gd name="connsiteX780" fmla="*/ 661430 w 1244359"/>
              <a:gd name="connsiteY780" fmla="*/ 1152525 h 1201102"/>
              <a:gd name="connsiteX781" fmla="*/ 684290 w 1244359"/>
              <a:gd name="connsiteY781" fmla="*/ 1147763 h 1201102"/>
              <a:gd name="connsiteX782" fmla="*/ 684290 w 1244359"/>
              <a:gd name="connsiteY782" fmla="*/ 1154430 h 1201102"/>
              <a:gd name="connsiteX783" fmla="*/ 685242 w 1244359"/>
              <a:gd name="connsiteY783" fmla="*/ 1152525 h 1201102"/>
              <a:gd name="connsiteX784" fmla="*/ 666192 w 1244359"/>
              <a:gd name="connsiteY784" fmla="*/ 1156335 h 1201102"/>
              <a:gd name="connsiteX785" fmla="*/ 651905 w 1244359"/>
              <a:gd name="connsiteY785" fmla="*/ 1169670 h 1201102"/>
              <a:gd name="connsiteX786" fmla="*/ 622377 w 1244359"/>
              <a:gd name="connsiteY786" fmla="*/ 1168718 h 1201102"/>
              <a:gd name="connsiteX787" fmla="*/ 651905 w 1244359"/>
              <a:gd name="connsiteY787" fmla="*/ 1169670 h 1201102"/>
              <a:gd name="connsiteX788" fmla="*/ 690957 w 1244359"/>
              <a:gd name="connsiteY788" fmla="*/ 1150620 h 1201102"/>
              <a:gd name="connsiteX789" fmla="*/ 695720 w 1244359"/>
              <a:gd name="connsiteY789" fmla="*/ 1147763 h 1201102"/>
              <a:gd name="connsiteX790" fmla="*/ 690957 w 1244359"/>
              <a:gd name="connsiteY790" fmla="*/ 1150620 h 1201102"/>
              <a:gd name="connsiteX791" fmla="*/ 702387 w 1244359"/>
              <a:gd name="connsiteY791" fmla="*/ 1126808 h 1201102"/>
              <a:gd name="connsiteX792" fmla="*/ 674765 w 1244359"/>
              <a:gd name="connsiteY792" fmla="*/ 1130618 h 1201102"/>
              <a:gd name="connsiteX793" fmla="*/ 679527 w 1244359"/>
              <a:gd name="connsiteY793" fmla="*/ 1133475 h 1201102"/>
              <a:gd name="connsiteX794" fmla="*/ 670955 w 1244359"/>
              <a:gd name="connsiteY794" fmla="*/ 1134428 h 1201102"/>
              <a:gd name="connsiteX795" fmla="*/ 671907 w 1244359"/>
              <a:gd name="connsiteY795" fmla="*/ 1130618 h 1201102"/>
              <a:gd name="connsiteX796" fmla="*/ 662382 w 1244359"/>
              <a:gd name="connsiteY796" fmla="*/ 1131570 h 1201102"/>
              <a:gd name="connsiteX797" fmla="*/ 690957 w 1244359"/>
              <a:gd name="connsiteY797" fmla="*/ 1122998 h 1201102"/>
              <a:gd name="connsiteX798" fmla="*/ 708102 w 1244359"/>
              <a:gd name="connsiteY798" fmla="*/ 1121093 h 1201102"/>
              <a:gd name="connsiteX799" fmla="*/ 727152 w 1244359"/>
              <a:gd name="connsiteY799" fmla="*/ 1116330 h 1201102"/>
              <a:gd name="connsiteX800" fmla="*/ 729057 w 1244359"/>
              <a:gd name="connsiteY800" fmla="*/ 1118235 h 1201102"/>
              <a:gd name="connsiteX801" fmla="*/ 716675 w 1244359"/>
              <a:gd name="connsiteY801" fmla="*/ 1122998 h 1201102"/>
              <a:gd name="connsiteX802" fmla="*/ 710007 w 1244359"/>
              <a:gd name="connsiteY802" fmla="*/ 1124903 h 1201102"/>
              <a:gd name="connsiteX803" fmla="*/ 702387 w 1244359"/>
              <a:gd name="connsiteY803" fmla="*/ 1126808 h 1201102"/>
              <a:gd name="connsiteX804" fmla="*/ 378537 w 1244359"/>
              <a:gd name="connsiteY804" fmla="*/ 1030605 h 1201102"/>
              <a:gd name="connsiteX805" fmla="*/ 380442 w 1244359"/>
              <a:gd name="connsiteY805" fmla="*/ 1030605 h 1201102"/>
              <a:gd name="connsiteX806" fmla="*/ 380442 w 1244359"/>
              <a:gd name="connsiteY806" fmla="*/ 1030605 h 1201102"/>
              <a:gd name="connsiteX807" fmla="*/ 380442 w 1244359"/>
              <a:gd name="connsiteY807" fmla="*/ 1031558 h 1201102"/>
              <a:gd name="connsiteX808" fmla="*/ 377585 w 1244359"/>
              <a:gd name="connsiteY808" fmla="*/ 1030605 h 1201102"/>
              <a:gd name="connsiteX809" fmla="*/ 378537 w 1244359"/>
              <a:gd name="connsiteY809" fmla="*/ 1030605 h 1201102"/>
              <a:gd name="connsiteX810" fmla="*/ 301385 w 1244359"/>
              <a:gd name="connsiteY810" fmla="*/ 998220 h 1201102"/>
              <a:gd name="connsiteX811" fmla="*/ 300432 w 1244359"/>
              <a:gd name="connsiteY811" fmla="*/ 999173 h 1201102"/>
              <a:gd name="connsiteX812" fmla="*/ 299480 w 1244359"/>
              <a:gd name="connsiteY812" fmla="*/ 998220 h 1201102"/>
              <a:gd name="connsiteX813" fmla="*/ 300432 w 1244359"/>
              <a:gd name="connsiteY813" fmla="*/ 997268 h 1201102"/>
              <a:gd name="connsiteX814" fmla="*/ 301385 w 1244359"/>
              <a:gd name="connsiteY814" fmla="*/ 996315 h 1201102"/>
              <a:gd name="connsiteX815" fmla="*/ 301385 w 1244359"/>
              <a:gd name="connsiteY815" fmla="*/ 996315 h 1201102"/>
              <a:gd name="connsiteX816" fmla="*/ 301385 w 1244359"/>
              <a:gd name="connsiteY816" fmla="*/ 996315 h 1201102"/>
              <a:gd name="connsiteX817" fmla="*/ 301385 w 1244359"/>
              <a:gd name="connsiteY817" fmla="*/ 998220 h 1201102"/>
              <a:gd name="connsiteX818" fmla="*/ 545225 w 1244359"/>
              <a:gd name="connsiteY818" fmla="*/ 107633 h 1201102"/>
              <a:gd name="connsiteX819" fmla="*/ 540462 w 1244359"/>
              <a:gd name="connsiteY819" fmla="*/ 109538 h 1201102"/>
              <a:gd name="connsiteX820" fmla="*/ 539510 w 1244359"/>
              <a:gd name="connsiteY820" fmla="*/ 109538 h 1201102"/>
              <a:gd name="connsiteX821" fmla="*/ 534747 w 1244359"/>
              <a:gd name="connsiteY821" fmla="*/ 109538 h 1201102"/>
              <a:gd name="connsiteX822" fmla="*/ 545225 w 1244359"/>
              <a:gd name="connsiteY822" fmla="*/ 107633 h 1201102"/>
              <a:gd name="connsiteX823" fmla="*/ 1209117 w 1244359"/>
              <a:gd name="connsiteY823" fmla="*/ 426720 h 1201102"/>
              <a:gd name="connsiteX824" fmla="*/ 1208165 w 1244359"/>
              <a:gd name="connsiteY824" fmla="*/ 433388 h 1201102"/>
              <a:gd name="connsiteX825" fmla="*/ 1205307 w 1244359"/>
              <a:gd name="connsiteY825" fmla="*/ 420053 h 1201102"/>
              <a:gd name="connsiteX826" fmla="*/ 1205307 w 1244359"/>
              <a:gd name="connsiteY826" fmla="*/ 418148 h 1201102"/>
              <a:gd name="connsiteX827" fmla="*/ 1209117 w 1244359"/>
              <a:gd name="connsiteY827" fmla="*/ 426720 h 1201102"/>
              <a:gd name="connsiteX828" fmla="*/ 1211022 w 1244359"/>
              <a:gd name="connsiteY828" fmla="*/ 434340 h 1201102"/>
              <a:gd name="connsiteX829" fmla="*/ 1211975 w 1244359"/>
              <a:gd name="connsiteY829" fmla="*/ 441008 h 1201102"/>
              <a:gd name="connsiteX830" fmla="*/ 1211022 w 1244359"/>
              <a:gd name="connsiteY830" fmla="*/ 441008 h 1201102"/>
              <a:gd name="connsiteX831" fmla="*/ 1209117 w 1244359"/>
              <a:gd name="connsiteY831" fmla="*/ 439103 h 1201102"/>
              <a:gd name="connsiteX832" fmla="*/ 1211022 w 1244359"/>
              <a:gd name="connsiteY832" fmla="*/ 434340 h 1201102"/>
              <a:gd name="connsiteX833" fmla="*/ 1206260 w 1244359"/>
              <a:gd name="connsiteY833" fmla="*/ 636270 h 1201102"/>
              <a:gd name="connsiteX834" fmla="*/ 1205307 w 1244359"/>
              <a:gd name="connsiteY834" fmla="*/ 632460 h 1201102"/>
              <a:gd name="connsiteX835" fmla="*/ 1207212 w 1244359"/>
              <a:gd name="connsiteY835" fmla="*/ 622935 h 1201102"/>
              <a:gd name="connsiteX836" fmla="*/ 1209117 w 1244359"/>
              <a:gd name="connsiteY836" fmla="*/ 625793 h 1201102"/>
              <a:gd name="connsiteX837" fmla="*/ 1208165 w 1244359"/>
              <a:gd name="connsiteY837" fmla="*/ 620078 h 1201102"/>
              <a:gd name="connsiteX838" fmla="*/ 1208165 w 1244359"/>
              <a:gd name="connsiteY838" fmla="*/ 619125 h 1201102"/>
              <a:gd name="connsiteX839" fmla="*/ 1208165 w 1244359"/>
              <a:gd name="connsiteY839" fmla="*/ 618173 h 1201102"/>
              <a:gd name="connsiteX840" fmla="*/ 1209117 w 1244359"/>
              <a:gd name="connsiteY840" fmla="*/ 616268 h 1201102"/>
              <a:gd name="connsiteX841" fmla="*/ 1210070 w 1244359"/>
              <a:gd name="connsiteY841" fmla="*/ 623888 h 1201102"/>
              <a:gd name="connsiteX842" fmla="*/ 1206260 w 1244359"/>
              <a:gd name="connsiteY842" fmla="*/ 636270 h 1201102"/>
              <a:gd name="connsiteX843" fmla="*/ 705245 w 1244359"/>
              <a:gd name="connsiteY843" fmla="*/ 116205 h 1201102"/>
              <a:gd name="connsiteX844" fmla="*/ 703340 w 1244359"/>
              <a:gd name="connsiteY844" fmla="*/ 116205 h 1201102"/>
              <a:gd name="connsiteX845" fmla="*/ 705245 w 1244359"/>
              <a:gd name="connsiteY845" fmla="*/ 116205 h 1201102"/>
              <a:gd name="connsiteX846" fmla="*/ 705245 w 1244359"/>
              <a:gd name="connsiteY846" fmla="*/ 116205 h 1201102"/>
              <a:gd name="connsiteX847" fmla="*/ 1093865 w 1244359"/>
              <a:gd name="connsiteY847" fmla="*/ 270510 h 1201102"/>
              <a:gd name="connsiteX848" fmla="*/ 1089102 w 1244359"/>
              <a:gd name="connsiteY848" fmla="*/ 266700 h 1201102"/>
              <a:gd name="connsiteX849" fmla="*/ 1089102 w 1244359"/>
              <a:gd name="connsiteY849" fmla="*/ 266700 h 1201102"/>
              <a:gd name="connsiteX850" fmla="*/ 1093865 w 1244359"/>
              <a:gd name="connsiteY850" fmla="*/ 270510 h 1201102"/>
              <a:gd name="connsiteX851" fmla="*/ 1204355 w 1244359"/>
              <a:gd name="connsiteY851" fmla="*/ 589598 h 1201102"/>
              <a:gd name="connsiteX852" fmla="*/ 1203402 w 1244359"/>
              <a:gd name="connsiteY852" fmla="*/ 581978 h 1201102"/>
              <a:gd name="connsiteX853" fmla="*/ 1203402 w 1244359"/>
              <a:gd name="connsiteY853" fmla="*/ 581025 h 1201102"/>
              <a:gd name="connsiteX854" fmla="*/ 1207212 w 1244359"/>
              <a:gd name="connsiteY854" fmla="*/ 576263 h 1201102"/>
              <a:gd name="connsiteX855" fmla="*/ 1207212 w 1244359"/>
              <a:gd name="connsiteY855" fmla="*/ 583883 h 1201102"/>
              <a:gd name="connsiteX856" fmla="*/ 1208165 w 1244359"/>
              <a:gd name="connsiteY856" fmla="*/ 600075 h 1201102"/>
              <a:gd name="connsiteX857" fmla="*/ 1205307 w 1244359"/>
              <a:gd name="connsiteY857" fmla="*/ 602933 h 1201102"/>
              <a:gd name="connsiteX858" fmla="*/ 1208165 w 1244359"/>
              <a:gd name="connsiteY858" fmla="*/ 604838 h 1201102"/>
              <a:gd name="connsiteX859" fmla="*/ 1205307 w 1244359"/>
              <a:gd name="connsiteY859" fmla="*/ 616268 h 1201102"/>
              <a:gd name="connsiteX860" fmla="*/ 1204355 w 1244359"/>
              <a:gd name="connsiteY860" fmla="*/ 589598 h 1201102"/>
              <a:gd name="connsiteX861" fmla="*/ 1207212 w 1244359"/>
              <a:gd name="connsiteY861" fmla="*/ 568643 h 1201102"/>
              <a:gd name="connsiteX862" fmla="*/ 1207212 w 1244359"/>
              <a:gd name="connsiteY862" fmla="*/ 569595 h 1201102"/>
              <a:gd name="connsiteX863" fmla="*/ 1207212 w 1244359"/>
              <a:gd name="connsiteY863" fmla="*/ 568643 h 1201102"/>
              <a:gd name="connsiteX864" fmla="*/ 1128155 w 1244359"/>
              <a:gd name="connsiteY864" fmla="*/ 307658 h 1201102"/>
              <a:gd name="connsiteX865" fmla="*/ 1129107 w 1244359"/>
              <a:gd name="connsiteY865" fmla="*/ 300990 h 1201102"/>
              <a:gd name="connsiteX866" fmla="*/ 1130060 w 1244359"/>
              <a:gd name="connsiteY866" fmla="*/ 300990 h 1201102"/>
              <a:gd name="connsiteX867" fmla="*/ 1137680 w 1244359"/>
              <a:gd name="connsiteY867" fmla="*/ 312420 h 1201102"/>
              <a:gd name="connsiteX868" fmla="*/ 1128155 w 1244359"/>
              <a:gd name="connsiteY868" fmla="*/ 307658 h 1201102"/>
              <a:gd name="connsiteX869" fmla="*/ 1126250 w 1244359"/>
              <a:gd name="connsiteY869" fmla="*/ 296228 h 1201102"/>
              <a:gd name="connsiteX870" fmla="*/ 1120535 w 1244359"/>
              <a:gd name="connsiteY870" fmla="*/ 290513 h 1201102"/>
              <a:gd name="connsiteX871" fmla="*/ 1126250 w 1244359"/>
              <a:gd name="connsiteY871" fmla="*/ 296228 h 1201102"/>
              <a:gd name="connsiteX872" fmla="*/ 1205307 w 1244359"/>
              <a:gd name="connsiteY872" fmla="*/ 633413 h 1201102"/>
              <a:gd name="connsiteX873" fmla="*/ 1205307 w 1244359"/>
              <a:gd name="connsiteY873" fmla="*/ 639128 h 1201102"/>
              <a:gd name="connsiteX874" fmla="*/ 1205307 w 1244359"/>
              <a:gd name="connsiteY874" fmla="*/ 633413 h 1201102"/>
              <a:gd name="connsiteX875" fmla="*/ 1223405 w 1244359"/>
              <a:gd name="connsiteY875" fmla="*/ 493395 h 1201102"/>
              <a:gd name="connsiteX876" fmla="*/ 1225310 w 1244359"/>
              <a:gd name="connsiteY876" fmla="*/ 489585 h 1201102"/>
              <a:gd name="connsiteX877" fmla="*/ 1224357 w 1244359"/>
              <a:gd name="connsiteY877" fmla="*/ 495300 h 1201102"/>
              <a:gd name="connsiteX878" fmla="*/ 1223405 w 1244359"/>
              <a:gd name="connsiteY878" fmla="*/ 493395 h 1201102"/>
              <a:gd name="connsiteX879" fmla="*/ 1221500 w 1244359"/>
              <a:gd name="connsiteY879" fmla="*/ 478155 h 1201102"/>
              <a:gd name="connsiteX880" fmla="*/ 1221500 w 1244359"/>
              <a:gd name="connsiteY880" fmla="*/ 476250 h 1201102"/>
              <a:gd name="connsiteX881" fmla="*/ 1223405 w 1244359"/>
              <a:gd name="connsiteY881" fmla="*/ 479108 h 1201102"/>
              <a:gd name="connsiteX882" fmla="*/ 1221500 w 1244359"/>
              <a:gd name="connsiteY882" fmla="*/ 478155 h 1201102"/>
              <a:gd name="connsiteX883" fmla="*/ 1216737 w 1244359"/>
              <a:gd name="connsiteY883" fmla="*/ 461963 h 1201102"/>
              <a:gd name="connsiteX884" fmla="*/ 1218642 w 1244359"/>
              <a:gd name="connsiteY884" fmla="*/ 470535 h 1201102"/>
              <a:gd name="connsiteX885" fmla="*/ 1217690 w 1244359"/>
              <a:gd name="connsiteY885" fmla="*/ 473393 h 1201102"/>
              <a:gd name="connsiteX886" fmla="*/ 1215785 w 1244359"/>
              <a:gd name="connsiteY886" fmla="*/ 470535 h 1201102"/>
              <a:gd name="connsiteX887" fmla="*/ 1215785 w 1244359"/>
              <a:gd name="connsiteY887" fmla="*/ 468630 h 1201102"/>
              <a:gd name="connsiteX888" fmla="*/ 1212927 w 1244359"/>
              <a:gd name="connsiteY888" fmla="*/ 465773 h 1201102"/>
              <a:gd name="connsiteX889" fmla="*/ 1211975 w 1244359"/>
              <a:gd name="connsiteY889" fmla="*/ 463868 h 1201102"/>
              <a:gd name="connsiteX890" fmla="*/ 1214832 w 1244359"/>
              <a:gd name="connsiteY890" fmla="*/ 460058 h 1201102"/>
              <a:gd name="connsiteX891" fmla="*/ 1216737 w 1244359"/>
              <a:gd name="connsiteY891" fmla="*/ 461963 h 1201102"/>
              <a:gd name="connsiteX892" fmla="*/ 1216737 w 1244359"/>
              <a:gd name="connsiteY892" fmla="*/ 461963 h 1201102"/>
              <a:gd name="connsiteX893" fmla="*/ 1205307 w 1244359"/>
              <a:gd name="connsiteY893" fmla="*/ 418148 h 1201102"/>
              <a:gd name="connsiteX894" fmla="*/ 1205307 w 1244359"/>
              <a:gd name="connsiteY894" fmla="*/ 418148 h 1201102"/>
              <a:gd name="connsiteX895" fmla="*/ 1205307 w 1244359"/>
              <a:gd name="connsiteY895" fmla="*/ 416243 h 1201102"/>
              <a:gd name="connsiteX896" fmla="*/ 1205307 w 1244359"/>
              <a:gd name="connsiteY896" fmla="*/ 418148 h 1201102"/>
              <a:gd name="connsiteX897" fmla="*/ 554750 w 1244359"/>
              <a:gd name="connsiteY897" fmla="*/ 109538 h 1201102"/>
              <a:gd name="connsiteX898" fmla="*/ 551892 w 1244359"/>
              <a:gd name="connsiteY898" fmla="*/ 108585 h 1201102"/>
              <a:gd name="connsiteX899" fmla="*/ 554750 w 1244359"/>
              <a:gd name="connsiteY899" fmla="*/ 109538 h 1201102"/>
              <a:gd name="connsiteX900" fmla="*/ 748107 w 1244359"/>
              <a:gd name="connsiteY900" fmla="*/ 1136333 h 1201102"/>
              <a:gd name="connsiteX901" fmla="*/ 740487 w 1244359"/>
              <a:gd name="connsiteY901" fmla="*/ 1139190 h 1201102"/>
              <a:gd name="connsiteX902" fmla="*/ 748107 w 1244359"/>
              <a:gd name="connsiteY902" fmla="*/ 1136333 h 1201102"/>
              <a:gd name="connsiteX903" fmla="*/ 1060527 w 1244359"/>
              <a:gd name="connsiteY903" fmla="*/ 986790 h 1201102"/>
              <a:gd name="connsiteX904" fmla="*/ 1052907 w 1244359"/>
              <a:gd name="connsiteY904" fmla="*/ 996315 h 1201102"/>
              <a:gd name="connsiteX905" fmla="*/ 1049097 w 1244359"/>
              <a:gd name="connsiteY905" fmla="*/ 995363 h 1201102"/>
              <a:gd name="connsiteX906" fmla="*/ 1060527 w 1244359"/>
              <a:gd name="connsiteY906" fmla="*/ 986790 h 1201102"/>
              <a:gd name="connsiteX907" fmla="*/ 1067195 w 1244359"/>
              <a:gd name="connsiteY907" fmla="*/ 977265 h 1201102"/>
              <a:gd name="connsiteX908" fmla="*/ 1070052 w 1244359"/>
              <a:gd name="connsiteY908" fmla="*/ 977265 h 1201102"/>
              <a:gd name="connsiteX909" fmla="*/ 1063385 w 1244359"/>
              <a:gd name="connsiteY909" fmla="*/ 985838 h 1201102"/>
              <a:gd name="connsiteX910" fmla="*/ 1067195 w 1244359"/>
              <a:gd name="connsiteY910" fmla="*/ 977265 h 1201102"/>
              <a:gd name="connsiteX911" fmla="*/ 1185305 w 1244359"/>
              <a:gd name="connsiteY911" fmla="*/ 723900 h 1201102"/>
              <a:gd name="connsiteX912" fmla="*/ 1185305 w 1244359"/>
              <a:gd name="connsiteY912" fmla="*/ 723900 h 1201102"/>
              <a:gd name="connsiteX913" fmla="*/ 1184352 w 1244359"/>
              <a:gd name="connsiteY913" fmla="*/ 726758 h 1201102"/>
              <a:gd name="connsiteX914" fmla="*/ 1185305 w 1244359"/>
              <a:gd name="connsiteY914" fmla="*/ 723900 h 1201102"/>
              <a:gd name="connsiteX915" fmla="*/ 1203402 w 1244359"/>
              <a:gd name="connsiteY915" fmla="*/ 662940 h 1201102"/>
              <a:gd name="connsiteX916" fmla="*/ 1203402 w 1244359"/>
              <a:gd name="connsiteY916" fmla="*/ 659130 h 1201102"/>
              <a:gd name="connsiteX917" fmla="*/ 1205307 w 1244359"/>
              <a:gd name="connsiteY917" fmla="*/ 658178 h 1201102"/>
              <a:gd name="connsiteX918" fmla="*/ 1203402 w 1244359"/>
              <a:gd name="connsiteY918" fmla="*/ 662940 h 1201102"/>
              <a:gd name="connsiteX919" fmla="*/ 1206260 w 1244359"/>
              <a:gd name="connsiteY919" fmla="*/ 653415 h 1201102"/>
              <a:gd name="connsiteX920" fmla="*/ 1205307 w 1244359"/>
              <a:gd name="connsiteY920" fmla="*/ 646748 h 1201102"/>
              <a:gd name="connsiteX921" fmla="*/ 1207212 w 1244359"/>
              <a:gd name="connsiteY921" fmla="*/ 640080 h 1201102"/>
              <a:gd name="connsiteX922" fmla="*/ 1206260 w 1244359"/>
              <a:gd name="connsiteY922" fmla="*/ 653415 h 1201102"/>
              <a:gd name="connsiteX923" fmla="*/ 1206260 w 1244359"/>
              <a:gd name="connsiteY923" fmla="*/ 653415 h 1201102"/>
              <a:gd name="connsiteX924" fmla="*/ 1225310 w 1244359"/>
              <a:gd name="connsiteY924" fmla="*/ 521018 h 1201102"/>
              <a:gd name="connsiteX925" fmla="*/ 1225310 w 1244359"/>
              <a:gd name="connsiteY925" fmla="*/ 508635 h 1201102"/>
              <a:gd name="connsiteX926" fmla="*/ 1225310 w 1244359"/>
              <a:gd name="connsiteY926" fmla="*/ 524828 h 1201102"/>
              <a:gd name="connsiteX927" fmla="*/ 1225310 w 1244359"/>
              <a:gd name="connsiteY927" fmla="*/ 521018 h 1201102"/>
              <a:gd name="connsiteX928" fmla="*/ 1224357 w 1244359"/>
              <a:gd name="connsiteY928" fmla="*/ 498158 h 1201102"/>
              <a:gd name="connsiteX929" fmla="*/ 1227215 w 1244359"/>
              <a:gd name="connsiteY929" fmla="*/ 506730 h 1201102"/>
              <a:gd name="connsiteX930" fmla="*/ 1224357 w 1244359"/>
              <a:gd name="connsiteY930" fmla="*/ 498158 h 1201102"/>
              <a:gd name="connsiteX931" fmla="*/ 1212927 w 1244359"/>
              <a:gd name="connsiteY931" fmla="*/ 422910 h 1201102"/>
              <a:gd name="connsiteX932" fmla="*/ 1210070 w 1244359"/>
              <a:gd name="connsiteY932" fmla="*/ 423863 h 1201102"/>
              <a:gd name="connsiteX933" fmla="*/ 1208165 w 1244359"/>
              <a:gd name="connsiteY933" fmla="*/ 416243 h 1201102"/>
              <a:gd name="connsiteX934" fmla="*/ 1211022 w 1244359"/>
              <a:gd name="connsiteY934" fmla="*/ 417195 h 1201102"/>
              <a:gd name="connsiteX935" fmla="*/ 1209117 w 1244359"/>
              <a:gd name="connsiteY935" fmla="*/ 412433 h 1201102"/>
              <a:gd name="connsiteX936" fmla="*/ 1211022 w 1244359"/>
              <a:gd name="connsiteY936" fmla="*/ 410528 h 1201102"/>
              <a:gd name="connsiteX937" fmla="*/ 1212927 w 1244359"/>
              <a:gd name="connsiteY937" fmla="*/ 422910 h 1201102"/>
              <a:gd name="connsiteX938" fmla="*/ 1206260 w 1244359"/>
              <a:gd name="connsiteY938" fmla="*/ 397193 h 1201102"/>
              <a:gd name="connsiteX939" fmla="*/ 1204355 w 1244359"/>
              <a:gd name="connsiteY939" fmla="*/ 392430 h 1201102"/>
              <a:gd name="connsiteX940" fmla="*/ 1204355 w 1244359"/>
              <a:gd name="connsiteY940" fmla="*/ 392430 h 1201102"/>
              <a:gd name="connsiteX941" fmla="*/ 1206260 w 1244359"/>
              <a:gd name="connsiteY941" fmla="*/ 391478 h 1201102"/>
              <a:gd name="connsiteX942" fmla="*/ 1206260 w 1244359"/>
              <a:gd name="connsiteY942" fmla="*/ 397193 h 1201102"/>
              <a:gd name="connsiteX943" fmla="*/ 1192925 w 1244359"/>
              <a:gd name="connsiteY943" fmla="*/ 381953 h 1201102"/>
              <a:gd name="connsiteX944" fmla="*/ 1193877 w 1244359"/>
              <a:gd name="connsiteY944" fmla="*/ 381953 h 1201102"/>
              <a:gd name="connsiteX945" fmla="*/ 1199592 w 1244359"/>
              <a:gd name="connsiteY945" fmla="*/ 389573 h 1201102"/>
              <a:gd name="connsiteX946" fmla="*/ 1202450 w 1244359"/>
              <a:gd name="connsiteY946" fmla="*/ 391478 h 1201102"/>
              <a:gd name="connsiteX947" fmla="*/ 1203402 w 1244359"/>
              <a:gd name="connsiteY947" fmla="*/ 395288 h 1201102"/>
              <a:gd name="connsiteX948" fmla="*/ 1202450 w 1244359"/>
              <a:gd name="connsiteY948" fmla="*/ 397193 h 1201102"/>
              <a:gd name="connsiteX949" fmla="*/ 1201497 w 1244359"/>
              <a:gd name="connsiteY949" fmla="*/ 396240 h 1201102"/>
              <a:gd name="connsiteX950" fmla="*/ 1202450 w 1244359"/>
              <a:gd name="connsiteY950" fmla="*/ 399098 h 1201102"/>
              <a:gd name="connsiteX951" fmla="*/ 1194830 w 1244359"/>
              <a:gd name="connsiteY951" fmla="*/ 399098 h 1201102"/>
              <a:gd name="connsiteX952" fmla="*/ 1192925 w 1244359"/>
              <a:gd name="connsiteY952" fmla="*/ 396240 h 1201102"/>
              <a:gd name="connsiteX953" fmla="*/ 1194830 w 1244359"/>
              <a:gd name="connsiteY953" fmla="*/ 389573 h 1201102"/>
              <a:gd name="connsiteX954" fmla="*/ 1191972 w 1244359"/>
              <a:gd name="connsiteY954" fmla="*/ 382905 h 1201102"/>
              <a:gd name="connsiteX955" fmla="*/ 1192925 w 1244359"/>
              <a:gd name="connsiteY955" fmla="*/ 381953 h 1201102"/>
              <a:gd name="connsiteX956" fmla="*/ 1166255 w 1244359"/>
              <a:gd name="connsiteY956" fmla="*/ 331470 h 1201102"/>
              <a:gd name="connsiteX957" fmla="*/ 1163397 w 1244359"/>
              <a:gd name="connsiteY957" fmla="*/ 331470 h 1201102"/>
              <a:gd name="connsiteX958" fmla="*/ 1161492 w 1244359"/>
              <a:gd name="connsiteY958" fmla="*/ 327660 h 1201102"/>
              <a:gd name="connsiteX959" fmla="*/ 1161492 w 1244359"/>
              <a:gd name="connsiteY959" fmla="*/ 324803 h 1201102"/>
              <a:gd name="connsiteX960" fmla="*/ 1166255 w 1244359"/>
              <a:gd name="connsiteY960" fmla="*/ 331470 h 1201102"/>
              <a:gd name="connsiteX961" fmla="*/ 1062432 w 1244359"/>
              <a:gd name="connsiteY961" fmla="*/ 189548 h 1201102"/>
              <a:gd name="connsiteX962" fmla="*/ 1064337 w 1244359"/>
              <a:gd name="connsiteY962" fmla="*/ 191453 h 1201102"/>
              <a:gd name="connsiteX963" fmla="*/ 1064337 w 1244359"/>
              <a:gd name="connsiteY963" fmla="*/ 192405 h 1201102"/>
              <a:gd name="connsiteX964" fmla="*/ 1057670 w 1244359"/>
              <a:gd name="connsiteY964" fmla="*/ 182880 h 1201102"/>
              <a:gd name="connsiteX965" fmla="*/ 1062432 w 1244359"/>
              <a:gd name="connsiteY965" fmla="*/ 189548 h 1201102"/>
              <a:gd name="connsiteX966" fmla="*/ 1007187 w 1244359"/>
              <a:gd name="connsiteY966" fmla="*/ 171450 h 1201102"/>
              <a:gd name="connsiteX967" fmla="*/ 1007187 w 1244359"/>
              <a:gd name="connsiteY967" fmla="*/ 171450 h 1201102"/>
              <a:gd name="connsiteX968" fmla="*/ 1006235 w 1244359"/>
              <a:gd name="connsiteY968" fmla="*/ 171450 h 1201102"/>
              <a:gd name="connsiteX969" fmla="*/ 1007187 w 1244359"/>
              <a:gd name="connsiteY969" fmla="*/ 171450 h 1201102"/>
              <a:gd name="connsiteX970" fmla="*/ 523317 w 1244359"/>
              <a:gd name="connsiteY970" fmla="*/ 111443 h 1201102"/>
              <a:gd name="connsiteX971" fmla="*/ 523317 w 1244359"/>
              <a:gd name="connsiteY971" fmla="*/ 113348 h 1201102"/>
              <a:gd name="connsiteX972" fmla="*/ 526175 w 1244359"/>
              <a:gd name="connsiteY972" fmla="*/ 111443 h 1201102"/>
              <a:gd name="connsiteX973" fmla="*/ 533795 w 1244359"/>
              <a:gd name="connsiteY973" fmla="*/ 111443 h 1201102"/>
              <a:gd name="connsiteX974" fmla="*/ 529032 w 1244359"/>
              <a:gd name="connsiteY974" fmla="*/ 116205 h 1201102"/>
              <a:gd name="connsiteX975" fmla="*/ 522365 w 1244359"/>
              <a:gd name="connsiteY975" fmla="*/ 113348 h 1201102"/>
              <a:gd name="connsiteX976" fmla="*/ 519507 w 1244359"/>
              <a:gd name="connsiteY976" fmla="*/ 114300 h 1201102"/>
              <a:gd name="connsiteX977" fmla="*/ 509982 w 1244359"/>
              <a:gd name="connsiteY977" fmla="*/ 113348 h 1201102"/>
              <a:gd name="connsiteX978" fmla="*/ 509982 w 1244359"/>
              <a:gd name="connsiteY978" fmla="*/ 113348 h 1201102"/>
              <a:gd name="connsiteX979" fmla="*/ 523317 w 1244359"/>
              <a:gd name="connsiteY979" fmla="*/ 111443 h 1201102"/>
              <a:gd name="connsiteX980" fmla="*/ 486170 w 1244359"/>
              <a:gd name="connsiteY980" fmla="*/ 117158 h 1201102"/>
              <a:gd name="connsiteX981" fmla="*/ 498552 w 1244359"/>
              <a:gd name="connsiteY981" fmla="*/ 116205 h 1201102"/>
              <a:gd name="connsiteX982" fmla="*/ 494742 w 1244359"/>
              <a:gd name="connsiteY982" fmla="*/ 117158 h 1201102"/>
              <a:gd name="connsiteX983" fmla="*/ 490932 w 1244359"/>
              <a:gd name="connsiteY983" fmla="*/ 118110 h 1201102"/>
              <a:gd name="connsiteX984" fmla="*/ 474740 w 1244359"/>
              <a:gd name="connsiteY984" fmla="*/ 122873 h 1201102"/>
              <a:gd name="connsiteX985" fmla="*/ 468072 w 1244359"/>
              <a:gd name="connsiteY985" fmla="*/ 121920 h 1201102"/>
              <a:gd name="connsiteX986" fmla="*/ 486170 w 1244359"/>
              <a:gd name="connsiteY986" fmla="*/ 117158 h 1201102"/>
              <a:gd name="connsiteX987" fmla="*/ 169940 w 1244359"/>
              <a:gd name="connsiteY987" fmla="*/ 883920 h 1201102"/>
              <a:gd name="connsiteX988" fmla="*/ 168987 w 1244359"/>
              <a:gd name="connsiteY988" fmla="*/ 881063 h 1201102"/>
              <a:gd name="connsiteX989" fmla="*/ 169940 w 1244359"/>
              <a:gd name="connsiteY989" fmla="*/ 880110 h 1201102"/>
              <a:gd name="connsiteX990" fmla="*/ 170892 w 1244359"/>
              <a:gd name="connsiteY990" fmla="*/ 879158 h 1201102"/>
              <a:gd name="connsiteX991" fmla="*/ 170892 w 1244359"/>
              <a:gd name="connsiteY991" fmla="*/ 879158 h 1201102"/>
              <a:gd name="connsiteX992" fmla="*/ 170892 w 1244359"/>
              <a:gd name="connsiteY992" fmla="*/ 879158 h 1201102"/>
              <a:gd name="connsiteX993" fmla="*/ 171845 w 1244359"/>
              <a:gd name="connsiteY993" fmla="*/ 882015 h 1201102"/>
              <a:gd name="connsiteX994" fmla="*/ 169940 w 1244359"/>
              <a:gd name="connsiteY994" fmla="*/ 883920 h 1201102"/>
              <a:gd name="connsiteX995" fmla="*/ 187085 w 1244359"/>
              <a:gd name="connsiteY995" fmla="*/ 931545 h 1201102"/>
              <a:gd name="connsiteX996" fmla="*/ 185180 w 1244359"/>
              <a:gd name="connsiteY996" fmla="*/ 933450 h 1201102"/>
              <a:gd name="connsiteX997" fmla="*/ 184227 w 1244359"/>
              <a:gd name="connsiteY997" fmla="*/ 932498 h 1201102"/>
              <a:gd name="connsiteX998" fmla="*/ 184227 w 1244359"/>
              <a:gd name="connsiteY998" fmla="*/ 927735 h 1201102"/>
              <a:gd name="connsiteX999" fmla="*/ 184227 w 1244359"/>
              <a:gd name="connsiteY999" fmla="*/ 927735 h 1201102"/>
              <a:gd name="connsiteX1000" fmla="*/ 184227 w 1244359"/>
              <a:gd name="connsiteY1000" fmla="*/ 927735 h 1201102"/>
              <a:gd name="connsiteX1001" fmla="*/ 181370 w 1244359"/>
              <a:gd name="connsiteY1001" fmla="*/ 926783 h 1201102"/>
              <a:gd name="connsiteX1002" fmla="*/ 181370 w 1244359"/>
              <a:gd name="connsiteY1002" fmla="*/ 925830 h 1201102"/>
              <a:gd name="connsiteX1003" fmla="*/ 183275 w 1244359"/>
              <a:gd name="connsiteY1003" fmla="*/ 928688 h 1201102"/>
              <a:gd name="connsiteX1004" fmla="*/ 183275 w 1244359"/>
              <a:gd name="connsiteY1004" fmla="*/ 928688 h 1201102"/>
              <a:gd name="connsiteX1005" fmla="*/ 183275 w 1244359"/>
              <a:gd name="connsiteY1005" fmla="*/ 928688 h 1201102"/>
              <a:gd name="connsiteX1006" fmla="*/ 187085 w 1244359"/>
              <a:gd name="connsiteY1006" fmla="*/ 931545 h 1201102"/>
              <a:gd name="connsiteX1007" fmla="*/ 198515 w 1244359"/>
              <a:gd name="connsiteY1007" fmla="*/ 942023 h 1201102"/>
              <a:gd name="connsiteX1008" fmla="*/ 198515 w 1244359"/>
              <a:gd name="connsiteY1008" fmla="*/ 942023 h 1201102"/>
              <a:gd name="connsiteX1009" fmla="*/ 198515 w 1244359"/>
              <a:gd name="connsiteY1009" fmla="*/ 942023 h 1201102"/>
              <a:gd name="connsiteX1010" fmla="*/ 195657 w 1244359"/>
              <a:gd name="connsiteY1010" fmla="*/ 940118 h 1201102"/>
              <a:gd name="connsiteX1011" fmla="*/ 198515 w 1244359"/>
              <a:gd name="connsiteY1011" fmla="*/ 938213 h 1201102"/>
              <a:gd name="connsiteX1012" fmla="*/ 201372 w 1244359"/>
              <a:gd name="connsiteY1012" fmla="*/ 940118 h 1201102"/>
              <a:gd name="connsiteX1013" fmla="*/ 198515 w 1244359"/>
              <a:gd name="connsiteY1013" fmla="*/ 942023 h 1201102"/>
              <a:gd name="connsiteX1014" fmla="*/ 206135 w 1244359"/>
              <a:gd name="connsiteY1014" fmla="*/ 950595 h 1201102"/>
              <a:gd name="connsiteX1015" fmla="*/ 204230 w 1244359"/>
              <a:gd name="connsiteY1015" fmla="*/ 953453 h 1201102"/>
              <a:gd name="connsiteX1016" fmla="*/ 204230 w 1244359"/>
              <a:gd name="connsiteY1016" fmla="*/ 952500 h 1201102"/>
              <a:gd name="connsiteX1017" fmla="*/ 206135 w 1244359"/>
              <a:gd name="connsiteY1017" fmla="*/ 950595 h 1201102"/>
              <a:gd name="connsiteX1018" fmla="*/ 206135 w 1244359"/>
              <a:gd name="connsiteY1018" fmla="*/ 950595 h 1201102"/>
              <a:gd name="connsiteX1019" fmla="*/ 206135 w 1244359"/>
              <a:gd name="connsiteY1019" fmla="*/ 950595 h 1201102"/>
              <a:gd name="connsiteX1020" fmla="*/ 208040 w 1244359"/>
              <a:gd name="connsiteY1020" fmla="*/ 943928 h 1201102"/>
              <a:gd name="connsiteX1021" fmla="*/ 212802 w 1244359"/>
              <a:gd name="connsiteY1021" fmla="*/ 943928 h 1201102"/>
              <a:gd name="connsiteX1022" fmla="*/ 211850 w 1244359"/>
              <a:gd name="connsiteY1022" fmla="*/ 946785 h 1201102"/>
              <a:gd name="connsiteX1023" fmla="*/ 206135 w 1244359"/>
              <a:gd name="connsiteY1023" fmla="*/ 950595 h 1201102"/>
              <a:gd name="connsiteX1024" fmla="*/ 206135 w 1244359"/>
              <a:gd name="connsiteY1024" fmla="*/ 950595 h 1201102"/>
              <a:gd name="connsiteX1025" fmla="*/ 206135 w 1244359"/>
              <a:gd name="connsiteY1025" fmla="*/ 950595 h 1201102"/>
              <a:gd name="connsiteX1026" fmla="*/ 221375 w 1244359"/>
              <a:gd name="connsiteY1026" fmla="*/ 954405 h 1201102"/>
              <a:gd name="connsiteX1027" fmla="*/ 212802 w 1244359"/>
              <a:gd name="connsiteY1027" fmla="*/ 972503 h 1201102"/>
              <a:gd name="connsiteX1028" fmla="*/ 209945 w 1244359"/>
              <a:gd name="connsiteY1028" fmla="*/ 973455 h 1201102"/>
              <a:gd name="connsiteX1029" fmla="*/ 208040 w 1244359"/>
              <a:gd name="connsiteY1029" fmla="*/ 971550 h 1201102"/>
              <a:gd name="connsiteX1030" fmla="*/ 217565 w 1244359"/>
              <a:gd name="connsiteY1030" fmla="*/ 951548 h 1201102"/>
              <a:gd name="connsiteX1031" fmla="*/ 221375 w 1244359"/>
              <a:gd name="connsiteY1031" fmla="*/ 951548 h 1201102"/>
              <a:gd name="connsiteX1032" fmla="*/ 221375 w 1244359"/>
              <a:gd name="connsiteY1032" fmla="*/ 951548 h 1201102"/>
              <a:gd name="connsiteX1033" fmla="*/ 222327 w 1244359"/>
              <a:gd name="connsiteY1033" fmla="*/ 952500 h 1201102"/>
              <a:gd name="connsiteX1034" fmla="*/ 222327 w 1244359"/>
              <a:gd name="connsiteY1034" fmla="*/ 952500 h 1201102"/>
              <a:gd name="connsiteX1035" fmla="*/ 221375 w 1244359"/>
              <a:gd name="connsiteY1035" fmla="*/ 954405 h 1201102"/>
              <a:gd name="connsiteX1036" fmla="*/ 278525 w 1244359"/>
              <a:gd name="connsiteY1036" fmla="*/ 1001078 h 1201102"/>
              <a:gd name="connsiteX1037" fmla="*/ 275667 w 1244359"/>
              <a:gd name="connsiteY1037" fmla="*/ 1002983 h 1201102"/>
              <a:gd name="connsiteX1038" fmla="*/ 278525 w 1244359"/>
              <a:gd name="connsiteY1038" fmla="*/ 1000125 h 1201102"/>
              <a:gd name="connsiteX1039" fmla="*/ 283287 w 1244359"/>
              <a:gd name="connsiteY1039" fmla="*/ 1004888 h 1201102"/>
              <a:gd name="connsiteX1040" fmla="*/ 283287 w 1244359"/>
              <a:gd name="connsiteY1040" fmla="*/ 1005840 h 1201102"/>
              <a:gd name="connsiteX1041" fmla="*/ 278525 w 1244359"/>
              <a:gd name="connsiteY1041" fmla="*/ 1001078 h 1201102"/>
              <a:gd name="connsiteX1042" fmla="*/ 302337 w 1244359"/>
              <a:gd name="connsiteY1042" fmla="*/ 1006793 h 1201102"/>
              <a:gd name="connsiteX1043" fmla="*/ 302337 w 1244359"/>
              <a:gd name="connsiteY1043" fmla="*/ 1006793 h 1201102"/>
              <a:gd name="connsiteX1044" fmla="*/ 302337 w 1244359"/>
              <a:gd name="connsiteY1044" fmla="*/ 1006793 h 1201102"/>
              <a:gd name="connsiteX1045" fmla="*/ 302337 w 1244359"/>
              <a:gd name="connsiteY1045" fmla="*/ 1006793 h 1201102"/>
              <a:gd name="connsiteX1046" fmla="*/ 302337 w 1244359"/>
              <a:gd name="connsiteY1046" fmla="*/ 1006793 h 1201102"/>
              <a:gd name="connsiteX1047" fmla="*/ 303290 w 1244359"/>
              <a:gd name="connsiteY1047" fmla="*/ 1006793 h 1201102"/>
              <a:gd name="connsiteX1048" fmla="*/ 302337 w 1244359"/>
              <a:gd name="connsiteY1048" fmla="*/ 1006793 h 1201102"/>
              <a:gd name="connsiteX1049" fmla="*/ 430925 w 1244359"/>
              <a:gd name="connsiteY1049" fmla="*/ 1107758 h 1201102"/>
              <a:gd name="connsiteX1050" fmla="*/ 393777 w 1244359"/>
              <a:gd name="connsiteY1050" fmla="*/ 1094423 h 1201102"/>
              <a:gd name="connsiteX1051" fmla="*/ 379490 w 1244359"/>
              <a:gd name="connsiteY1051" fmla="*/ 1085850 h 1201102"/>
              <a:gd name="connsiteX1052" fmla="*/ 377585 w 1244359"/>
              <a:gd name="connsiteY1052" fmla="*/ 1084898 h 1201102"/>
              <a:gd name="connsiteX1053" fmla="*/ 384252 w 1244359"/>
              <a:gd name="connsiteY1053" fmla="*/ 1085850 h 1201102"/>
              <a:gd name="connsiteX1054" fmla="*/ 399492 w 1244359"/>
              <a:gd name="connsiteY1054" fmla="*/ 1089660 h 1201102"/>
              <a:gd name="connsiteX1055" fmla="*/ 415685 w 1244359"/>
              <a:gd name="connsiteY1055" fmla="*/ 1095375 h 1201102"/>
              <a:gd name="connsiteX1056" fmla="*/ 448070 w 1244359"/>
              <a:gd name="connsiteY1056" fmla="*/ 1106805 h 1201102"/>
              <a:gd name="connsiteX1057" fmla="*/ 469025 w 1244359"/>
              <a:gd name="connsiteY1057" fmla="*/ 1106805 h 1201102"/>
              <a:gd name="connsiteX1058" fmla="*/ 469025 w 1244359"/>
              <a:gd name="connsiteY1058" fmla="*/ 1117283 h 1201102"/>
              <a:gd name="connsiteX1059" fmla="*/ 430925 w 1244359"/>
              <a:gd name="connsiteY1059" fmla="*/ 1107758 h 1201102"/>
              <a:gd name="connsiteX1060" fmla="*/ 609042 w 1244359"/>
              <a:gd name="connsiteY1060" fmla="*/ 1137285 h 1201102"/>
              <a:gd name="connsiteX1061" fmla="*/ 618567 w 1244359"/>
              <a:gd name="connsiteY1061" fmla="*/ 1138238 h 1201102"/>
              <a:gd name="connsiteX1062" fmla="*/ 615710 w 1244359"/>
              <a:gd name="connsiteY1062" fmla="*/ 1137285 h 1201102"/>
              <a:gd name="connsiteX1063" fmla="*/ 619520 w 1244359"/>
              <a:gd name="connsiteY1063" fmla="*/ 1135380 h 1201102"/>
              <a:gd name="connsiteX1064" fmla="*/ 607137 w 1244359"/>
              <a:gd name="connsiteY1064" fmla="*/ 1135380 h 1201102"/>
              <a:gd name="connsiteX1065" fmla="*/ 630950 w 1244359"/>
              <a:gd name="connsiteY1065" fmla="*/ 1128713 h 1201102"/>
              <a:gd name="connsiteX1066" fmla="*/ 630950 w 1244359"/>
              <a:gd name="connsiteY1066" fmla="*/ 1133475 h 1201102"/>
              <a:gd name="connsiteX1067" fmla="*/ 636665 w 1244359"/>
              <a:gd name="connsiteY1067" fmla="*/ 1134428 h 1201102"/>
              <a:gd name="connsiteX1068" fmla="*/ 633807 w 1244359"/>
              <a:gd name="connsiteY1068" fmla="*/ 1130618 h 1201102"/>
              <a:gd name="connsiteX1069" fmla="*/ 650952 w 1244359"/>
              <a:gd name="connsiteY1069" fmla="*/ 1127760 h 1201102"/>
              <a:gd name="connsiteX1070" fmla="*/ 659525 w 1244359"/>
              <a:gd name="connsiteY1070" fmla="*/ 1127760 h 1201102"/>
              <a:gd name="connsiteX1071" fmla="*/ 648095 w 1244359"/>
              <a:gd name="connsiteY1071" fmla="*/ 1132523 h 1201102"/>
              <a:gd name="connsiteX1072" fmla="*/ 666192 w 1244359"/>
              <a:gd name="connsiteY1072" fmla="*/ 1132523 h 1201102"/>
              <a:gd name="connsiteX1073" fmla="*/ 652857 w 1244359"/>
              <a:gd name="connsiteY1073" fmla="*/ 1134428 h 1201102"/>
              <a:gd name="connsiteX1074" fmla="*/ 638570 w 1244359"/>
              <a:gd name="connsiteY1074" fmla="*/ 1136333 h 1201102"/>
              <a:gd name="connsiteX1075" fmla="*/ 609042 w 1244359"/>
              <a:gd name="connsiteY1075" fmla="*/ 1137285 h 1201102"/>
              <a:gd name="connsiteX1076" fmla="*/ 611900 w 1244359"/>
              <a:gd name="connsiteY1076" fmla="*/ 1170623 h 1201102"/>
              <a:gd name="connsiteX1077" fmla="*/ 617615 w 1244359"/>
              <a:gd name="connsiteY1077" fmla="*/ 1171575 h 1201102"/>
              <a:gd name="connsiteX1078" fmla="*/ 596660 w 1244359"/>
              <a:gd name="connsiteY1078" fmla="*/ 1173480 h 1201102"/>
              <a:gd name="connsiteX1079" fmla="*/ 569990 w 1244359"/>
              <a:gd name="connsiteY1079" fmla="*/ 1173480 h 1201102"/>
              <a:gd name="connsiteX1080" fmla="*/ 611900 w 1244359"/>
              <a:gd name="connsiteY1080" fmla="*/ 1170623 h 1201102"/>
              <a:gd name="connsiteX1081" fmla="*/ 565227 w 1244359"/>
              <a:gd name="connsiteY1081" fmla="*/ 1175385 h 1201102"/>
              <a:gd name="connsiteX1082" fmla="*/ 584277 w 1244359"/>
              <a:gd name="connsiteY1082" fmla="*/ 1177290 h 1201102"/>
              <a:gd name="connsiteX1083" fmla="*/ 605232 w 1244359"/>
              <a:gd name="connsiteY1083" fmla="*/ 1177290 h 1201102"/>
              <a:gd name="connsiteX1084" fmla="*/ 582372 w 1244359"/>
              <a:gd name="connsiteY1084" fmla="*/ 1178243 h 1201102"/>
              <a:gd name="connsiteX1085" fmla="*/ 562370 w 1244359"/>
              <a:gd name="connsiteY1085" fmla="*/ 1179195 h 1201102"/>
              <a:gd name="connsiteX1086" fmla="*/ 565227 w 1244359"/>
              <a:gd name="connsiteY1086" fmla="*/ 1175385 h 1201102"/>
              <a:gd name="connsiteX1087" fmla="*/ 561417 w 1244359"/>
              <a:gd name="connsiteY1087" fmla="*/ 1183005 h 1201102"/>
              <a:gd name="connsiteX1088" fmla="*/ 569037 w 1244359"/>
              <a:gd name="connsiteY1088" fmla="*/ 1183005 h 1201102"/>
              <a:gd name="connsiteX1089" fmla="*/ 561417 w 1244359"/>
              <a:gd name="connsiteY1089" fmla="*/ 1183005 h 1201102"/>
              <a:gd name="connsiteX1090" fmla="*/ 661430 w 1244359"/>
              <a:gd name="connsiteY1090" fmla="*/ 1187768 h 1201102"/>
              <a:gd name="connsiteX1091" fmla="*/ 661430 w 1244359"/>
              <a:gd name="connsiteY1091" fmla="*/ 1184910 h 1201102"/>
              <a:gd name="connsiteX1092" fmla="*/ 659525 w 1244359"/>
              <a:gd name="connsiteY1092" fmla="*/ 1185863 h 1201102"/>
              <a:gd name="connsiteX1093" fmla="*/ 649047 w 1244359"/>
              <a:gd name="connsiteY1093" fmla="*/ 1187768 h 1201102"/>
              <a:gd name="connsiteX1094" fmla="*/ 627140 w 1244359"/>
              <a:gd name="connsiteY1094" fmla="*/ 1189673 h 1201102"/>
              <a:gd name="connsiteX1095" fmla="*/ 581420 w 1244359"/>
              <a:gd name="connsiteY1095" fmla="*/ 1188720 h 1201102"/>
              <a:gd name="connsiteX1096" fmla="*/ 578562 w 1244359"/>
              <a:gd name="connsiteY1096" fmla="*/ 1190625 h 1201102"/>
              <a:gd name="connsiteX1097" fmla="*/ 569990 w 1244359"/>
              <a:gd name="connsiteY1097" fmla="*/ 1188720 h 1201102"/>
              <a:gd name="connsiteX1098" fmla="*/ 582372 w 1244359"/>
              <a:gd name="connsiteY1098" fmla="*/ 1187768 h 1201102"/>
              <a:gd name="connsiteX1099" fmla="*/ 580467 w 1244359"/>
              <a:gd name="connsiteY1099" fmla="*/ 1184910 h 1201102"/>
              <a:gd name="connsiteX1100" fmla="*/ 642380 w 1244359"/>
              <a:gd name="connsiteY1100" fmla="*/ 1179195 h 1201102"/>
              <a:gd name="connsiteX1101" fmla="*/ 654762 w 1244359"/>
              <a:gd name="connsiteY1101" fmla="*/ 1182053 h 1201102"/>
              <a:gd name="connsiteX1102" fmla="*/ 653810 w 1244359"/>
              <a:gd name="connsiteY1102" fmla="*/ 1178243 h 1201102"/>
              <a:gd name="connsiteX1103" fmla="*/ 662382 w 1244359"/>
              <a:gd name="connsiteY1103" fmla="*/ 1178243 h 1201102"/>
              <a:gd name="connsiteX1104" fmla="*/ 664287 w 1244359"/>
              <a:gd name="connsiteY1104" fmla="*/ 1181100 h 1201102"/>
              <a:gd name="connsiteX1105" fmla="*/ 681432 w 1244359"/>
              <a:gd name="connsiteY1105" fmla="*/ 1176338 h 1201102"/>
              <a:gd name="connsiteX1106" fmla="*/ 673812 w 1244359"/>
              <a:gd name="connsiteY1106" fmla="*/ 1176338 h 1201102"/>
              <a:gd name="connsiteX1107" fmla="*/ 692862 w 1244359"/>
              <a:gd name="connsiteY1107" fmla="*/ 1173480 h 1201102"/>
              <a:gd name="connsiteX1108" fmla="*/ 695720 w 1244359"/>
              <a:gd name="connsiteY1108" fmla="*/ 1179195 h 1201102"/>
              <a:gd name="connsiteX1109" fmla="*/ 669050 w 1244359"/>
              <a:gd name="connsiteY1109" fmla="*/ 1183958 h 1201102"/>
              <a:gd name="connsiteX1110" fmla="*/ 707150 w 1244359"/>
              <a:gd name="connsiteY1110" fmla="*/ 1182053 h 1201102"/>
              <a:gd name="connsiteX1111" fmla="*/ 661430 w 1244359"/>
              <a:gd name="connsiteY1111" fmla="*/ 1187768 h 1201102"/>
              <a:gd name="connsiteX1112" fmla="*/ 730010 w 1244359"/>
              <a:gd name="connsiteY1112" fmla="*/ 1167765 h 1201102"/>
              <a:gd name="connsiteX1113" fmla="*/ 728105 w 1244359"/>
              <a:gd name="connsiteY1113" fmla="*/ 1164908 h 1201102"/>
              <a:gd name="connsiteX1114" fmla="*/ 738582 w 1244359"/>
              <a:gd name="connsiteY1114" fmla="*/ 1163955 h 1201102"/>
              <a:gd name="connsiteX1115" fmla="*/ 730010 w 1244359"/>
              <a:gd name="connsiteY1115" fmla="*/ 1167765 h 1201102"/>
              <a:gd name="connsiteX1116" fmla="*/ 769062 w 1244359"/>
              <a:gd name="connsiteY1116" fmla="*/ 1153478 h 1201102"/>
              <a:gd name="connsiteX1117" fmla="*/ 718580 w 1244359"/>
              <a:gd name="connsiteY1117" fmla="*/ 1163955 h 1201102"/>
              <a:gd name="connsiteX1118" fmla="*/ 724295 w 1244359"/>
              <a:gd name="connsiteY1118" fmla="*/ 1163955 h 1201102"/>
              <a:gd name="connsiteX1119" fmla="*/ 715722 w 1244359"/>
              <a:gd name="connsiteY1119" fmla="*/ 1164908 h 1201102"/>
              <a:gd name="connsiteX1120" fmla="*/ 713817 w 1244359"/>
              <a:gd name="connsiteY1120" fmla="*/ 1170623 h 1201102"/>
              <a:gd name="connsiteX1121" fmla="*/ 708102 w 1244359"/>
              <a:gd name="connsiteY1121" fmla="*/ 1164908 h 1201102"/>
              <a:gd name="connsiteX1122" fmla="*/ 725247 w 1244359"/>
              <a:gd name="connsiteY1122" fmla="*/ 1160145 h 1201102"/>
              <a:gd name="connsiteX1123" fmla="*/ 717627 w 1244359"/>
              <a:gd name="connsiteY1123" fmla="*/ 1160145 h 1201102"/>
              <a:gd name="connsiteX1124" fmla="*/ 724295 w 1244359"/>
              <a:gd name="connsiteY1124" fmla="*/ 1156335 h 1201102"/>
              <a:gd name="connsiteX1125" fmla="*/ 726200 w 1244359"/>
              <a:gd name="connsiteY1125" fmla="*/ 1159193 h 1201102"/>
              <a:gd name="connsiteX1126" fmla="*/ 755727 w 1244359"/>
              <a:gd name="connsiteY1126" fmla="*/ 1149668 h 1201102"/>
              <a:gd name="connsiteX1127" fmla="*/ 766205 w 1244359"/>
              <a:gd name="connsiteY1127" fmla="*/ 1149668 h 1201102"/>
              <a:gd name="connsiteX1128" fmla="*/ 765252 w 1244359"/>
              <a:gd name="connsiteY1128" fmla="*/ 1146810 h 1201102"/>
              <a:gd name="connsiteX1129" fmla="*/ 785255 w 1244359"/>
              <a:gd name="connsiteY1129" fmla="*/ 1142048 h 1201102"/>
              <a:gd name="connsiteX1130" fmla="*/ 777635 w 1244359"/>
              <a:gd name="connsiteY1130" fmla="*/ 1142048 h 1201102"/>
              <a:gd name="connsiteX1131" fmla="*/ 793827 w 1244359"/>
              <a:gd name="connsiteY1131" fmla="*/ 1135380 h 1201102"/>
              <a:gd name="connsiteX1132" fmla="*/ 793827 w 1244359"/>
              <a:gd name="connsiteY1132" fmla="*/ 1139190 h 1201102"/>
              <a:gd name="connsiteX1133" fmla="*/ 796685 w 1244359"/>
              <a:gd name="connsiteY1133" fmla="*/ 1134428 h 1201102"/>
              <a:gd name="connsiteX1134" fmla="*/ 809067 w 1244359"/>
              <a:gd name="connsiteY1134" fmla="*/ 1133475 h 1201102"/>
              <a:gd name="connsiteX1135" fmla="*/ 769062 w 1244359"/>
              <a:gd name="connsiteY1135" fmla="*/ 1153478 h 1201102"/>
              <a:gd name="connsiteX1136" fmla="*/ 901460 w 1244359"/>
              <a:gd name="connsiteY1136" fmla="*/ 1118235 h 1201102"/>
              <a:gd name="connsiteX1137" fmla="*/ 910985 w 1244359"/>
              <a:gd name="connsiteY1137" fmla="*/ 1109663 h 1201102"/>
              <a:gd name="connsiteX1138" fmla="*/ 901460 w 1244359"/>
              <a:gd name="connsiteY1138" fmla="*/ 1118235 h 1201102"/>
              <a:gd name="connsiteX1139" fmla="*/ 943370 w 1244359"/>
              <a:gd name="connsiteY1139" fmla="*/ 1108710 h 1201102"/>
              <a:gd name="connsiteX1140" fmla="*/ 936702 w 1244359"/>
              <a:gd name="connsiteY1140" fmla="*/ 1110615 h 1201102"/>
              <a:gd name="connsiteX1141" fmla="*/ 941465 w 1244359"/>
              <a:gd name="connsiteY1141" fmla="*/ 1106805 h 1201102"/>
              <a:gd name="connsiteX1142" fmla="*/ 944322 w 1244359"/>
              <a:gd name="connsiteY1142" fmla="*/ 1107758 h 1201102"/>
              <a:gd name="connsiteX1143" fmla="*/ 943370 w 1244359"/>
              <a:gd name="connsiteY1143" fmla="*/ 1108710 h 1201102"/>
              <a:gd name="connsiteX1144" fmla="*/ 938607 w 1244359"/>
              <a:gd name="connsiteY1144" fmla="*/ 1096328 h 1201102"/>
              <a:gd name="connsiteX1145" fmla="*/ 943370 w 1244359"/>
              <a:gd name="connsiteY1145" fmla="*/ 1093470 h 1201102"/>
              <a:gd name="connsiteX1146" fmla="*/ 944322 w 1244359"/>
              <a:gd name="connsiteY1146" fmla="*/ 1095375 h 1201102"/>
              <a:gd name="connsiteX1147" fmla="*/ 938607 w 1244359"/>
              <a:gd name="connsiteY1147" fmla="*/ 1096328 h 1201102"/>
              <a:gd name="connsiteX1148" fmla="*/ 944322 w 1244359"/>
              <a:gd name="connsiteY1148" fmla="*/ 1091565 h 1201102"/>
              <a:gd name="connsiteX1149" fmla="*/ 950990 w 1244359"/>
              <a:gd name="connsiteY1149" fmla="*/ 1084898 h 1201102"/>
              <a:gd name="connsiteX1150" fmla="*/ 952895 w 1244359"/>
              <a:gd name="connsiteY1150" fmla="*/ 1086803 h 1201102"/>
              <a:gd name="connsiteX1151" fmla="*/ 944322 w 1244359"/>
              <a:gd name="connsiteY1151" fmla="*/ 1091565 h 1201102"/>
              <a:gd name="connsiteX1152" fmla="*/ 942417 w 1244359"/>
              <a:gd name="connsiteY1152" fmla="*/ 1087755 h 1201102"/>
              <a:gd name="connsiteX1153" fmla="*/ 922415 w 1244359"/>
              <a:gd name="connsiteY1153" fmla="*/ 1102043 h 1201102"/>
              <a:gd name="connsiteX1154" fmla="*/ 937655 w 1244359"/>
              <a:gd name="connsiteY1154" fmla="*/ 1087755 h 1201102"/>
              <a:gd name="connsiteX1155" fmla="*/ 960515 w 1244359"/>
              <a:gd name="connsiteY1155" fmla="*/ 1070610 h 1201102"/>
              <a:gd name="connsiteX1156" fmla="*/ 942417 w 1244359"/>
              <a:gd name="connsiteY1156" fmla="*/ 1087755 h 1201102"/>
              <a:gd name="connsiteX1157" fmla="*/ 998615 w 1244359"/>
              <a:gd name="connsiteY1157" fmla="*/ 1076325 h 1201102"/>
              <a:gd name="connsiteX1158" fmla="*/ 995757 w 1244359"/>
              <a:gd name="connsiteY1158" fmla="*/ 1070610 h 1201102"/>
              <a:gd name="connsiteX1159" fmla="*/ 998615 w 1244359"/>
              <a:gd name="connsiteY1159" fmla="*/ 1076325 h 1201102"/>
              <a:gd name="connsiteX1160" fmla="*/ 1003377 w 1244359"/>
              <a:gd name="connsiteY1160" fmla="*/ 1069658 h 1201102"/>
              <a:gd name="connsiteX1161" fmla="*/ 999567 w 1244359"/>
              <a:gd name="connsiteY1161" fmla="*/ 1069658 h 1201102"/>
              <a:gd name="connsiteX1162" fmla="*/ 1002425 w 1244359"/>
              <a:gd name="connsiteY1162" fmla="*/ 1067753 h 1201102"/>
              <a:gd name="connsiteX1163" fmla="*/ 1006235 w 1244359"/>
              <a:gd name="connsiteY1163" fmla="*/ 1066800 h 1201102"/>
              <a:gd name="connsiteX1164" fmla="*/ 1006235 w 1244359"/>
              <a:gd name="connsiteY1164" fmla="*/ 1069658 h 1201102"/>
              <a:gd name="connsiteX1165" fmla="*/ 1003377 w 1244359"/>
              <a:gd name="connsiteY1165" fmla="*/ 1069658 h 1201102"/>
              <a:gd name="connsiteX1166" fmla="*/ 1025285 w 1244359"/>
              <a:gd name="connsiteY1166" fmla="*/ 1058228 h 1201102"/>
              <a:gd name="connsiteX1167" fmla="*/ 1029095 w 1244359"/>
              <a:gd name="connsiteY1167" fmla="*/ 1053465 h 1201102"/>
              <a:gd name="connsiteX1168" fmla="*/ 1025285 w 1244359"/>
              <a:gd name="connsiteY1168" fmla="*/ 1056323 h 1201102"/>
              <a:gd name="connsiteX1169" fmla="*/ 1023380 w 1244359"/>
              <a:gd name="connsiteY1169" fmla="*/ 1054418 h 1201102"/>
              <a:gd name="connsiteX1170" fmla="*/ 1031952 w 1244359"/>
              <a:gd name="connsiteY1170" fmla="*/ 1051560 h 1201102"/>
              <a:gd name="connsiteX1171" fmla="*/ 1025285 w 1244359"/>
              <a:gd name="connsiteY1171" fmla="*/ 1058228 h 1201102"/>
              <a:gd name="connsiteX1172" fmla="*/ 1052907 w 1244359"/>
              <a:gd name="connsiteY1172" fmla="*/ 1010603 h 1201102"/>
              <a:gd name="connsiteX1173" fmla="*/ 1054812 w 1244359"/>
              <a:gd name="connsiteY1173" fmla="*/ 1012508 h 1201102"/>
              <a:gd name="connsiteX1174" fmla="*/ 1050050 w 1244359"/>
              <a:gd name="connsiteY1174" fmla="*/ 1018223 h 1201102"/>
              <a:gd name="connsiteX1175" fmla="*/ 1052907 w 1244359"/>
              <a:gd name="connsiteY1175" fmla="*/ 1010603 h 1201102"/>
              <a:gd name="connsiteX1176" fmla="*/ 1061480 w 1244359"/>
              <a:gd name="connsiteY1176" fmla="*/ 1021080 h 1201102"/>
              <a:gd name="connsiteX1177" fmla="*/ 1056717 w 1244359"/>
              <a:gd name="connsiteY1177" fmla="*/ 1023938 h 1201102"/>
              <a:gd name="connsiteX1178" fmla="*/ 1067195 w 1244359"/>
              <a:gd name="connsiteY1178" fmla="*/ 1014413 h 1201102"/>
              <a:gd name="connsiteX1179" fmla="*/ 1061480 w 1244359"/>
              <a:gd name="connsiteY1179" fmla="*/ 1021080 h 1201102"/>
              <a:gd name="connsiteX1180" fmla="*/ 1066242 w 1244359"/>
              <a:gd name="connsiteY1180" fmla="*/ 1000125 h 1201102"/>
              <a:gd name="connsiteX1181" fmla="*/ 1052907 w 1244359"/>
              <a:gd name="connsiteY1181" fmla="*/ 1019175 h 1201102"/>
              <a:gd name="connsiteX1182" fmla="*/ 1060527 w 1244359"/>
              <a:gd name="connsiteY1182" fmla="*/ 1002983 h 1201102"/>
              <a:gd name="connsiteX1183" fmla="*/ 1081482 w 1244359"/>
              <a:gd name="connsiteY1183" fmla="*/ 982028 h 1201102"/>
              <a:gd name="connsiteX1184" fmla="*/ 1066242 w 1244359"/>
              <a:gd name="connsiteY1184" fmla="*/ 1000125 h 1201102"/>
              <a:gd name="connsiteX1185" fmla="*/ 1093865 w 1244359"/>
              <a:gd name="connsiteY1185" fmla="*/ 967740 h 1201102"/>
              <a:gd name="connsiteX1186" fmla="*/ 1083387 w 1244359"/>
              <a:gd name="connsiteY1186" fmla="*/ 981075 h 1201102"/>
              <a:gd name="connsiteX1187" fmla="*/ 1080530 w 1244359"/>
              <a:gd name="connsiteY1187" fmla="*/ 978218 h 1201102"/>
              <a:gd name="connsiteX1188" fmla="*/ 1098627 w 1244359"/>
              <a:gd name="connsiteY1188" fmla="*/ 955358 h 1201102"/>
              <a:gd name="connsiteX1189" fmla="*/ 1093865 w 1244359"/>
              <a:gd name="connsiteY1189" fmla="*/ 967740 h 1201102"/>
              <a:gd name="connsiteX1190" fmla="*/ 1156730 w 1244359"/>
              <a:gd name="connsiteY1190" fmla="*/ 868680 h 1201102"/>
              <a:gd name="connsiteX1191" fmla="*/ 1152920 w 1244359"/>
              <a:gd name="connsiteY1191" fmla="*/ 864870 h 1201102"/>
              <a:gd name="connsiteX1192" fmla="*/ 1159587 w 1244359"/>
              <a:gd name="connsiteY1192" fmla="*/ 858203 h 1201102"/>
              <a:gd name="connsiteX1193" fmla="*/ 1166255 w 1244359"/>
              <a:gd name="connsiteY1193" fmla="*/ 843915 h 1201102"/>
              <a:gd name="connsiteX1194" fmla="*/ 1156730 w 1244359"/>
              <a:gd name="connsiteY1194" fmla="*/ 868680 h 1201102"/>
              <a:gd name="connsiteX1195" fmla="*/ 1157682 w 1244359"/>
              <a:gd name="connsiteY1195" fmla="*/ 895350 h 1201102"/>
              <a:gd name="connsiteX1196" fmla="*/ 1153872 w 1244359"/>
              <a:gd name="connsiteY1196" fmla="*/ 897255 h 1201102"/>
              <a:gd name="connsiteX1197" fmla="*/ 1156730 w 1244359"/>
              <a:gd name="connsiteY1197" fmla="*/ 889635 h 1201102"/>
              <a:gd name="connsiteX1198" fmla="*/ 1158635 w 1244359"/>
              <a:gd name="connsiteY1198" fmla="*/ 892493 h 1201102"/>
              <a:gd name="connsiteX1199" fmla="*/ 1164350 w 1244359"/>
              <a:gd name="connsiteY1199" fmla="*/ 886778 h 1201102"/>
              <a:gd name="connsiteX1200" fmla="*/ 1157682 w 1244359"/>
              <a:gd name="connsiteY1200" fmla="*/ 895350 h 1201102"/>
              <a:gd name="connsiteX1201" fmla="*/ 1166255 w 1244359"/>
              <a:gd name="connsiteY1201" fmla="*/ 878205 h 1201102"/>
              <a:gd name="connsiteX1202" fmla="*/ 1171017 w 1244359"/>
              <a:gd name="connsiteY1202" fmla="*/ 868680 h 1201102"/>
              <a:gd name="connsiteX1203" fmla="*/ 1166255 w 1244359"/>
              <a:gd name="connsiteY1203" fmla="*/ 878205 h 1201102"/>
              <a:gd name="connsiteX1204" fmla="*/ 1171970 w 1244359"/>
              <a:gd name="connsiteY1204" fmla="*/ 821055 h 1201102"/>
              <a:gd name="connsiteX1205" fmla="*/ 1172922 w 1244359"/>
              <a:gd name="connsiteY1205" fmla="*/ 813435 h 1201102"/>
              <a:gd name="connsiteX1206" fmla="*/ 1171970 w 1244359"/>
              <a:gd name="connsiteY1206" fmla="*/ 821055 h 1201102"/>
              <a:gd name="connsiteX1207" fmla="*/ 1171017 w 1244359"/>
              <a:gd name="connsiteY1207" fmla="*/ 800100 h 1201102"/>
              <a:gd name="connsiteX1208" fmla="*/ 1174827 w 1244359"/>
              <a:gd name="connsiteY1208" fmla="*/ 788670 h 1201102"/>
              <a:gd name="connsiteX1209" fmla="*/ 1171017 w 1244359"/>
              <a:gd name="connsiteY1209" fmla="*/ 800100 h 1201102"/>
              <a:gd name="connsiteX1210" fmla="*/ 1178637 w 1244359"/>
              <a:gd name="connsiteY1210" fmla="*/ 767715 h 1201102"/>
              <a:gd name="connsiteX1211" fmla="*/ 1176732 w 1244359"/>
              <a:gd name="connsiteY1211" fmla="*/ 778193 h 1201102"/>
              <a:gd name="connsiteX1212" fmla="*/ 1178637 w 1244359"/>
              <a:gd name="connsiteY1212" fmla="*/ 767715 h 1201102"/>
              <a:gd name="connsiteX1213" fmla="*/ 1178637 w 1244359"/>
              <a:gd name="connsiteY1213" fmla="*/ 792480 h 1201102"/>
              <a:gd name="connsiteX1214" fmla="*/ 1180542 w 1244359"/>
              <a:gd name="connsiteY1214" fmla="*/ 775335 h 1201102"/>
              <a:gd name="connsiteX1215" fmla="*/ 1183400 w 1244359"/>
              <a:gd name="connsiteY1215" fmla="*/ 778193 h 1201102"/>
              <a:gd name="connsiteX1216" fmla="*/ 1178637 w 1244359"/>
              <a:gd name="connsiteY1216" fmla="*/ 792480 h 1201102"/>
              <a:gd name="connsiteX1217" fmla="*/ 1190067 w 1244359"/>
              <a:gd name="connsiteY1217" fmla="*/ 726758 h 1201102"/>
              <a:gd name="connsiteX1218" fmla="*/ 1188162 w 1244359"/>
              <a:gd name="connsiteY1218" fmla="*/ 754380 h 1201102"/>
              <a:gd name="connsiteX1219" fmla="*/ 1184352 w 1244359"/>
              <a:gd name="connsiteY1219" fmla="*/ 758190 h 1201102"/>
              <a:gd name="connsiteX1220" fmla="*/ 1183400 w 1244359"/>
              <a:gd name="connsiteY1220" fmla="*/ 775335 h 1201102"/>
              <a:gd name="connsiteX1221" fmla="*/ 1179590 w 1244359"/>
              <a:gd name="connsiteY1221" fmla="*/ 772478 h 1201102"/>
              <a:gd name="connsiteX1222" fmla="*/ 1181495 w 1244359"/>
              <a:gd name="connsiteY1222" fmla="*/ 763905 h 1201102"/>
              <a:gd name="connsiteX1223" fmla="*/ 1178637 w 1244359"/>
              <a:gd name="connsiteY1223" fmla="*/ 758190 h 1201102"/>
              <a:gd name="connsiteX1224" fmla="*/ 1181495 w 1244359"/>
              <a:gd name="connsiteY1224" fmla="*/ 757238 h 1201102"/>
              <a:gd name="connsiteX1225" fmla="*/ 1189115 w 1244359"/>
              <a:gd name="connsiteY1225" fmla="*/ 721995 h 1201102"/>
              <a:gd name="connsiteX1226" fmla="*/ 1191020 w 1244359"/>
              <a:gd name="connsiteY1226" fmla="*/ 722948 h 1201102"/>
              <a:gd name="connsiteX1227" fmla="*/ 1190067 w 1244359"/>
              <a:gd name="connsiteY1227" fmla="*/ 718185 h 1201102"/>
              <a:gd name="connsiteX1228" fmla="*/ 1188162 w 1244359"/>
              <a:gd name="connsiteY1228" fmla="*/ 718185 h 1201102"/>
              <a:gd name="connsiteX1229" fmla="*/ 1191020 w 1244359"/>
              <a:gd name="connsiteY1229" fmla="*/ 707708 h 1201102"/>
              <a:gd name="connsiteX1230" fmla="*/ 1191972 w 1244359"/>
              <a:gd name="connsiteY1230" fmla="*/ 714375 h 1201102"/>
              <a:gd name="connsiteX1231" fmla="*/ 1195782 w 1244359"/>
              <a:gd name="connsiteY1231" fmla="*/ 695325 h 1201102"/>
              <a:gd name="connsiteX1232" fmla="*/ 1191020 w 1244359"/>
              <a:gd name="connsiteY1232" fmla="*/ 707708 h 1201102"/>
              <a:gd name="connsiteX1233" fmla="*/ 1191020 w 1244359"/>
              <a:gd name="connsiteY1233" fmla="*/ 706755 h 1201102"/>
              <a:gd name="connsiteX1234" fmla="*/ 1193877 w 1244359"/>
              <a:gd name="connsiteY1234" fmla="*/ 688658 h 1201102"/>
              <a:gd name="connsiteX1235" fmla="*/ 1196735 w 1244359"/>
              <a:gd name="connsiteY1235" fmla="*/ 687705 h 1201102"/>
              <a:gd name="connsiteX1236" fmla="*/ 1196735 w 1244359"/>
              <a:gd name="connsiteY1236" fmla="*/ 687705 h 1201102"/>
              <a:gd name="connsiteX1237" fmla="*/ 1197687 w 1244359"/>
              <a:gd name="connsiteY1237" fmla="*/ 699135 h 1201102"/>
              <a:gd name="connsiteX1238" fmla="*/ 1195782 w 1244359"/>
              <a:gd name="connsiteY1238" fmla="*/ 711518 h 1201102"/>
              <a:gd name="connsiteX1239" fmla="*/ 1191972 w 1244359"/>
              <a:gd name="connsiteY1239" fmla="*/ 715328 h 1201102"/>
              <a:gd name="connsiteX1240" fmla="*/ 1190067 w 1244359"/>
              <a:gd name="connsiteY1240" fmla="*/ 735330 h 1201102"/>
              <a:gd name="connsiteX1241" fmla="*/ 1190067 w 1244359"/>
              <a:gd name="connsiteY1241" fmla="*/ 726758 h 1201102"/>
              <a:gd name="connsiteX1242" fmla="*/ 1190067 w 1244359"/>
              <a:gd name="connsiteY1242" fmla="*/ 801053 h 1201102"/>
              <a:gd name="connsiteX1243" fmla="*/ 1193877 w 1244359"/>
              <a:gd name="connsiteY1243" fmla="*/ 790575 h 1201102"/>
              <a:gd name="connsiteX1244" fmla="*/ 1190067 w 1244359"/>
              <a:gd name="connsiteY1244" fmla="*/ 801053 h 1201102"/>
              <a:gd name="connsiteX1245" fmla="*/ 1193877 w 1244359"/>
              <a:gd name="connsiteY1245" fmla="*/ 787718 h 1201102"/>
              <a:gd name="connsiteX1246" fmla="*/ 1203402 w 1244359"/>
              <a:gd name="connsiteY1246" fmla="*/ 779145 h 1201102"/>
              <a:gd name="connsiteX1247" fmla="*/ 1193877 w 1244359"/>
              <a:gd name="connsiteY1247" fmla="*/ 787718 h 1201102"/>
              <a:gd name="connsiteX1248" fmla="*/ 1226262 w 1244359"/>
              <a:gd name="connsiteY1248" fmla="*/ 529590 h 1201102"/>
              <a:gd name="connsiteX1249" fmla="*/ 1226262 w 1244359"/>
              <a:gd name="connsiteY1249" fmla="*/ 529590 h 1201102"/>
              <a:gd name="connsiteX1250" fmla="*/ 1226262 w 1244359"/>
              <a:gd name="connsiteY1250" fmla="*/ 529590 h 1201102"/>
              <a:gd name="connsiteX1251" fmla="*/ 1226262 w 1244359"/>
              <a:gd name="connsiteY1251" fmla="*/ 529590 h 1201102"/>
              <a:gd name="connsiteX1252" fmla="*/ 1230072 w 1244359"/>
              <a:gd name="connsiteY1252" fmla="*/ 522923 h 1201102"/>
              <a:gd name="connsiteX1253" fmla="*/ 1231977 w 1244359"/>
              <a:gd name="connsiteY1253" fmla="*/ 535305 h 1201102"/>
              <a:gd name="connsiteX1254" fmla="*/ 1230072 w 1244359"/>
              <a:gd name="connsiteY1254" fmla="*/ 522923 h 120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</a:cxnLst>
            <a:rect l="l" t="t" r="r" b="b"/>
            <a:pathLst>
              <a:path w="1244359" h="1201102">
                <a:moveTo>
                  <a:pt x="1244360" y="573405"/>
                </a:moveTo>
                <a:cubicBezTo>
                  <a:pt x="1243407" y="556260"/>
                  <a:pt x="1242455" y="539115"/>
                  <a:pt x="1241502" y="522923"/>
                </a:cubicBezTo>
                <a:cubicBezTo>
                  <a:pt x="1241502" y="519113"/>
                  <a:pt x="1240550" y="514350"/>
                  <a:pt x="1240550" y="510540"/>
                </a:cubicBezTo>
                <a:cubicBezTo>
                  <a:pt x="1239597" y="506730"/>
                  <a:pt x="1239597" y="502920"/>
                  <a:pt x="1238645" y="499110"/>
                </a:cubicBezTo>
                <a:cubicBezTo>
                  <a:pt x="1237692" y="491490"/>
                  <a:pt x="1236740" y="483870"/>
                  <a:pt x="1235787" y="476250"/>
                </a:cubicBezTo>
                <a:cubicBezTo>
                  <a:pt x="1231977" y="470535"/>
                  <a:pt x="1232930" y="447675"/>
                  <a:pt x="1225310" y="442913"/>
                </a:cubicBezTo>
                <a:cubicBezTo>
                  <a:pt x="1225310" y="434340"/>
                  <a:pt x="1224357" y="430530"/>
                  <a:pt x="1220547" y="422910"/>
                </a:cubicBezTo>
                <a:cubicBezTo>
                  <a:pt x="1226262" y="424815"/>
                  <a:pt x="1218642" y="413385"/>
                  <a:pt x="1222452" y="414338"/>
                </a:cubicBezTo>
                <a:cubicBezTo>
                  <a:pt x="1218642" y="407670"/>
                  <a:pt x="1220547" y="398145"/>
                  <a:pt x="1216737" y="396240"/>
                </a:cubicBezTo>
                <a:cubicBezTo>
                  <a:pt x="1218642" y="405765"/>
                  <a:pt x="1222452" y="411480"/>
                  <a:pt x="1219595" y="415290"/>
                </a:cubicBezTo>
                <a:cubicBezTo>
                  <a:pt x="1217690" y="405765"/>
                  <a:pt x="1213880" y="397193"/>
                  <a:pt x="1214832" y="390525"/>
                </a:cubicBezTo>
                <a:cubicBezTo>
                  <a:pt x="1211975" y="383858"/>
                  <a:pt x="1204355" y="371475"/>
                  <a:pt x="1205307" y="365760"/>
                </a:cubicBezTo>
                <a:cubicBezTo>
                  <a:pt x="1201497" y="366713"/>
                  <a:pt x="1203402" y="357188"/>
                  <a:pt x="1199592" y="354330"/>
                </a:cubicBezTo>
                <a:cubicBezTo>
                  <a:pt x="1197687" y="354330"/>
                  <a:pt x="1198640" y="357188"/>
                  <a:pt x="1197687" y="355283"/>
                </a:cubicBezTo>
                <a:cubicBezTo>
                  <a:pt x="1193877" y="350520"/>
                  <a:pt x="1194830" y="341948"/>
                  <a:pt x="1191020" y="337185"/>
                </a:cubicBezTo>
                <a:cubicBezTo>
                  <a:pt x="1191972" y="339090"/>
                  <a:pt x="1191972" y="340995"/>
                  <a:pt x="1191020" y="340995"/>
                </a:cubicBezTo>
                <a:cubicBezTo>
                  <a:pt x="1189115" y="337185"/>
                  <a:pt x="1191020" y="336233"/>
                  <a:pt x="1188162" y="331470"/>
                </a:cubicBezTo>
                <a:cubicBezTo>
                  <a:pt x="1185305" y="332423"/>
                  <a:pt x="1189115" y="338138"/>
                  <a:pt x="1189115" y="340995"/>
                </a:cubicBezTo>
                <a:cubicBezTo>
                  <a:pt x="1192925" y="342900"/>
                  <a:pt x="1199592" y="360045"/>
                  <a:pt x="1198640" y="362903"/>
                </a:cubicBezTo>
                <a:cubicBezTo>
                  <a:pt x="1195782" y="358140"/>
                  <a:pt x="1192925" y="357188"/>
                  <a:pt x="1193877" y="351473"/>
                </a:cubicBezTo>
                <a:cubicBezTo>
                  <a:pt x="1191020" y="351473"/>
                  <a:pt x="1193877" y="355283"/>
                  <a:pt x="1191972" y="355283"/>
                </a:cubicBezTo>
                <a:cubicBezTo>
                  <a:pt x="1193877" y="360045"/>
                  <a:pt x="1196735" y="359093"/>
                  <a:pt x="1197687" y="364808"/>
                </a:cubicBezTo>
                <a:cubicBezTo>
                  <a:pt x="1195782" y="364808"/>
                  <a:pt x="1192925" y="361950"/>
                  <a:pt x="1191020" y="360998"/>
                </a:cubicBezTo>
                <a:cubicBezTo>
                  <a:pt x="1192925" y="366713"/>
                  <a:pt x="1195782" y="363855"/>
                  <a:pt x="1197687" y="368618"/>
                </a:cubicBezTo>
                <a:cubicBezTo>
                  <a:pt x="1196735" y="370523"/>
                  <a:pt x="1193877" y="364808"/>
                  <a:pt x="1194830" y="369570"/>
                </a:cubicBezTo>
                <a:cubicBezTo>
                  <a:pt x="1195782" y="369570"/>
                  <a:pt x="1195782" y="370523"/>
                  <a:pt x="1196735" y="371475"/>
                </a:cubicBezTo>
                <a:cubicBezTo>
                  <a:pt x="1195782" y="371475"/>
                  <a:pt x="1195782" y="371475"/>
                  <a:pt x="1194830" y="371475"/>
                </a:cubicBezTo>
                <a:cubicBezTo>
                  <a:pt x="1193877" y="372428"/>
                  <a:pt x="1192925" y="372428"/>
                  <a:pt x="1191972" y="373380"/>
                </a:cubicBezTo>
                <a:cubicBezTo>
                  <a:pt x="1191972" y="372428"/>
                  <a:pt x="1192925" y="372428"/>
                  <a:pt x="1192925" y="372428"/>
                </a:cubicBezTo>
                <a:cubicBezTo>
                  <a:pt x="1190067" y="368618"/>
                  <a:pt x="1191020" y="367665"/>
                  <a:pt x="1190067" y="363855"/>
                </a:cubicBezTo>
                <a:cubicBezTo>
                  <a:pt x="1188162" y="364808"/>
                  <a:pt x="1190067" y="371475"/>
                  <a:pt x="1191020" y="374333"/>
                </a:cubicBezTo>
                <a:cubicBezTo>
                  <a:pt x="1189115" y="375285"/>
                  <a:pt x="1187210" y="376238"/>
                  <a:pt x="1184352" y="377190"/>
                </a:cubicBezTo>
                <a:cubicBezTo>
                  <a:pt x="1184352" y="377190"/>
                  <a:pt x="1183400" y="377190"/>
                  <a:pt x="1183400" y="376238"/>
                </a:cubicBezTo>
                <a:cubicBezTo>
                  <a:pt x="1183400" y="375285"/>
                  <a:pt x="1182447" y="373380"/>
                  <a:pt x="1182447" y="372428"/>
                </a:cubicBezTo>
                <a:cubicBezTo>
                  <a:pt x="1182447" y="370523"/>
                  <a:pt x="1182447" y="369570"/>
                  <a:pt x="1180542" y="367665"/>
                </a:cubicBezTo>
                <a:cubicBezTo>
                  <a:pt x="1178637" y="362903"/>
                  <a:pt x="1177685" y="359093"/>
                  <a:pt x="1179590" y="356235"/>
                </a:cubicBezTo>
                <a:cubicBezTo>
                  <a:pt x="1174827" y="353378"/>
                  <a:pt x="1169112" y="334328"/>
                  <a:pt x="1169112" y="328613"/>
                </a:cubicBezTo>
                <a:cubicBezTo>
                  <a:pt x="1167207" y="328613"/>
                  <a:pt x="1165302" y="326708"/>
                  <a:pt x="1163397" y="322898"/>
                </a:cubicBezTo>
                <a:cubicBezTo>
                  <a:pt x="1163397" y="321945"/>
                  <a:pt x="1163397" y="320993"/>
                  <a:pt x="1163397" y="319088"/>
                </a:cubicBezTo>
                <a:cubicBezTo>
                  <a:pt x="1163397" y="317183"/>
                  <a:pt x="1162445" y="317183"/>
                  <a:pt x="1160540" y="317183"/>
                </a:cubicBezTo>
                <a:cubicBezTo>
                  <a:pt x="1159587" y="314325"/>
                  <a:pt x="1158635" y="312420"/>
                  <a:pt x="1159587" y="311468"/>
                </a:cubicBezTo>
                <a:cubicBezTo>
                  <a:pt x="1157682" y="309563"/>
                  <a:pt x="1154825" y="306705"/>
                  <a:pt x="1152920" y="304800"/>
                </a:cubicBezTo>
                <a:cubicBezTo>
                  <a:pt x="1151967" y="302895"/>
                  <a:pt x="1151015" y="300990"/>
                  <a:pt x="1151015" y="299085"/>
                </a:cubicBezTo>
                <a:cubicBezTo>
                  <a:pt x="1151015" y="299085"/>
                  <a:pt x="1151015" y="299085"/>
                  <a:pt x="1151967" y="299085"/>
                </a:cubicBezTo>
                <a:cubicBezTo>
                  <a:pt x="1149110" y="292418"/>
                  <a:pt x="1146252" y="286703"/>
                  <a:pt x="1142442" y="280988"/>
                </a:cubicBezTo>
                <a:cubicBezTo>
                  <a:pt x="1142442" y="280988"/>
                  <a:pt x="1142442" y="280988"/>
                  <a:pt x="1142442" y="280988"/>
                </a:cubicBezTo>
                <a:cubicBezTo>
                  <a:pt x="1135775" y="267653"/>
                  <a:pt x="1127202" y="255270"/>
                  <a:pt x="1118630" y="243840"/>
                </a:cubicBezTo>
                <a:cubicBezTo>
                  <a:pt x="1115772" y="238125"/>
                  <a:pt x="1111962" y="233363"/>
                  <a:pt x="1109105" y="226695"/>
                </a:cubicBezTo>
                <a:cubicBezTo>
                  <a:pt x="1108152" y="227648"/>
                  <a:pt x="1107200" y="226695"/>
                  <a:pt x="1105295" y="225743"/>
                </a:cubicBezTo>
                <a:cubicBezTo>
                  <a:pt x="1104342" y="220028"/>
                  <a:pt x="1098627" y="213360"/>
                  <a:pt x="1092912" y="207645"/>
                </a:cubicBezTo>
                <a:cubicBezTo>
                  <a:pt x="1091960" y="203835"/>
                  <a:pt x="1090055" y="199073"/>
                  <a:pt x="1087197" y="195263"/>
                </a:cubicBezTo>
                <a:cubicBezTo>
                  <a:pt x="1087197" y="195263"/>
                  <a:pt x="1087197" y="194310"/>
                  <a:pt x="1088150" y="194310"/>
                </a:cubicBezTo>
                <a:cubicBezTo>
                  <a:pt x="1086245" y="192405"/>
                  <a:pt x="1085292" y="191453"/>
                  <a:pt x="1085292" y="191453"/>
                </a:cubicBezTo>
                <a:cubicBezTo>
                  <a:pt x="1084340" y="190500"/>
                  <a:pt x="1083387" y="189548"/>
                  <a:pt x="1082435" y="188595"/>
                </a:cubicBezTo>
                <a:cubicBezTo>
                  <a:pt x="1078625" y="184785"/>
                  <a:pt x="1074815" y="180023"/>
                  <a:pt x="1071957" y="176213"/>
                </a:cubicBezTo>
                <a:cubicBezTo>
                  <a:pt x="1068147" y="172403"/>
                  <a:pt x="1064337" y="168593"/>
                  <a:pt x="1062432" y="163830"/>
                </a:cubicBezTo>
                <a:cubicBezTo>
                  <a:pt x="1053860" y="150495"/>
                  <a:pt x="1045287" y="136208"/>
                  <a:pt x="1035762" y="123825"/>
                </a:cubicBezTo>
                <a:cubicBezTo>
                  <a:pt x="1025285" y="111443"/>
                  <a:pt x="1014807" y="99060"/>
                  <a:pt x="999567" y="91440"/>
                </a:cubicBezTo>
                <a:cubicBezTo>
                  <a:pt x="996710" y="88583"/>
                  <a:pt x="996710" y="93345"/>
                  <a:pt x="993852" y="91440"/>
                </a:cubicBezTo>
                <a:cubicBezTo>
                  <a:pt x="985280" y="82868"/>
                  <a:pt x="973850" y="76200"/>
                  <a:pt x="961467" y="67628"/>
                </a:cubicBezTo>
                <a:cubicBezTo>
                  <a:pt x="949085" y="60008"/>
                  <a:pt x="936702" y="52388"/>
                  <a:pt x="925272" y="45720"/>
                </a:cubicBezTo>
                <a:cubicBezTo>
                  <a:pt x="909080" y="35243"/>
                  <a:pt x="894792" y="22860"/>
                  <a:pt x="876695" y="16193"/>
                </a:cubicBezTo>
                <a:cubicBezTo>
                  <a:pt x="866217" y="12383"/>
                  <a:pt x="856692" y="10478"/>
                  <a:pt x="847167" y="9525"/>
                </a:cubicBezTo>
                <a:cubicBezTo>
                  <a:pt x="837642" y="8573"/>
                  <a:pt x="830022" y="9525"/>
                  <a:pt x="821450" y="12383"/>
                </a:cubicBezTo>
                <a:cubicBezTo>
                  <a:pt x="805257" y="5715"/>
                  <a:pt x="783350" y="13335"/>
                  <a:pt x="769062" y="1905"/>
                </a:cubicBezTo>
                <a:cubicBezTo>
                  <a:pt x="765252" y="1905"/>
                  <a:pt x="765252" y="5715"/>
                  <a:pt x="759537" y="3810"/>
                </a:cubicBezTo>
                <a:cubicBezTo>
                  <a:pt x="755727" y="2858"/>
                  <a:pt x="755727" y="953"/>
                  <a:pt x="753822" y="0"/>
                </a:cubicBezTo>
                <a:cubicBezTo>
                  <a:pt x="752870" y="4763"/>
                  <a:pt x="755727" y="3810"/>
                  <a:pt x="751917" y="6668"/>
                </a:cubicBezTo>
                <a:cubicBezTo>
                  <a:pt x="764300" y="7620"/>
                  <a:pt x="769062" y="9525"/>
                  <a:pt x="780492" y="8573"/>
                </a:cubicBezTo>
                <a:cubicBezTo>
                  <a:pt x="783350" y="9525"/>
                  <a:pt x="784302" y="11430"/>
                  <a:pt x="788112" y="12383"/>
                </a:cubicBezTo>
                <a:cubicBezTo>
                  <a:pt x="812877" y="12383"/>
                  <a:pt x="842405" y="15240"/>
                  <a:pt x="873837" y="25718"/>
                </a:cubicBezTo>
                <a:cubicBezTo>
                  <a:pt x="903365" y="36195"/>
                  <a:pt x="929082" y="58103"/>
                  <a:pt x="950990" y="63818"/>
                </a:cubicBezTo>
                <a:cubicBezTo>
                  <a:pt x="954800" y="66675"/>
                  <a:pt x="950990" y="69533"/>
                  <a:pt x="952895" y="72390"/>
                </a:cubicBezTo>
                <a:cubicBezTo>
                  <a:pt x="965277" y="75248"/>
                  <a:pt x="970040" y="86678"/>
                  <a:pt x="981470" y="93345"/>
                </a:cubicBezTo>
                <a:cubicBezTo>
                  <a:pt x="990042" y="99060"/>
                  <a:pt x="999567" y="100013"/>
                  <a:pt x="1009092" y="106680"/>
                </a:cubicBezTo>
                <a:cubicBezTo>
                  <a:pt x="1017665" y="114300"/>
                  <a:pt x="1024332" y="120968"/>
                  <a:pt x="1030047" y="128588"/>
                </a:cubicBezTo>
                <a:cubicBezTo>
                  <a:pt x="1035762" y="136208"/>
                  <a:pt x="1042430" y="144780"/>
                  <a:pt x="1051002" y="154305"/>
                </a:cubicBezTo>
                <a:cubicBezTo>
                  <a:pt x="1051002" y="155258"/>
                  <a:pt x="1051002" y="155258"/>
                  <a:pt x="1051002" y="156210"/>
                </a:cubicBezTo>
                <a:cubicBezTo>
                  <a:pt x="1046240" y="152400"/>
                  <a:pt x="1043382" y="149543"/>
                  <a:pt x="1036715" y="143828"/>
                </a:cubicBezTo>
                <a:cubicBezTo>
                  <a:pt x="1037667" y="141923"/>
                  <a:pt x="1040525" y="146685"/>
                  <a:pt x="1041477" y="145733"/>
                </a:cubicBezTo>
                <a:cubicBezTo>
                  <a:pt x="1036715" y="140970"/>
                  <a:pt x="1031952" y="137160"/>
                  <a:pt x="1028142" y="134303"/>
                </a:cubicBezTo>
                <a:cubicBezTo>
                  <a:pt x="1024332" y="130493"/>
                  <a:pt x="1021475" y="127635"/>
                  <a:pt x="1018617" y="121920"/>
                </a:cubicBezTo>
                <a:cubicBezTo>
                  <a:pt x="1016712" y="124778"/>
                  <a:pt x="1010997" y="119063"/>
                  <a:pt x="1008140" y="120015"/>
                </a:cubicBezTo>
                <a:cubicBezTo>
                  <a:pt x="1013855" y="125730"/>
                  <a:pt x="1021475" y="132398"/>
                  <a:pt x="1021475" y="139065"/>
                </a:cubicBezTo>
                <a:cubicBezTo>
                  <a:pt x="1015760" y="136208"/>
                  <a:pt x="1016712" y="130493"/>
                  <a:pt x="1012902" y="130493"/>
                </a:cubicBezTo>
                <a:cubicBezTo>
                  <a:pt x="1016712" y="137160"/>
                  <a:pt x="1020522" y="140970"/>
                  <a:pt x="1026237" y="144780"/>
                </a:cubicBezTo>
                <a:cubicBezTo>
                  <a:pt x="1031000" y="148590"/>
                  <a:pt x="1036715" y="152400"/>
                  <a:pt x="1042430" y="159068"/>
                </a:cubicBezTo>
                <a:cubicBezTo>
                  <a:pt x="1041477" y="160020"/>
                  <a:pt x="1040525" y="160020"/>
                  <a:pt x="1039572" y="160020"/>
                </a:cubicBezTo>
                <a:cubicBezTo>
                  <a:pt x="1042430" y="165735"/>
                  <a:pt x="1048145" y="168593"/>
                  <a:pt x="1052907" y="172403"/>
                </a:cubicBezTo>
                <a:cubicBezTo>
                  <a:pt x="1053860" y="174308"/>
                  <a:pt x="1054812" y="175260"/>
                  <a:pt x="1055765" y="177165"/>
                </a:cubicBezTo>
                <a:cubicBezTo>
                  <a:pt x="1054812" y="177165"/>
                  <a:pt x="1053860" y="176213"/>
                  <a:pt x="1052907" y="176213"/>
                </a:cubicBezTo>
                <a:cubicBezTo>
                  <a:pt x="1053860" y="178118"/>
                  <a:pt x="1054812" y="180023"/>
                  <a:pt x="1055765" y="181928"/>
                </a:cubicBezTo>
                <a:cubicBezTo>
                  <a:pt x="1054812" y="180975"/>
                  <a:pt x="1053860" y="180975"/>
                  <a:pt x="1053860" y="180975"/>
                </a:cubicBezTo>
                <a:cubicBezTo>
                  <a:pt x="1054812" y="181928"/>
                  <a:pt x="1055765" y="182880"/>
                  <a:pt x="1056717" y="183833"/>
                </a:cubicBezTo>
                <a:cubicBezTo>
                  <a:pt x="1056717" y="184785"/>
                  <a:pt x="1056717" y="185738"/>
                  <a:pt x="1056717" y="186690"/>
                </a:cubicBezTo>
                <a:cubicBezTo>
                  <a:pt x="1049097" y="182880"/>
                  <a:pt x="1042430" y="180975"/>
                  <a:pt x="1034810" y="179070"/>
                </a:cubicBezTo>
                <a:cubicBezTo>
                  <a:pt x="1033857" y="177165"/>
                  <a:pt x="1032905" y="176213"/>
                  <a:pt x="1032905" y="174308"/>
                </a:cubicBezTo>
                <a:lnTo>
                  <a:pt x="1031000" y="176213"/>
                </a:lnTo>
                <a:cubicBezTo>
                  <a:pt x="1031952" y="177165"/>
                  <a:pt x="1032905" y="178118"/>
                  <a:pt x="1032905" y="178118"/>
                </a:cubicBezTo>
                <a:cubicBezTo>
                  <a:pt x="1031952" y="178118"/>
                  <a:pt x="1031000" y="178118"/>
                  <a:pt x="1030047" y="177165"/>
                </a:cubicBezTo>
                <a:cubicBezTo>
                  <a:pt x="1030047" y="177165"/>
                  <a:pt x="1029095" y="176213"/>
                  <a:pt x="1029095" y="175260"/>
                </a:cubicBezTo>
                <a:cubicBezTo>
                  <a:pt x="1030047" y="174308"/>
                  <a:pt x="1028142" y="170498"/>
                  <a:pt x="1027190" y="173355"/>
                </a:cubicBezTo>
                <a:cubicBezTo>
                  <a:pt x="1028142" y="174308"/>
                  <a:pt x="1029095" y="175260"/>
                  <a:pt x="1028142" y="176213"/>
                </a:cubicBezTo>
                <a:cubicBezTo>
                  <a:pt x="1028142" y="176213"/>
                  <a:pt x="1028142" y="176213"/>
                  <a:pt x="1028142" y="176213"/>
                </a:cubicBezTo>
                <a:cubicBezTo>
                  <a:pt x="1026237" y="175260"/>
                  <a:pt x="1023380" y="174308"/>
                  <a:pt x="1021475" y="172403"/>
                </a:cubicBezTo>
                <a:cubicBezTo>
                  <a:pt x="1019570" y="170498"/>
                  <a:pt x="1018617" y="166688"/>
                  <a:pt x="1016712" y="164783"/>
                </a:cubicBezTo>
                <a:cubicBezTo>
                  <a:pt x="1013855" y="161925"/>
                  <a:pt x="1007187" y="161925"/>
                  <a:pt x="1005282" y="164783"/>
                </a:cubicBezTo>
                <a:cubicBezTo>
                  <a:pt x="1004330" y="165735"/>
                  <a:pt x="1004330" y="166688"/>
                  <a:pt x="1003377" y="168593"/>
                </a:cubicBezTo>
                <a:cubicBezTo>
                  <a:pt x="1001472" y="167640"/>
                  <a:pt x="998615" y="165735"/>
                  <a:pt x="996710" y="164783"/>
                </a:cubicBezTo>
                <a:cubicBezTo>
                  <a:pt x="997662" y="160973"/>
                  <a:pt x="996710" y="156210"/>
                  <a:pt x="994805" y="152400"/>
                </a:cubicBezTo>
                <a:cubicBezTo>
                  <a:pt x="994805" y="151448"/>
                  <a:pt x="992900" y="151448"/>
                  <a:pt x="991947" y="151448"/>
                </a:cubicBezTo>
                <a:cubicBezTo>
                  <a:pt x="991947" y="151448"/>
                  <a:pt x="990995" y="152400"/>
                  <a:pt x="990995" y="152400"/>
                </a:cubicBezTo>
                <a:cubicBezTo>
                  <a:pt x="990995" y="152400"/>
                  <a:pt x="990995" y="152400"/>
                  <a:pt x="990995" y="153353"/>
                </a:cubicBezTo>
                <a:cubicBezTo>
                  <a:pt x="988137" y="152400"/>
                  <a:pt x="984327" y="149543"/>
                  <a:pt x="983375" y="145733"/>
                </a:cubicBezTo>
                <a:cubicBezTo>
                  <a:pt x="982422" y="146685"/>
                  <a:pt x="982422" y="147638"/>
                  <a:pt x="982422" y="149543"/>
                </a:cubicBezTo>
                <a:cubicBezTo>
                  <a:pt x="985280" y="151448"/>
                  <a:pt x="987185" y="152400"/>
                  <a:pt x="990042" y="155258"/>
                </a:cubicBezTo>
                <a:cubicBezTo>
                  <a:pt x="990042" y="155258"/>
                  <a:pt x="990042" y="156210"/>
                  <a:pt x="990042" y="156210"/>
                </a:cubicBezTo>
                <a:cubicBezTo>
                  <a:pt x="990995" y="158115"/>
                  <a:pt x="991947" y="159068"/>
                  <a:pt x="992900" y="160973"/>
                </a:cubicBezTo>
                <a:cubicBezTo>
                  <a:pt x="986232" y="154305"/>
                  <a:pt x="979565" y="149543"/>
                  <a:pt x="973850" y="144780"/>
                </a:cubicBezTo>
                <a:cubicBezTo>
                  <a:pt x="971945" y="143828"/>
                  <a:pt x="970992" y="142875"/>
                  <a:pt x="970040" y="141923"/>
                </a:cubicBezTo>
                <a:cubicBezTo>
                  <a:pt x="970040" y="141923"/>
                  <a:pt x="970040" y="141923"/>
                  <a:pt x="970992" y="140970"/>
                </a:cubicBezTo>
                <a:cubicBezTo>
                  <a:pt x="970992" y="140018"/>
                  <a:pt x="970040" y="140018"/>
                  <a:pt x="970040" y="139065"/>
                </a:cubicBezTo>
                <a:cubicBezTo>
                  <a:pt x="970040" y="139065"/>
                  <a:pt x="969087" y="140018"/>
                  <a:pt x="969087" y="140018"/>
                </a:cubicBezTo>
                <a:cubicBezTo>
                  <a:pt x="964325" y="137160"/>
                  <a:pt x="960515" y="135255"/>
                  <a:pt x="955752" y="133350"/>
                </a:cubicBezTo>
                <a:cubicBezTo>
                  <a:pt x="953847" y="131445"/>
                  <a:pt x="952895" y="130493"/>
                  <a:pt x="951942" y="128588"/>
                </a:cubicBezTo>
                <a:cubicBezTo>
                  <a:pt x="950037" y="127635"/>
                  <a:pt x="949085" y="126683"/>
                  <a:pt x="947180" y="125730"/>
                </a:cubicBezTo>
                <a:cubicBezTo>
                  <a:pt x="922415" y="102870"/>
                  <a:pt x="889077" y="80963"/>
                  <a:pt x="852882" y="63818"/>
                </a:cubicBezTo>
                <a:cubicBezTo>
                  <a:pt x="813830" y="45720"/>
                  <a:pt x="770967" y="34290"/>
                  <a:pt x="735725" y="30480"/>
                </a:cubicBezTo>
                <a:cubicBezTo>
                  <a:pt x="728105" y="26670"/>
                  <a:pt x="720485" y="23813"/>
                  <a:pt x="711912" y="21908"/>
                </a:cubicBezTo>
                <a:cubicBezTo>
                  <a:pt x="703340" y="20003"/>
                  <a:pt x="694767" y="19050"/>
                  <a:pt x="684290" y="19050"/>
                </a:cubicBezTo>
                <a:cubicBezTo>
                  <a:pt x="672860" y="9525"/>
                  <a:pt x="651905" y="7620"/>
                  <a:pt x="630950" y="8573"/>
                </a:cubicBezTo>
                <a:cubicBezTo>
                  <a:pt x="626187" y="8573"/>
                  <a:pt x="620472" y="9525"/>
                  <a:pt x="615710" y="9525"/>
                </a:cubicBezTo>
                <a:cubicBezTo>
                  <a:pt x="610947" y="9525"/>
                  <a:pt x="606185" y="10478"/>
                  <a:pt x="601422" y="10478"/>
                </a:cubicBezTo>
                <a:cubicBezTo>
                  <a:pt x="591897" y="10478"/>
                  <a:pt x="584277" y="10478"/>
                  <a:pt x="578562" y="8573"/>
                </a:cubicBezTo>
                <a:cubicBezTo>
                  <a:pt x="568085" y="20955"/>
                  <a:pt x="534747" y="18098"/>
                  <a:pt x="523317" y="14288"/>
                </a:cubicBezTo>
                <a:cubicBezTo>
                  <a:pt x="521412" y="19050"/>
                  <a:pt x="516650" y="20955"/>
                  <a:pt x="510935" y="21908"/>
                </a:cubicBezTo>
                <a:cubicBezTo>
                  <a:pt x="505220" y="22860"/>
                  <a:pt x="498552" y="22860"/>
                  <a:pt x="492837" y="21908"/>
                </a:cubicBezTo>
                <a:cubicBezTo>
                  <a:pt x="492837" y="20003"/>
                  <a:pt x="500457" y="16193"/>
                  <a:pt x="491885" y="18098"/>
                </a:cubicBezTo>
                <a:cubicBezTo>
                  <a:pt x="488075" y="18098"/>
                  <a:pt x="488075" y="20955"/>
                  <a:pt x="486170" y="21908"/>
                </a:cubicBezTo>
                <a:cubicBezTo>
                  <a:pt x="482360" y="20003"/>
                  <a:pt x="476645" y="19050"/>
                  <a:pt x="473787" y="16193"/>
                </a:cubicBezTo>
                <a:cubicBezTo>
                  <a:pt x="466167" y="17145"/>
                  <a:pt x="465215" y="20003"/>
                  <a:pt x="457595" y="20955"/>
                </a:cubicBezTo>
                <a:cubicBezTo>
                  <a:pt x="459500" y="18098"/>
                  <a:pt x="459500" y="15240"/>
                  <a:pt x="464262" y="13335"/>
                </a:cubicBezTo>
                <a:cubicBezTo>
                  <a:pt x="474740" y="8573"/>
                  <a:pt x="477597" y="12383"/>
                  <a:pt x="483312" y="12383"/>
                </a:cubicBezTo>
                <a:cubicBezTo>
                  <a:pt x="482360" y="9525"/>
                  <a:pt x="478550" y="9525"/>
                  <a:pt x="484265" y="7620"/>
                </a:cubicBezTo>
                <a:cubicBezTo>
                  <a:pt x="488075" y="14288"/>
                  <a:pt x="497600" y="2858"/>
                  <a:pt x="504267" y="8573"/>
                </a:cubicBezTo>
                <a:cubicBezTo>
                  <a:pt x="500457" y="9525"/>
                  <a:pt x="497600" y="10478"/>
                  <a:pt x="496647" y="12383"/>
                </a:cubicBezTo>
                <a:cubicBezTo>
                  <a:pt x="504267" y="9525"/>
                  <a:pt x="513792" y="6668"/>
                  <a:pt x="520460" y="4763"/>
                </a:cubicBezTo>
                <a:cubicBezTo>
                  <a:pt x="518555" y="4763"/>
                  <a:pt x="514745" y="4763"/>
                  <a:pt x="518555" y="3810"/>
                </a:cubicBezTo>
                <a:cubicBezTo>
                  <a:pt x="480455" y="1905"/>
                  <a:pt x="445212" y="9525"/>
                  <a:pt x="411875" y="20955"/>
                </a:cubicBezTo>
                <a:cubicBezTo>
                  <a:pt x="378537" y="32385"/>
                  <a:pt x="347105" y="49530"/>
                  <a:pt x="315672" y="68580"/>
                </a:cubicBezTo>
                <a:cubicBezTo>
                  <a:pt x="310910" y="67628"/>
                  <a:pt x="303290" y="71438"/>
                  <a:pt x="296622" y="74295"/>
                </a:cubicBezTo>
                <a:cubicBezTo>
                  <a:pt x="280430" y="88583"/>
                  <a:pt x="267095" y="97155"/>
                  <a:pt x="269952" y="110490"/>
                </a:cubicBezTo>
                <a:cubicBezTo>
                  <a:pt x="289955" y="96203"/>
                  <a:pt x="305195" y="81915"/>
                  <a:pt x="342342" y="63818"/>
                </a:cubicBezTo>
                <a:cubicBezTo>
                  <a:pt x="350915" y="62865"/>
                  <a:pt x="359487" y="63818"/>
                  <a:pt x="363297" y="69533"/>
                </a:cubicBezTo>
                <a:cubicBezTo>
                  <a:pt x="336627" y="86678"/>
                  <a:pt x="303290" y="97155"/>
                  <a:pt x="280430" y="118110"/>
                </a:cubicBezTo>
                <a:cubicBezTo>
                  <a:pt x="277572" y="120968"/>
                  <a:pt x="276620" y="123825"/>
                  <a:pt x="273762" y="125730"/>
                </a:cubicBezTo>
                <a:cubicBezTo>
                  <a:pt x="253760" y="140970"/>
                  <a:pt x="242330" y="147638"/>
                  <a:pt x="228995" y="158115"/>
                </a:cubicBezTo>
                <a:cubicBezTo>
                  <a:pt x="202325" y="178118"/>
                  <a:pt x="179465" y="206693"/>
                  <a:pt x="157557" y="231458"/>
                </a:cubicBezTo>
                <a:cubicBezTo>
                  <a:pt x="152795" y="237173"/>
                  <a:pt x="143270" y="239078"/>
                  <a:pt x="143270" y="248603"/>
                </a:cubicBezTo>
                <a:cubicBezTo>
                  <a:pt x="149937" y="241935"/>
                  <a:pt x="156605" y="235268"/>
                  <a:pt x="162320" y="228600"/>
                </a:cubicBezTo>
                <a:cubicBezTo>
                  <a:pt x="168035" y="221933"/>
                  <a:pt x="173750" y="215265"/>
                  <a:pt x="176607" y="209550"/>
                </a:cubicBezTo>
                <a:cubicBezTo>
                  <a:pt x="184227" y="203835"/>
                  <a:pt x="193752" y="195263"/>
                  <a:pt x="203277" y="186690"/>
                </a:cubicBezTo>
                <a:cubicBezTo>
                  <a:pt x="213755" y="178118"/>
                  <a:pt x="223280" y="168593"/>
                  <a:pt x="231852" y="161925"/>
                </a:cubicBezTo>
                <a:cubicBezTo>
                  <a:pt x="236615" y="159068"/>
                  <a:pt x="241377" y="156210"/>
                  <a:pt x="246140" y="153353"/>
                </a:cubicBezTo>
                <a:cubicBezTo>
                  <a:pt x="250902" y="150495"/>
                  <a:pt x="254712" y="147638"/>
                  <a:pt x="259475" y="144780"/>
                </a:cubicBezTo>
                <a:cubicBezTo>
                  <a:pt x="268047" y="139065"/>
                  <a:pt x="275667" y="133350"/>
                  <a:pt x="284240" y="127635"/>
                </a:cubicBezTo>
                <a:cubicBezTo>
                  <a:pt x="300432" y="115253"/>
                  <a:pt x="318530" y="102870"/>
                  <a:pt x="343295" y="92393"/>
                </a:cubicBezTo>
                <a:cubicBezTo>
                  <a:pt x="349010" y="97155"/>
                  <a:pt x="353772" y="92393"/>
                  <a:pt x="362345" y="89535"/>
                </a:cubicBezTo>
                <a:cubicBezTo>
                  <a:pt x="365202" y="96203"/>
                  <a:pt x="371870" y="96203"/>
                  <a:pt x="381395" y="92393"/>
                </a:cubicBezTo>
                <a:cubicBezTo>
                  <a:pt x="385205" y="88583"/>
                  <a:pt x="376632" y="89535"/>
                  <a:pt x="380442" y="85725"/>
                </a:cubicBezTo>
                <a:cubicBezTo>
                  <a:pt x="386157" y="85725"/>
                  <a:pt x="391872" y="85725"/>
                  <a:pt x="394730" y="89535"/>
                </a:cubicBezTo>
                <a:cubicBezTo>
                  <a:pt x="389967" y="91440"/>
                  <a:pt x="385205" y="94298"/>
                  <a:pt x="382347" y="94298"/>
                </a:cubicBezTo>
                <a:cubicBezTo>
                  <a:pt x="386157" y="99060"/>
                  <a:pt x="396635" y="93345"/>
                  <a:pt x="399492" y="100013"/>
                </a:cubicBezTo>
                <a:cubicBezTo>
                  <a:pt x="390920" y="104775"/>
                  <a:pt x="383300" y="109538"/>
                  <a:pt x="375680" y="114300"/>
                </a:cubicBezTo>
                <a:cubicBezTo>
                  <a:pt x="368060" y="120015"/>
                  <a:pt x="361392" y="124778"/>
                  <a:pt x="354725" y="130493"/>
                </a:cubicBezTo>
                <a:cubicBezTo>
                  <a:pt x="341390" y="141923"/>
                  <a:pt x="328055" y="152400"/>
                  <a:pt x="311862" y="160973"/>
                </a:cubicBezTo>
                <a:cubicBezTo>
                  <a:pt x="306147" y="160973"/>
                  <a:pt x="301385" y="158115"/>
                  <a:pt x="294717" y="160020"/>
                </a:cubicBezTo>
                <a:cubicBezTo>
                  <a:pt x="294717" y="166688"/>
                  <a:pt x="307100" y="160973"/>
                  <a:pt x="311862" y="163830"/>
                </a:cubicBezTo>
                <a:cubicBezTo>
                  <a:pt x="309005" y="168593"/>
                  <a:pt x="303290" y="173355"/>
                  <a:pt x="298527" y="178118"/>
                </a:cubicBezTo>
                <a:cubicBezTo>
                  <a:pt x="297575" y="180023"/>
                  <a:pt x="295670" y="180975"/>
                  <a:pt x="294717" y="182880"/>
                </a:cubicBezTo>
                <a:cubicBezTo>
                  <a:pt x="294717" y="182880"/>
                  <a:pt x="293765" y="182880"/>
                  <a:pt x="293765" y="182880"/>
                </a:cubicBezTo>
                <a:cubicBezTo>
                  <a:pt x="288050" y="183833"/>
                  <a:pt x="281382" y="186690"/>
                  <a:pt x="278525" y="192405"/>
                </a:cubicBezTo>
                <a:cubicBezTo>
                  <a:pt x="278525" y="193358"/>
                  <a:pt x="277572" y="194310"/>
                  <a:pt x="276620" y="195263"/>
                </a:cubicBezTo>
                <a:cubicBezTo>
                  <a:pt x="271857" y="199073"/>
                  <a:pt x="268047" y="201930"/>
                  <a:pt x="264237" y="205740"/>
                </a:cubicBezTo>
                <a:cubicBezTo>
                  <a:pt x="264237" y="205740"/>
                  <a:pt x="264237" y="205740"/>
                  <a:pt x="263285" y="205740"/>
                </a:cubicBezTo>
                <a:cubicBezTo>
                  <a:pt x="263285" y="206693"/>
                  <a:pt x="262332" y="206693"/>
                  <a:pt x="262332" y="207645"/>
                </a:cubicBezTo>
                <a:cubicBezTo>
                  <a:pt x="261380" y="208598"/>
                  <a:pt x="260427" y="208598"/>
                  <a:pt x="260427" y="209550"/>
                </a:cubicBezTo>
                <a:cubicBezTo>
                  <a:pt x="255665" y="213360"/>
                  <a:pt x="249950" y="213360"/>
                  <a:pt x="243282" y="213360"/>
                </a:cubicBezTo>
                <a:cubicBezTo>
                  <a:pt x="241377" y="213360"/>
                  <a:pt x="240425" y="214313"/>
                  <a:pt x="239472" y="216218"/>
                </a:cubicBezTo>
                <a:cubicBezTo>
                  <a:pt x="239472" y="217170"/>
                  <a:pt x="238520" y="219075"/>
                  <a:pt x="237567" y="219075"/>
                </a:cubicBezTo>
                <a:cubicBezTo>
                  <a:pt x="235662" y="220980"/>
                  <a:pt x="233757" y="224790"/>
                  <a:pt x="229947" y="220980"/>
                </a:cubicBezTo>
                <a:cubicBezTo>
                  <a:pt x="226137" y="221933"/>
                  <a:pt x="225185" y="223838"/>
                  <a:pt x="223280" y="226695"/>
                </a:cubicBezTo>
                <a:cubicBezTo>
                  <a:pt x="221375" y="231458"/>
                  <a:pt x="218517" y="235268"/>
                  <a:pt x="211850" y="235268"/>
                </a:cubicBezTo>
                <a:cubicBezTo>
                  <a:pt x="210897" y="235268"/>
                  <a:pt x="208992" y="235268"/>
                  <a:pt x="208040" y="236220"/>
                </a:cubicBezTo>
                <a:cubicBezTo>
                  <a:pt x="204230" y="240983"/>
                  <a:pt x="197562" y="243840"/>
                  <a:pt x="195657" y="250508"/>
                </a:cubicBezTo>
                <a:cubicBezTo>
                  <a:pt x="194705" y="254318"/>
                  <a:pt x="190895" y="253365"/>
                  <a:pt x="188037" y="254318"/>
                </a:cubicBezTo>
                <a:cubicBezTo>
                  <a:pt x="188037" y="255270"/>
                  <a:pt x="187085" y="257175"/>
                  <a:pt x="186132" y="257175"/>
                </a:cubicBezTo>
                <a:cubicBezTo>
                  <a:pt x="176607" y="260033"/>
                  <a:pt x="169940" y="265748"/>
                  <a:pt x="163272" y="272415"/>
                </a:cubicBezTo>
                <a:cubicBezTo>
                  <a:pt x="159462" y="276225"/>
                  <a:pt x="156605" y="279083"/>
                  <a:pt x="151842" y="281940"/>
                </a:cubicBezTo>
                <a:cubicBezTo>
                  <a:pt x="145175" y="284798"/>
                  <a:pt x="137555" y="287655"/>
                  <a:pt x="138507" y="297180"/>
                </a:cubicBezTo>
                <a:cubicBezTo>
                  <a:pt x="138507" y="298133"/>
                  <a:pt x="136602" y="300038"/>
                  <a:pt x="134697" y="301943"/>
                </a:cubicBezTo>
                <a:cubicBezTo>
                  <a:pt x="132792" y="303848"/>
                  <a:pt x="129935" y="306705"/>
                  <a:pt x="128030" y="308610"/>
                </a:cubicBezTo>
                <a:cubicBezTo>
                  <a:pt x="127077" y="309563"/>
                  <a:pt x="126125" y="312420"/>
                  <a:pt x="123267" y="309563"/>
                </a:cubicBezTo>
                <a:cubicBezTo>
                  <a:pt x="122315" y="307658"/>
                  <a:pt x="118505" y="306705"/>
                  <a:pt x="121362" y="303848"/>
                </a:cubicBezTo>
                <a:cubicBezTo>
                  <a:pt x="122315" y="302895"/>
                  <a:pt x="122315" y="301943"/>
                  <a:pt x="122315" y="300038"/>
                </a:cubicBezTo>
                <a:cubicBezTo>
                  <a:pt x="122315" y="299085"/>
                  <a:pt x="121362" y="298133"/>
                  <a:pt x="121362" y="296228"/>
                </a:cubicBezTo>
                <a:cubicBezTo>
                  <a:pt x="120410" y="296228"/>
                  <a:pt x="120410" y="297180"/>
                  <a:pt x="119457" y="297180"/>
                </a:cubicBezTo>
                <a:cubicBezTo>
                  <a:pt x="115647" y="300038"/>
                  <a:pt x="112790" y="304800"/>
                  <a:pt x="112790" y="309563"/>
                </a:cubicBezTo>
                <a:cubicBezTo>
                  <a:pt x="112790" y="312420"/>
                  <a:pt x="113742" y="313373"/>
                  <a:pt x="111837" y="315278"/>
                </a:cubicBezTo>
                <a:cubicBezTo>
                  <a:pt x="108980" y="318135"/>
                  <a:pt x="106122" y="321945"/>
                  <a:pt x="100407" y="321945"/>
                </a:cubicBezTo>
                <a:cubicBezTo>
                  <a:pt x="94692" y="321945"/>
                  <a:pt x="98502" y="325755"/>
                  <a:pt x="98502" y="327660"/>
                </a:cubicBezTo>
                <a:cubicBezTo>
                  <a:pt x="97550" y="331470"/>
                  <a:pt x="95645" y="337185"/>
                  <a:pt x="91835" y="338138"/>
                </a:cubicBezTo>
                <a:cubicBezTo>
                  <a:pt x="88025" y="340043"/>
                  <a:pt x="86120" y="341948"/>
                  <a:pt x="84215" y="344805"/>
                </a:cubicBezTo>
                <a:cubicBezTo>
                  <a:pt x="85167" y="340995"/>
                  <a:pt x="86120" y="337185"/>
                  <a:pt x="87072" y="334328"/>
                </a:cubicBezTo>
                <a:cubicBezTo>
                  <a:pt x="94692" y="312420"/>
                  <a:pt x="113742" y="289560"/>
                  <a:pt x="121362" y="268605"/>
                </a:cubicBezTo>
                <a:cubicBezTo>
                  <a:pt x="130887" y="265748"/>
                  <a:pt x="123267" y="261938"/>
                  <a:pt x="133745" y="254318"/>
                </a:cubicBezTo>
                <a:cubicBezTo>
                  <a:pt x="132792" y="251460"/>
                  <a:pt x="130887" y="246698"/>
                  <a:pt x="128030" y="247650"/>
                </a:cubicBezTo>
                <a:cubicBezTo>
                  <a:pt x="127077" y="247650"/>
                  <a:pt x="125172" y="248603"/>
                  <a:pt x="123267" y="249555"/>
                </a:cubicBezTo>
                <a:cubicBezTo>
                  <a:pt x="118505" y="261938"/>
                  <a:pt x="111837" y="268605"/>
                  <a:pt x="108027" y="280035"/>
                </a:cubicBezTo>
                <a:cubicBezTo>
                  <a:pt x="85167" y="302895"/>
                  <a:pt x="72785" y="330518"/>
                  <a:pt x="63260" y="360045"/>
                </a:cubicBezTo>
                <a:cubicBezTo>
                  <a:pt x="62307" y="360045"/>
                  <a:pt x="61355" y="360045"/>
                  <a:pt x="60402" y="360045"/>
                </a:cubicBezTo>
                <a:cubicBezTo>
                  <a:pt x="60402" y="360998"/>
                  <a:pt x="61355" y="361950"/>
                  <a:pt x="62307" y="362903"/>
                </a:cubicBezTo>
                <a:cubicBezTo>
                  <a:pt x="62307" y="363855"/>
                  <a:pt x="62307" y="363855"/>
                  <a:pt x="61355" y="364808"/>
                </a:cubicBezTo>
                <a:cubicBezTo>
                  <a:pt x="60402" y="367665"/>
                  <a:pt x="59450" y="370523"/>
                  <a:pt x="58497" y="373380"/>
                </a:cubicBezTo>
                <a:cubicBezTo>
                  <a:pt x="56592" y="374333"/>
                  <a:pt x="55640" y="375285"/>
                  <a:pt x="53735" y="376238"/>
                </a:cubicBezTo>
                <a:cubicBezTo>
                  <a:pt x="50877" y="378143"/>
                  <a:pt x="48020" y="381000"/>
                  <a:pt x="48020" y="384810"/>
                </a:cubicBezTo>
                <a:cubicBezTo>
                  <a:pt x="48020" y="397193"/>
                  <a:pt x="48020" y="397193"/>
                  <a:pt x="35637" y="404813"/>
                </a:cubicBezTo>
                <a:cubicBezTo>
                  <a:pt x="34685" y="405765"/>
                  <a:pt x="33732" y="405765"/>
                  <a:pt x="32780" y="405765"/>
                </a:cubicBezTo>
                <a:cubicBezTo>
                  <a:pt x="32780" y="407670"/>
                  <a:pt x="30875" y="409575"/>
                  <a:pt x="28970" y="409575"/>
                </a:cubicBezTo>
                <a:cubicBezTo>
                  <a:pt x="28970" y="412433"/>
                  <a:pt x="33732" y="415290"/>
                  <a:pt x="28970" y="419100"/>
                </a:cubicBezTo>
                <a:cubicBezTo>
                  <a:pt x="26112" y="421005"/>
                  <a:pt x="24207" y="422910"/>
                  <a:pt x="22302" y="425768"/>
                </a:cubicBezTo>
                <a:cubicBezTo>
                  <a:pt x="21350" y="426720"/>
                  <a:pt x="21350" y="427673"/>
                  <a:pt x="20397" y="428625"/>
                </a:cubicBezTo>
                <a:cubicBezTo>
                  <a:pt x="20397" y="428625"/>
                  <a:pt x="20397" y="427673"/>
                  <a:pt x="20397" y="427673"/>
                </a:cubicBezTo>
                <a:cubicBezTo>
                  <a:pt x="20397" y="428625"/>
                  <a:pt x="19445" y="429578"/>
                  <a:pt x="19445" y="430530"/>
                </a:cubicBezTo>
                <a:cubicBezTo>
                  <a:pt x="18492" y="431483"/>
                  <a:pt x="17540" y="432435"/>
                  <a:pt x="15635" y="433388"/>
                </a:cubicBezTo>
                <a:cubicBezTo>
                  <a:pt x="11825" y="435293"/>
                  <a:pt x="15635" y="439103"/>
                  <a:pt x="16587" y="441008"/>
                </a:cubicBezTo>
                <a:cubicBezTo>
                  <a:pt x="10872" y="448628"/>
                  <a:pt x="16587" y="459105"/>
                  <a:pt x="9920" y="465773"/>
                </a:cubicBezTo>
                <a:cubicBezTo>
                  <a:pt x="9920" y="470535"/>
                  <a:pt x="10872" y="476250"/>
                  <a:pt x="9920" y="481013"/>
                </a:cubicBezTo>
                <a:cubicBezTo>
                  <a:pt x="8967" y="486728"/>
                  <a:pt x="6110" y="491490"/>
                  <a:pt x="7062" y="497205"/>
                </a:cubicBezTo>
                <a:cubicBezTo>
                  <a:pt x="8015" y="501968"/>
                  <a:pt x="5157" y="503873"/>
                  <a:pt x="1347" y="505778"/>
                </a:cubicBezTo>
                <a:cubicBezTo>
                  <a:pt x="395" y="505778"/>
                  <a:pt x="-558" y="508635"/>
                  <a:pt x="395" y="508635"/>
                </a:cubicBezTo>
                <a:cubicBezTo>
                  <a:pt x="3252" y="512445"/>
                  <a:pt x="1347" y="516255"/>
                  <a:pt x="395" y="520065"/>
                </a:cubicBezTo>
                <a:cubicBezTo>
                  <a:pt x="5157" y="525780"/>
                  <a:pt x="4205" y="533400"/>
                  <a:pt x="4205" y="540068"/>
                </a:cubicBezTo>
                <a:cubicBezTo>
                  <a:pt x="4205" y="546735"/>
                  <a:pt x="6110" y="554355"/>
                  <a:pt x="395" y="560070"/>
                </a:cubicBezTo>
                <a:cubicBezTo>
                  <a:pt x="-558" y="561023"/>
                  <a:pt x="395" y="563880"/>
                  <a:pt x="2300" y="564833"/>
                </a:cubicBezTo>
                <a:cubicBezTo>
                  <a:pt x="5157" y="565785"/>
                  <a:pt x="7062" y="566738"/>
                  <a:pt x="7062" y="569595"/>
                </a:cubicBezTo>
                <a:cubicBezTo>
                  <a:pt x="7062" y="572453"/>
                  <a:pt x="7062" y="574358"/>
                  <a:pt x="7062" y="577215"/>
                </a:cubicBezTo>
                <a:cubicBezTo>
                  <a:pt x="8015" y="587693"/>
                  <a:pt x="5157" y="598170"/>
                  <a:pt x="10872" y="608648"/>
                </a:cubicBezTo>
                <a:cubicBezTo>
                  <a:pt x="11825" y="609600"/>
                  <a:pt x="10872" y="612458"/>
                  <a:pt x="9920" y="614363"/>
                </a:cubicBezTo>
                <a:cubicBezTo>
                  <a:pt x="8967" y="616268"/>
                  <a:pt x="7062" y="617220"/>
                  <a:pt x="8967" y="619125"/>
                </a:cubicBezTo>
                <a:cubicBezTo>
                  <a:pt x="11825" y="621983"/>
                  <a:pt x="10872" y="625793"/>
                  <a:pt x="10872" y="629603"/>
                </a:cubicBezTo>
                <a:cubicBezTo>
                  <a:pt x="9920" y="637223"/>
                  <a:pt x="9920" y="641033"/>
                  <a:pt x="11825" y="644843"/>
                </a:cubicBezTo>
                <a:cubicBezTo>
                  <a:pt x="14682" y="649605"/>
                  <a:pt x="16587" y="655320"/>
                  <a:pt x="21350" y="659130"/>
                </a:cubicBezTo>
                <a:cubicBezTo>
                  <a:pt x="23255" y="661035"/>
                  <a:pt x="25160" y="662940"/>
                  <a:pt x="25160" y="664845"/>
                </a:cubicBezTo>
                <a:cubicBezTo>
                  <a:pt x="25160" y="670560"/>
                  <a:pt x="27065" y="676275"/>
                  <a:pt x="28970" y="681038"/>
                </a:cubicBezTo>
                <a:cubicBezTo>
                  <a:pt x="28017" y="690563"/>
                  <a:pt x="32780" y="699135"/>
                  <a:pt x="36590" y="707708"/>
                </a:cubicBezTo>
                <a:cubicBezTo>
                  <a:pt x="37542" y="708660"/>
                  <a:pt x="38495" y="710565"/>
                  <a:pt x="38495" y="710565"/>
                </a:cubicBezTo>
                <a:cubicBezTo>
                  <a:pt x="46115" y="708660"/>
                  <a:pt x="47067" y="716280"/>
                  <a:pt x="51830" y="718185"/>
                </a:cubicBezTo>
                <a:cubicBezTo>
                  <a:pt x="56592" y="721043"/>
                  <a:pt x="61355" y="722948"/>
                  <a:pt x="65165" y="724853"/>
                </a:cubicBezTo>
                <a:cubicBezTo>
                  <a:pt x="66117" y="726758"/>
                  <a:pt x="67070" y="728663"/>
                  <a:pt x="68022" y="731520"/>
                </a:cubicBezTo>
                <a:cubicBezTo>
                  <a:pt x="68022" y="732473"/>
                  <a:pt x="68022" y="732473"/>
                  <a:pt x="68975" y="733425"/>
                </a:cubicBezTo>
                <a:cubicBezTo>
                  <a:pt x="69927" y="735330"/>
                  <a:pt x="70880" y="738188"/>
                  <a:pt x="70880" y="740093"/>
                </a:cubicBezTo>
                <a:cubicBezTo>
                  <a:pt x="68022" y="742950"/>
                  <a:pt x="66117" y="745808"/>
                  <a:pt x="68975" y="750570"/>
                </a:cubicBezTo>
                <a:cubicBezTo>
                  <a:pt x="71832" y="755333"/>
                  <a:pt x="72785" y="762000"/>
                  <a:pt x="74690" y="767715"/>
                </a:cubicBezTo>
                <a:cubicBezTo>
                  <a:pt x="75642" y="769620"/>
                  <a:pt x="75642" y="771525"/>
                  <a:pt x="77547" y="772478"/>
                </a:cubicBezTo>
                <a:cubicBezTo>
                  <a:pt x="80405" y="773430"/>
                  <a:pt x="81357" y="774383"/>
                  <a:pt x="80405" y="777240"/>
                </a:cubicBezTo>
                <a:cubicBezTo>
                  <a:pt x="79452" y="780098"/>
                  <a:pt x="79452" y="783908"/>
                  <a:pt x="77547" y="785813"/>
                </a:cubicBezTo>
                <a:cubicBezTo>
                  <a:pt x="72785" y="790575"/>
                  <a:pt x="79452" y="793433"/>
                  <a:pt x="79452" y="797243"/>
                </a:cubicBezTo>
                <a:cubicBezTo>
                  <a:pt x="79452" y="799148"/>
                  <a:pt x="83262" y="799148"/>
                  <a:pt x="84215" y="798195"/>
                </a:cubicBezTo>
                <a:cubicBezTo>
                  <a:pt x="88025" y="795338"/>
                  <a:pt x="90882" y="792480"/>
                  <a:pt x="93740" y="789623"/>
                </a:cubicBezTo>
                <a:cubicBezTo>
                  <a:pt x="96597" y="786765"/>
                  <a:pt x="95645" y="784860"/>
                  <a:pt x="93740" y="782003"/>
                </a:cubicBezTo>
                <a:cubicBezTo>
                  <a:pt x="91835" y="776288"/>
                  <a:pt x="92787" y="769620"/>
                  <a:pt x="93740" y="762953"/>
                </a:cubicBezTo>
                <a:cubicBezTo>
                  <a:pt x="93740" y="762000"/>
                  <a:pt x="94692" y="762000"/>
                  <a:pt x="94692" y="762000"/>
                </a:cubicBezTo>
                <a:cubicBezTo>
                  <a:pt x="94692" y="762000"/>
                  <a:pt x="95645" y="762953"/>
                  <a:pt x="95645" y="762953"/>
                </a:cubicBezTo>
                <a:cubicBezTo>
                  <a:pt x="95645" y="767715"/>
                  <a:pt x="100407" y="769620"/>
                  <a:pt x="103265" y="773430"/>
                </a:cubicBezTo>
                <a:cubicBezTo>
                  <a:pt x="104217" y="775335"/>
                  <a:pt x="99455" y="778193"/>
                  <a:pt x="103265" y="779145"/>
                </a:cubicBezTo>
                <a:cubicBezTo>
                  <a:pt x="108980" y="781050"/>
                  <a:pt x="110885" y="784860"/>
                  <a:pt x="112790" y="789623"/>
                </a:cubicBezTo>
                <a:cubicBezTo>
                  <a:pt x="114695" y="795338"/>
                  <a:pt x="117552" y="801053"/>
                  <a:pt x="119457" y="806768"/>
                </a:cubicBezTo>
                <a:cubicBezTo>
                  <a:pt x="122315" y="813435"/>
                  <a:pt x="125172" y="819150"/>
                  <a:pt x="128982" y="824865"/>
                </a:cubicBezTo>
                <a:cubicBezTo>
                  <a:pt x="129935" y="826770"/>
                  <a:pt x="130887" y="828675"/>
                  <a:pt x="130887" y="829628"/>
                </a:cubicBezTo>
                <a:cubicBezTo>
                  <a:pt x="129935" y="836295"/>
                  <a:pt x="132792" y="841058"/>
                  <a:pt x="137555" y="843915"/>
                </a:cubicBezTo>
                <a:cubicBezTo>
                  <a:pt x="142317" y="847725"/>
                  <a:pt x="142317" y="852488"/>
                  <a:pt x="142317" y="857250"/>
                </a:cubicBezTo>
                <a:cubicBezTo>
                  <a:pt x="142317" y="860108"/>
                  <a:pt x="141365" y="863918"/>
                  <a:pt x="144222" y="865823"/>
                </a:cubicBezTo>
                <a:cubicBezTo>
                  <a:pt x="149937" y="870585"/>
                  <a:pt x="150890" y="877253"/>
                  <a:pt x="154700" y="882968"/>
                </a:cubicBezTo>
                <a:cubicBezTo>
                  <a:pt x="156605" y="885825"/>
                  <a:pt x="156605" y="882015"/>
                  <a:pt x="157557" y="881063"/>
                </a:cubicBezTo>
                <a:cubicBezTo>
                  <a:pt x="158510" y="880110"/>
                  <a:pt x="158510" y="879158"/>
                  <a:pt x="159462" y="878205"/>
                </a:cubicBezTo>
                <a:cubicBezTo>
                  <a:pt x="159462" y="879158"/>
                  <a:pt x="160415" y="879158"/>
                  <a:pt x="160415" y="880110"/>
                </a:cubicBezTo>
                <a:cubicBezTo>
                  <a:pt x="160415" y="887730"/>
                  <a:pt x="162320" y="894398"/>
                  <a:pt x="158510" y="902018"/>
                </a:cubicBezTo>
                <a:cubicBezTo>
                  <a:pt x="155652" y="906780"/>
                  <a:pt x="157557" y="912495"/>
                  <a:pt x="160415" y="918210"/>
                </a:cubicBezTo>
                <a:cubicBezTo>
                  <a:pt x="166130" y="926783"/>
                  <a:pt x="166130" y="928688"/>
                  <a:pt x="174702" y="931545"/>
                </a:cubicBezTo>
                <a:cubicBezTo>
                  <a:pt x="181370" y="934403"/>
                  <a:pt x="183275" y="935355"/>
                  <a:pt x="183275" y="942023"/>
                </a:cubicBezTo>
                <a:cubicBezTo>
                  <a:pt x="183275" y="947738"/>
                  <a:pt x="183275" y="953453"/>
                  <a:pt x="188037" y="957263"/>
                </a:cubicBezTo>
                <a:cubicBezTo>
                  <a:pt x="188990" y="958215"/>
                  <a:pt x="189942" y="959168"/>
                  <a:pt x="189942" y="960120"/>
                </a:cubicBezTo>
                <a:cubicBezTo>
                  <a:pt x="189942" y="968693"/>
                  <a:pt x="196610" y="973455"/>
                  <a:pt x="201372" y="978218"/>
                </a:cubicBezTo>
                <a:cubicBezTo>
                  <a:pt x="205182" y="982028"/>
                  <a:pt x="208992" y="986790"/>
                  <a:pt x="214707" y="988695"/>
                </a:cubicBezTo>
                <a:cubicBezTo>
                  <a:pt x="217565" y="994410"/>
                  <a:pt x="222327" y="998220"/>
                  <a:pt x="226137" y="1002983"/>
                </a:cubicBezTo>
                <a:cubicBezTo>
                  <a:pt x="229947" y="1008698"/>
                  <a:pt x="238520" y="1008698"/>
                  <a:pt x="240425" y="1016318"/>
                </a:cubicBezTo>
                <a:cubicBezTo>
                  <a:pt x="240425" y="1017270"/>
                  <a:pt x="242330" y="1017270"/>
                  <a:pt x="243282" y="1015365"/>
                </a:cubicBezTo>
                <a:cubicBezTo>
                  <a:pt x="244235" y="1014413"/>
                  <a:pt x="243282" y="1012508"/>
                  <a:pt x="244235" y="1011555"/>
                </a:cubicBezTo>
                <a:cubicBezTo>
                  <a:pt x="244235" y="1011555"/>
                  <a:pt x="244235" y="1010603"/>
                  <a:pt x="245187" y="1010603"/>
                </a:cubicBezTo>
                <a:cubicBezTo>
                  <a:pt x="248045" y="1012508"/>
                  <a:pt x="251855" y="1015365"/>
                  <a:pt x="254712" y="1017270"/>
                </a:cubicBezTo>
                <a:cubicBezTo>
                  <a:pt x="252807" y="1015365"/>
                  <a:pt x="249950" y="1010603"/>
                  <a:pt x="247092" y="1007745"/>
                </a:cubicBezTo>
                <a:cubicBezTo>
                  <a:pt x="247092" y="1007745"/>
                  <a:pt x="247092" y="1006793"/>
                  <a:pt x="247092" y="1006793"/>
                </a:cubicBezTo>
                <a:cubicBezTo>
                  <a:pt x="248045" y="1003935"/>
                  <a:pt x="245187" y="1002983"/>
                  <a:pt x="242330" y="1002030"/>
                </a:cubicBezTo>
                <a:cubicBezTo>
                  <a:pt x="240425" y="1002030"/>
                  <a:pt x="238520" y="1000125"/>
                  <a:pt x="238520" y="998220"/>
                </a:cubicBezTo>
                <a:cubicBezTo>
                  <a:pt x="238520" y="997268"/>
                  <a:pt x="237567" y="996315"/>
                  <a:pt x="236615" y="995363"/>
                </a:cubicBezTo>
                <a:cubicBezTo>
                  <a:pt x="236615" y="995363"/>
                  <a:pt x="237567" y="995363"/>
                  <a:pt x="237567" y="995363"/>
                </a:cubicBezTo>
                <a:cubicBezTo>
                  <a:pt x="236615" y="994410"/>
                  <a:pt x="236615" y="994410"/>
                  <a:pt x="235662" y="993458"/>
                </a:cubicBezTo>
                <a:cubicBezTo>
                  <a:pt x="232805" y="988695"/>
                  <a:pt x="227090" y="984885"/>
                  <a:pt x="224232" y="980123"/>
                </a:cubicBezTo>
                <a:cubicBezTo>
                  <a:pt x="222327" y="976313"/>
                  <a:pt x="217565" y="972503"/>
                  <a:pt x="217565" y="968693"/>
                </a:cubicBezTo>
                <a:cubicBezTo>
                  <a:pt x="217565" y="963930"/>
                  <a:pt x="220422" y="959168"/>
                  <a:pt x="222327" y="955358"/>
                </a:cubicBezTo>
                <a:cubicBezTo>
                  <a:pt x="223280" y="953453"/>
                  <a:pt x="223280" y="951548"/>
                  <a:pt x="224232" y="950595"/>
                </a:cubicBezTo>
                <a:cubicBezTo>
                  <a:pt x="224232" y="949643"/>
                  <a:pt x="225185" y="949643"/>
                  <a:pt x="225185" y="949643"/>
                </a:cubicBezTo>
                <a:cubicBezTo>
                  <a:pt x="227090" y="948690"/>
                  <a:pt x="226137" y="948690"/>
                  <a:pt x="226137" y="951548"/>
                </a:cubicBezTo>
                <a:cubicBezTo>
                  <a:pt x="227090" y="956310"/>
                  <a:pt x="229947" y="957263"/>
                  <a:pt x="233757" y="957263"/>
                </a:cubicBezTo>
                <a:cubicBezTo>
                  <a:pt x="237567" y="957263"/>
                  <a:pt x="236615" y="959168"/>
                  <a:pt x="235662" y="962025"/>
                </a:cubicBezTo>
                <a:cubicBezTo>
                  <a:pt x="233757" y="965835"/>
                  <a:pt x="238520" y="963930"/>
                  <a:pt x="240425" y="965835"/>
                </a:cubicBezTo>
                <a:cubicBezTo>
                  <a:pt x="241377" y="966788"/>
                  <a:pt x="242330" y="968693"/>
                  <a:pt x="240425" y="968693"/>
                </a:cubicBezTo>
                <a:cubicBezTo>
                  <a:pt x="234710" y="968693"/>
                  <a:pt x="235662" y="972503"/>
                  <a:pt x="237567" y="975360"/>
                </a:cubicBezTo>
                <a:cubicBezTo>
                  <a:pt x="234710" y="978218"/>
                  <a:pt x="234710" y="982028"/>
                  <a:pt x="235662" y="985838"/>
                </a:cubicBezTo>
                <a:cubicBezTo>
                  <a:pt x="235662" y="986790"/>
                  <a:pt x="236615" y="986790"/>
                  <a:pt x="236615" y="987743"/>
                </a:cubicBezTo>
                <a:cubicBezTo>
                  <a:pt x="236615" y="987743"/>
                  <a:pt x="237567" y="987743"/>
                  <a:pt x="238520" y="986790"/>
                </a:cubicBezTo>
                <a:cubicBezTo>
                  <a:pt x="239472" y="985838"/>
                  <a:pt x="241377" y="983933"/>
                  <a:pt x="242330" y="982980"/>
                </a:cubicBezTo>
                <a:cubicBezTo>
                  <a:pt x="244235" y="975360"/>
                  <a:pt x="248045" y="972503"/>
                  <a:pt x="255665" y="972503"/>
                </a:cubicBezTo>
                <a:cubicBezTo>
                  <a:pt x="258522" y="974408"/>
                  <a:pt x="261380" y="974408"/>
                  <a:pt x="263285" y="974408"/>
                </a:cubicBezTo>
                <a:cubicBezTo>
                  <a:pt x="262332" y="976313"/>
                  <a:pt x="262332" y="978218"/>
                  <a:pt x="262332" y="979170"/>
                </a:cubicBezTo>
                <a:cubicBezTo>
                  <a:pt x="262332" y="979170"/>
                  <a:pt x="261380" y="978218"/>
                  <a:pt x="261380" y="978218"/>
                </a:cubicBezTo>
                <a:cubicBezTo>
                  <a:pt x="261380" y="978218"/>
                  <a:pt x="262332" y="979170"/>
                  <a:pt x="262332" y="979170"/>
                </a:cubicBezTo>
                <a:cubicBezTo>
                  <a:pt x="262332" y="980123"/>
                  <a:pt x="263285" y="981075"/>
                  <a:pt x="264237" y="982028"/>
                </a:cubicBezTo>
                <a:cubicBezTo>
                  <a:pt x="265190" y="982980"/>
                  <a:pt x="265190" y="984885"/>
                  <a:pt x="264237" y="986790"/>
                </a:cubicBezTo>
                <a:cubicBezTo>
                  <a:pt x="263285" y="985838"/>
                  <a:pt x="262332" y="985838"/>
                  <a:pt x="261380" y="984885"/>
                </a:cubicBezTo>
                <a:cubicBezTo>
                  <a:pt x="263285" y="982028"/>
                  <a:pt x="256617" y="975360"/>
                  <a:pt x="255665" y="979170"/>
                </a:cubicBezTo>
                <a:cubicBezTo>
                  <a:pt x="262332" y="980123"/>
                  <a:pt x="255665" y="982980"/>
                  <a:pt x="256617" y="983933"/>
                </a:cubicBezTo>
                <a:cubicBezTo>
                  <a:pt x="258522" y="984885"/>
                  <a:pt x="260427" y="987743"/>
                  <a:pt x="262332" y="989648"/>
                </a:cubicBezTo>
                <a:cubicBezTo>
                  <a:pt x="260427" y="993458"/>
                  <a:pt x="258522" y="997268"/>
                  <a:pt x="257570" y="1001078"/>
                </a:cubicBezTo>
                <a:cubicBezTo>
                  <a:pt x="255665" y="1007745"/>
                  <a:pt x="255665" y="1013460"/>
                  <a:pt x="261380" y="1018223"/>
                </a:cubicBezTo>
                <a:cubicBezTo>
                  <a:pt x="267095" y="1022033"/>
                  <a:pt x="269000" y="1027748"/>
                  <a:pt x="268047" y="1034415"/>
                </a:cubicBezTo>
                <a:cubicBezTo>
                  <a:pt x="268047" y="1036320"/>
                  <a:pt x="268047" y="1038225"/>
                  <a:pt x="268047" y="1040130"/>
                </a:cubicBezTo>
                <a:cubicBezTo>
                  <a:pt x="268047" y="1041083"/>
                  <a:pt x="268047" y="1042035"/>
                  <a:pt x="268047" y="1042988"/>
                </a:cubicBezTo>
                <a:cubicBezTo>
                  <a:pt x="267095" y="1042988"/>
                  <a:pt x="266142" y="1042988"/>
                  <a:pt x="265190" y="1042035"/>
                </a:cubicBezTo>
                <a:cubicBezTo>
                  <a:pt x="266142" y="1042988"/>
                  <a:pt x="267095" y="1043940"/>
                  <a:pt x="269000" y="1044893"/>
                </a:cubicBezTo>
                <a:cubicBezTo>
                  <a:pt x="269000" y="1045845"/>
                  <a:pt x="269000" y="1045845"/>
                  <a:pt x="269000" y="1046798"/>
                </a:cubicBezTo>
                <a:cubicBezTo>
                  <a:pt x="261380" y="1042988"/>
                  <a:pt x="253760" y="1037273"/>
                  <a:pt x="246140" y="1030605"/>
                </a:cubicBezTo>
                <a:cubicBezTo>
                  <a:pt x="240425" y="1024890"/>
                  <a:pt x="233757" y="1020128"/>
                  <a:pt x="228042" y="1014413"/>
                </a:cubicBezTo>
                <a:cubicBezTo>
                  <a:pt x="222327" y="1008698"/>
                  <a:pt x="217565" y="1003935"/>
                  <a:pt x="211850" y="1000125"/>
                </a:cubicBezTo>
                <a:cubicBezTo>
                  <a:pt x="213755" y="1002030"/>
                  <a:pt x="206135" y="998220"/>
                  <a:pt x="204230" y="994410"/>
                </a:cubicBezTo>
                <a:cubicBezTo>
                  <a:pt x="204230" y="1001078"/>
                  <a:pt x="215660" y="1012508"/>
                  <a:pt x="216612" y="1022033"/>
                </a:cubicBezTo>
                <a:cubicBezTo>
                  <a:pt x="221375" y="1025843"/>
                  <a:pt x="224232" y="1029653"/>
                  <a:pt x="224232" y="1033463"/>
                </a:cubicBezTo>
                <a:cubicBezTo>
                  <a:pt x="226137" y="1035368"/>
                  <a:pt x="228042" y="1036320"/>
                  <a:pt x="228995" y="1036320"/>
                </a:cubicBezTo>
                <a:cubicBezTo>
                  <a:pt x="227090" y="1042988"/>
                  <a:pt x="254712" y="1061085"/>
                  <a:pt x="248997" y="1062990"/>
                </a:cubicBezTo>
                <a:cubicBezTo>
                  <a:pt x="253760" y="1064895"/>
                  <a:pt x="258522" y="1065848"/>
                  <a:pt x="265190" y="1069658"/>
                </a:cubicBezTo>
                <a:cubicBezTo>
                  <a:pt x="267095" y="1068705"/>
                  <a:pt x="264237" y="1066800"/>
                  <a:pt x="266142" y="1065848"/>
                </a:cubicBezTo>
                <a:cubicBezTo>
                  <a:pt x="269952" y="1067753"/>
                  <a:pt x="272810" y="1069658"/>
                  <a:pt x="274715" y="1068705"/>
                </a:cubicBezTo>
                <a:cubicBezTo>
                  <a:pt x="267095" y="1063943"/>
                  <a:pt x="264237" y="1066800"/>
                  <a:pt x="257570" y="1062990"/>
                </a:cubicBezTo>
                <a:cubicBezTo>
                  <a:pt x="260427" y="1061085"/>
                  <a:pt x="257570" y="1058228"/>
                  <a:pt x="253760" y="1057275"/>
                </a:cubicBezTo>
                <a:cubicBezTo>
                  <a:pt x="249950" y="1058228"/>
                  <a:pt x="257570" y="1060133"/>
                  <a:pt x="255665" y="1062038"/>
                </a:cubicBezTo>
                <a:cubicBezTo>
                  <a:pt x="253760" y="1061085"/>
                  <a:pt x="253760" y="1062990"/>
                  <a:pt x="250902" y="1061085"/>
                </a:cubicBezTo>
                <a:cubicBezTo>
                  <a:pt x="255665" y="1059180"/>
                  <a:pt x="240425" y="1054418"/>
                  <a:pt x="239472" y="1048703"/>
                </a:cubicBezTo>
                <a:cubicBezTo>
                  <a:pt x="240425" y="1047750"/>
                  <a:pt x="241377" y="1046798"/>
                  <a:pt x="243282" y="1047750"/>
                </a:cubicBezTo>
                <a:cubicBezTo>
                  <a:pt x="250902" y="1055370"/>
                  <a:pt x="248997" y="1049655"/>
                  <a:pt x="252807" y="1050608"/>
                </a:cubicBezTo>
                <a:cubicBezTo>
                  <a:pt x="256617" y="1052513"/>
                  <a:pt x="254712" y="1054418"/>
                  <a:pt x="257570" y="1057275"/>
                </a:cubicBezTo>
                <a:cubicBezTo>
                  <a:pt x="260427" y="1054418"/>
                  <a:pt x="267095" y="1058228"/>
                  <a:pt x="271857" y="1062038"/>
                </a:cubicBezTo>
                <a:cubicBezTo>
                  <a:pt x="278525" y="1063943"/>
                  <a:pt x="285192" y="1064895"/>
                  <a:pt x="291860" y="1065848"/>
                </a:cubicBezTo>
                <a:cubicBezTo>
                  <a:pt x="291860" y="1065848"/>
                  <a:pt x="292812" y="1066800"/>
                  <a:pt x="292812" y="1066800"/>
                </a:cubicBezTo>
                <a:cubicBezTo>
                  <a:pt x="296622" y="1069658"/>
                  <a:pt x="300432" y="1072515"/>
                  <a:pt x="305195" y="1075373"/>
                </a:cubicBezTo>
                <a:cubicBezTo>
                  <a:pt x="306147" y="1076325"/>
                  <a:pt x="307100" y="1075373"/>
                  <a:pt x="308052" y="1073468"/>
                </a:cubicBezTo>
                <a:cubicBezTo>
                  <a:pt x="308052" y="1069658"/>
                  <a:pt x="309957" y="1065848"/>
                  <a:pt x="307100" y="1062038"/>
                </a:cubicBezTo>
                <a:cubicBezTo>
                  <a:pt x="303290" y="1058228"/>
                  <a:pt x="300432" y="1052513"/>
                  <a:pt x="293765" y="1052513"/>
                </a:cubicBezTo>
                <a:cubicBezTo>
                  <a:pt x="291860" y="1052513"/>
                  <a:pt x="289955" y="1051560"/>
                  <a:pt x="289002" y="1050608"/>
                </a:cubicBezTo>
                <a:cubicBezTo>
                  <a:pt x="288050" y="1048703"/>
                  <a:pt x="286145" y="1046798"/>
                  <a:pt x="285192" y="1044893"/>
                </a:cubicBezTo>
                <a:cubicBezTo>
                  <a:pt x="285192" y="1044893"/>
                  <a:pt x="286145" y="1044893"/>
                  <a:pt x="286145" y="1044893"/>
                </a:cubicBezTo>
                <a:cubicBezTo>
                  <a:pt x="285192" y="1044893"/>
                  <a:pt x="284240" y="1043940"/>
                  <a:pt x="283287" y="1042988"/>
                </a:cubicBezTo>
                <a:cubicBezTo>
                  <a:pt x="281382" y="1040130"/>
                  <a:pt x="279477" y="1036320"/>
                  <a:pt x="277572" y="1033463"/>
                </a:cubicBezTo>
                <a:cubicBezTo>
                  <a:pt x="279477" y="1028700"/>
                  <a:pt x="281382" y="1022985"/>
                  <a:pt x="283287" y="1018223"/>
                </a:cubicBezTo>
                <a:cubicBezTo>
                  <a:pt x="284240" y="1016318"/>
                  <a:pt x="284240" y="1014413"/>
                  <a:pt x="284240" y="1013460"/>
                </a:cubicBezTo>
                <a:cubicBezTo>
                  <a:pt x="284240" y="1012508"/>
                  <a:pt x="283287" y="1012508"/>
                  <a:pt x="283287" y="1012508"/>
                </a:cubicBezTo>
                <a:cubicBezTo>
                  <a:pt x="276620" y="1018223"/>
                  <a:pt x="275667" y="1009650"/>
                  <a:pt x="271857" y="1007745"/>
                </a:cubicBezTo>
                <a:cubicBezTo>
                  <a:pt x="269000" y="1005840"/>
                  <a:pt x="269000" y="1002983"/>
                  <a:pt x="269000" y="1000125"/>
                </a:cubicBezTo>
                <a:cubicBezTo>
                  <a:pt x="272810" y="999173"/>
                  <a:pt x="274715" y="1006793"/>
                  <a:pt x="279477" y="1004888"/>
                </a:cubicBezTo>
                <a:cubicBezTo>
                  <a:pt x="279477" y="1004888"/>
                  <a:pt x="280430" y="1005840"/>
                  <a:pt x="280430" y="1005840"/>
                </a:cubicBezTo>
                <a:cubicBezTo>
                  <a:pt x="283287" y="1009650"/>
                  <a:pt x="287097" y="1014413"/>
                  <a:pt x="292812" y="1017270"/>
                </a:cubicBezTo>
                <a:cubicBezTo>
                  <a:pt x="297575" y="1021080"/>
                  <a:pt x="303290" y="1023938"/>
                  <a:pt x="305195" y="1026795"/>
                </a:cubicBezTo>
                <a:cubicBezTo>
                  <a:pt x="305195" y="1025843"/>
                  <a:pt x="307100" y="1024890"/>
                  <a:pt x="308052" y="1024890"/>
                </a:cubicBezTo>
                <a:cubicBezTo>
                  <a:pt x="310910" y="1028700"/>
                  <a:pt x="324245" y="1030605"/>
                  <a:pt x="317577" y="1031558"/>
                </a:cubicBezTo>
                <a:cubicBezTo>
                  <a:pt x="321387" y="1034415"/>
                  <a:pt x="323292" y="1033463"/>
                  <a:pt x="326150" y="1032510"/>
                </a:cubicBezTo>
                <a:cubicBezTo>
                  <a:pt x="315672" y="1028700"/>
                  <a:pt x="308052" y="1022033"/>
                  <a:pt x="300432" y="1021080"/>
                </a:cubicBezTo>
                <a:cubicBezTo>
                  <a:pt x="299480" y="1016318"/>
                  <a:pt x="292812" y="1013460"/>
                  <a:pt x="288050" y="1010603"/>
                </a:cubicBezTo>
                <a:cubicBezTo>
                  <a:pt x="286145" y="1009650"/>
                  <a:pt x="284240" y="1008698"/>
                  <a:pt x="283287" y="1006793"/>
                </a:cubicBezTo>
                <a:cubicBezTo>
                  <a:pt x="284240" y="1006793"/>
                  <a:pt x="285192" y="1005840"/>
                  <a:pt x="286145" y="1005840"/>
                </a:cubicBezTo>
                <a:cubicBezTo>
                  <a:pt x="286145" y="1005840"/>
                  <a:pt x="286145" y="1004888"/>
                  <a:pt x="286145" y="1004888"/>
                </a:cubicBezTo>
                <a:cubicBezTo>
                  <a:pt x="285192" y="1003935"/>
                  <a:pt x="284240" y="1002983"/>
                  <a:pt x="284240" y="1002030"/>
                </a:cubicBezTo>
                <a:cubicBezTo>
                  <a:pt x="283287" y="1000125"/>
                  <a:pt x="283287" y="998220"/>
                  <a:pt x="285192" y="997268"/>
                </a:cubicBezTo>
                <a:cubicBezTo>
                  <a:pt x="287097" y="996315"/>
                  <a:pt x="289002" y="996315"/>
                  <a:pt x="289955" y="997268"/>
                </a:cubicBezTo>
                <a:cubicBezTo>
                  <a:pt x="290907" y="998220"/>
                  <a:pt x="292812" y="999173"/>
                  <a:pt x="294717" y="1000125"/>
                </a:cubicBezTo>
                <a:cubicBezTo>
                  <a:pt x="294717" y="1002030"/>
                  <a:pt x="294717" y="1003935"/>
                  <a:pt x="295670" y="1005840"/>
                </a:cubicBezTo>
                <a:cubicBezTo>
                  <a:pt x="296622" y="1006793"/>
                  <a:pt x="298527" y="1007745"/>
                  <a:pt x="300432" y="1007745"/>
                </a:cubicBezTo>
                <a:cubicBezTo>
                  <a:pt x="303290" y="1007745"/>
                  <a:pt x="305195" y="1007745"/>
                  <a:pt x="308052" y="1008698"/>
                </a:cubicBezTo>
                <a:cubicBezTo>
                  <a:pt x="307100" y="1008698"/>
                  <a:pt x="305195" y="1008698"/>
                  <a:pt x="309005" y="1010603"/>
                </a:cubicBezTo>
                <a:cubicBezTo>
                  <a:pt x="309957" y="1010603"/>
                  <a:pt x="311862" y="1010603"/>
                  <a:pt x="312815" y="1011555"/>
                </a:cubicBezTo>
                <a:cubicBezTo>
                  <a:pt x="313767" y="1011555"/>
                  <a:pt x="313767" y="1011555"/>
                  <a:pt x="313767" y="1011555"/>
                </a:cubicBezTo>
                <a:cubicBezTo>
                  <a:pt x="321387" y="1014413"/>
                  <a:pt x="329007" y="1020128"/>
                  <a:pt x="334722" y="1021080"/>
                </a:cubicBezTo>
                <a:cubicBezTo>
                  <a:pt x="330912" y="1019175"/>
                  <a:pt x="328055" y="1017270"/>
                  <a:pt x="325197" y="1014413"/>
                </a:cubicBezTo>
                <a:cubicBezTo>
                  <a:pt x="327102" y="1014413"/>
                  <a:pt x="329007" y="1014413"/>
                  <a:pt x="330912" y="1014413"/>
                </a:cubicBezTo>
                <a:cubicBezTo>
                  <a:pt x="330912" y="1014413"/>
                  <a:pt x="331865" y="1013460"/>
                  <a:pt x="331865" y="1013460"/>
                </a:cubicBezTo>
                <a:cubicBezTo>
                  <a:pt x="331865" y="1013460"/>
                  <a:pt x="331865" y="1012508"/>
                  <a:pt x="330912" y="1012508"/>
                </a:cubicBezTo>
                <a:cubicBezTo>
                  <a:pt x="328055" y="1010603"/>
                  <a:pt x="325197" y="1010603"/>
                  <a:pt x="323292" y="1012508"/>
                </a:cubicBezTo>
                <a:cubicBezTo>
                  <a:pt x="323292" y="1012508"/>
                  <a:pt x="323292" y="1013460"/>
                  <a:pt x="322340" y="1013460"/>
                </a:cubicBezTo>
                <a:cubicBezTo>
                  <a:pt x="320435" y="1012508"/>
                  <a:pt x="318530" y="1011555"/>
                  <a:pt x="316625" y="1009650"/>
                </a:cubicBezTo>
                <a:cubicBezTo>
                  <a:pt x="318530" y="1008698"/>
                  <a:pt x="320435" y="1006793"/>
                  <a:pt x="322340" y="1007745"/>
                </a:cubicBezTo>
                <a:cubicBezTo>
                  <a:pt x="324245" y="1007745"/>
                  <a:pt x="327102" y="1007745"/>
                  <a:pt x="329007" y="1007745"/>
                </a:cubicBezTo>
                <a:cubicBezTo>
                  <a:pt x="330912" y="1009650"/>
                  <a:pt x="332817" y="1011555"/>
                  <a:pt x="335675" y="1012508"/>
                </a:cubicBezTo>
                <a:cubicBezTo>
                  <a:pt x="336627" y="1010603"/>
                  <a:pt x="340437" y="1014413"/>
                  <a:pt x="340437" y="1011555"/>
                </a:cubicBezTo>
                <a:cubicBezTo>
                  <a:pt x="340437" y="1010603"/>
                  <a:pt x="340437" y="1010603"/>
                  <a:pt x="340437" y="1009650"/>
                </a:cubicBezTo>
                <a:cubicBezTo>
                  <a:pt x="344247" y="1011555"/>
                  <a:pt x="348057" y="1011555"/>
                  <a:pt x="351867" y="1011555"/>
                </a:cubicBezTo>
                <a:cubicBezTo>
                  <a:pt x="355677" y="1011555"/>
                  <a:pt x="358535" y="1012508"/>
                  <a:pt x="360440" y="1017270"/>
                </a:cubicBezTo>
                <a:cubicBezTo>
                  <a:pt x="361392" y="1020128"/>
                  <a:pt x="363297" y="1022033"/>
                  <a:pt x="365202" y="1022985"/>
                </a:cubicBezTo>
                <a:cubicBezTo>
                  <a:pt x="365202" y="1024890"/>
                  <a:pt x="366155" y="1025843"/>
                  <a:pt x="368060" y="1027748"/>
                </a:cubicBezTo>
                <a:cubicBezTo>
                  <a:pt x="364250" y="1027748"/>
                  <a:pt x="362345" y="1031558"/>
                  <a:pt x="357582" y="1029653"/>
                </a:cubicBezTo>
                <a:cubicBezTo>
                  <a:pt x="359487" y="1030605"/>
                  <a:pt x="361392" y="1031558"/>
                  <a:pt x="361392" y="1033463"/>
                </a:cubicBezTo>
                <a:cubicBezTo>
                  <a:pt x="359487" y="1034415"/>
                  <a:pt x="356630" y="1032510"/>
                  <a:pt x="354725" y="1035368"/>
                </a:cubicBezTo>
                <a:cubicBezTo>
                  <a:pt x="359487" y="1036320"/>
                  <a:pt x="364250" y="1039178"/>
                  <a:pt x="369012" y="1043940"/>
                </a:cubicBezTo>
                <a:cubicBezTo>
                  <a:pt x="370917" y="1040130"/>
                  <a:pt x="377585" y="1044893"/>
                  <a:pt x="379490" y="1045845"/>
                </a:cubicBezTo>
                <a:cubicBezTo>
                  <a:pt x="377585" y="1046798"/>
                  <a:pt x="373775" y="1045845"/>
                  <a:pt x="370917" y="1043940"/>
                </a:cubicBezTo>
                <a:cubicBezTo>
                  <a:pt x="371870" y="1048703"/>
                  <a:pt x="366155" y="1042988"/>
                  <a:pt x="366155" y="1045845"/>
                </a:cubicBezTo>
                <a:cubicBezTo>
                  <a:pt x="370917" y="1048703"/>
                  <a:pt x="387110" y="1045845"/>
                  <a:pt x="389967" y="1054418"/>
                </a:cubicBezTo>
                <a:cubicBezTo>
                  <a:pt x="379490" y="1049655"/>
                  <a:pt x="376632" y="1051560"/>
                  <a:pt x="369012" y="1050608"/>
                </a:cubicBezTo>
                <a:cubicBezTo>
                  <a:pt x="365202" y="1054418"/>
                  <a:pt x="366155" y="1057275"/>
                  <a:pt x="369965" y="1059180"/>
                </a:cubicBezTo>
                <a:lnTo>
                  <a:pt x="370917" y="1057275"/>
                </a:lnTo>
                <a:cubicBezTo>
                  <a:pt x="373775" y="1058228"/>
                  <a:pt x="373775" y="1059180"/>
                  <a:pt x="375680" y="1060133"/>
                </a:cubicBezTo>
                <a:cubicBezTo>
                  <a:pt x="374727" y="1060133"/>
                  <a:pt x="373775" y="1061085"/>
                  <a:pt x="374727" y="1062038"/>
                </a:cubicBezTo>
                <a:cubicBezTo>
                  <a:pt x="373775" y="1063943"/>
                  <a:pt x="372822" y="1060133"/>
                  <a:pt x="369965" y="1060133"/>
                </a:cubicBezTo>
                <a:cubicBezTo>
                  <a:pt x="373775" y="1062990"/>
                  <a:pt x="379490" y="1065848"/>
                  <a:pt x="383300" y="1069658"/>
                </a:cubicBezTo>
                <a:cubicBezTo>
                  <a:pt x="394730" y="1072515"/>
                  <a:pt x="409017" y="1082993"/>
                  <a:pt x="418542" y="1082993"/>
                </a:cubicBezTo>
                <a:cubicBezTo>
                  <a:pt x="414732" y="1081088"/>
                  <a:pt x="406160" y="1079183"/>
                  <a:pt x="406160" y="1074420"/>
                </a:cubicBezTo>
                <a:cubicBezTo>
                  <a:pt x="409970" y="1071563"/>
                  <a:pt x="412827" y="1079183"/>
                  <a:pt x="415685" y="1076325"/>
                </a:cubicBezTo>
                <a:cubicBezTo>
                  <a:pt x="410922" y="1073468"/>
                  <a:pt x="408065" y="1074420"/>
                  <a:pt x="406160" y="1070610"/>
                </a:cubicBezTo>
                <a:cubicBezTo>
                  <a:pt x="408065" y="1071563"/>
                  <a:pt x="408065" y="1069658"/>
                  <a:pt x="409017" y="1069658"/>
                </a:cubicBezTo>
                <a:cubicBezTo>
                  <a:pt x="413780" y="1072515"/>
                  <a:pt x="418542" y="1076325"/>
                  <a:pt x="417590" y="1078230"/>
                </a:cubicBezTo>
                <a:cubicBezTo>
                  <a:pt x="417590" y="1075373"/>
                  <a:pt x="420447" y="1081088"/>
                  <a:pt x="421400" y="1079183"/>
                </a:cubicBezTo>
                <a:cubicBezTo>
                  <a:pt x="419495" y="1078230"/>
                  <a:pt x="420447" y="1076325"/>
                  <a:pt x="420447" y="1074420"/>
                </a:cubicBezTo>
                <a:cubicBezTo>
                  <a:pt x="414732" y="1072515"/>
                  <a:pt x="410922" y="1069658"/>
                  <a:pt x="410922" y="1066800"/>
                </a:cubicBezTo>
                <a:cubicBezTo>
                  <a:pt x="418542" y="1065848"/>
                  <a:pt x="424257" y="1070610"/>
                  <a:pt x="429972" y="1070610"/>
                </a:cubicBezTo>
                <a:cubicBezTo>
                  <a:pt x="430925" y="1072515"/>
                  <a:pt x="432830" y="1075373"/>
                  <a:pt x="434735" y="1076325"/>
                </a:cubicBezTo>
                <a:cubicBezTo>
                  <a:pt x="436640" y="1078230"/>
                  <a:pt x="438545" y="1077278"/>
                  <a:pt x="439497" y="1077278"/>
                </a:cubicBezTo>
                <a:cubicBezTo>
                  <a:pt x="441402" y="1076325"/>
                  <a:pt x="441402" y="1074420"/>
                  <a:pt x="444260" y="1075373"/>
                </a:cubicBezTo>
                <a:cubicBezTo>
                  <a:pt x="447117" y="1077278"/>
                  <a:pt x="450927" y="1078230"/>
                  <a:pt x="453785" y="1081088"/>
                </a:cubicBezTo>
                <a:cubicBezTo>
                  <a:pt x="459500" y="1086803"/>
                  <a:pt x="466167" y="1090613"/>
                  <a:pt x="473787" y="1093470"/>
                </a:cubicBezTo>
                <a:cubicBezTo>
                  <a:pt x="473787" y="1093470"/>
                  <a:pt x="473787" y="1093470"/>
                  <a:pt x="473787" y="1093470"/>
                </a:cubicBezTo>
                <a:cubicBezTo>
                  <a:pt x="473787" y="1093470"/>
                  <a:pt x="472835" y="1094423"/>
                  <a:pt x="472835" y="1094423"/>
                </a:cubicBezTo>
                <a:cubicBezTo>
                  <a:pt x="465215" y="1093470"/>
                  <a:pt x="460452" y="1095375"/>
                  <a:pt x="452832" y="1091565"/>
                </a:cubicBezTo>
                <a:cubicBezTo>
                  <a:pt x="452832" y="1092518"/>
                  <a:pt x="453785" y="1092518"/>
                  <a:pt x="453785" y="1092518"/>
                </a:cubicBezTo>
                <a:cubicBezTo>
                  <a:pt x="449022" y="1091565"/>
                  <a:pt x="444260" y="1090613"/>
                  <a:pt x="439497" y="1089660"/>
                </a:cubicBezTo>
                <a:cubicBezTo>
                  <a:pt x="436640" y="1094423"/>
                  <a:pt x="445212" y="1089660"/>
                  <a:pt x="444260" y="1093470"/>
                </a:cubicBezTo>
                <a:cubicBezTo>
                  <a:pt x="441402" y="1094423"/>
                  <a:pt x="430925" y="1091565"/>
                  <a:pt x="430925" y="1088708"/>
                </a:cubicBezTo>
                <a:cubicBezTo>
                  <a:pt x="432830" y="1089660"/>
                  <a:pt x="435687" y="1090613"/>
                  <a:pt x="437592" y="1091565"/>
                </a:cubicBezTo>
                <a:cubicBezTo>
                  <a:pt x="436640" y="1089660"/>
                  <a:pt x="433782" y="1088708"/>
                  <a:pt x="430925" y="1087755"/>
                </a:cubicBezTo>
                <a:cubicBezTo>
                  <a:pt x="430925" y="1087755"/>
                  <a:pt x="430925" y="1087755"/>
                  <a:pt x="430925" y="1087755"/>
                </a:cubicBezTo>
                <a:cubicBezTo>
                  <a:pt x="430925" y="1087755"/>
                  <a:pt x="430925" y="1087755"/>
                  <a:pt x="430925" y="1087755"/>
                </a:cubicBezTo>
                <a:cubicBezTo>
                  <a:pt x="429020" y="1086803"/>
                  <a:pt x="428067" y="1085850"/>
                  <a:pt x="427115" y="1084898"/>
                </a:cubicBezTo>
                <a:cubicBezTo>
                  <a:pt x="426162" y="1084898"/>
                  <a:pt x="419495" y="1084898"/>
                  <a:pt x="422352" y="1085850"/>
                </a:cubicBezTo>
                <a:cubicBezTo>
                  <a:pt x="422352" y="1085850"/>
                  <a:pt x="422352" y="1085850"/>
                  <a:pt x="423305" y="1085850"/>
                </a:cubicBezTo>
                <a:cubicBezTo>
                  <a:pt x="413780" y="1083945"/>
                  <a:pt x="405207" y="1080135"/>
                  <a:pt x="396635" y="1078230"/>
                </a:cubicBezTo>
                <a:cubicBezTo>
                  <a:pt x="386157" y="1074420"/>
                  <a:pt x="375680" y="1071563"/>
                  <a:pt x="365202" y="1071563"/>
                </a:cubicBezTo>
                <a:cubicBezTo>
                  <a:pt x="363297" y="1066800"/>
                  <a:pt x="358535" y="1065848"/>
                  <a:pt x="354725" y="1064895"/>
                </a:cubicBezTo>
                <a:cubicBezTo>
                  <a:pt x="343295" y="1061085"/>
                  <a:pt x="334722" y="1054418"/>
                  <a:pt x="329007" y="1048703"/>
                </a:cubicBezTo>
                <a:cubicBezTo>
                  <a:pt x="325197" y="1053465"/>
                  <a:pt x="320435" y="1041083"/>
                  <a:pt x="314720" y="1041083"/>
                </a:cubicBezTo>
                <a:cubicBezTo>
                  <a:pt x="314720" y="1040130"/>
                  <a:pt x="313767" y="1039178"/>
                  <a:pt x="315672" y="1039178"/>
                </a:cubicBezTo>
                <a:cubicBezTo>
                  <a:pt x="304242" y="1038225"/>
                  <a:pt x="303290" y="1025843"/>
                  <a:pt x="291860" y="1022033"/>
                </a:cubicBezTo>
                <a:cubicBezTo>
                  <a:pt x="296622" y="1025843"/>
                  <a:pt x="285192" y="1022985"/>
                  <a:pt x="294717" y="1028700"/>
                </a:cubicBezTo>
                <a:cubicBezTo>
                  <a:pt x="297575" y="1027748"/>
                  <a:pt x="293765" y="1023938"/>
                  <a:pt x="296622" y="1025843"/>
                </a:cubicBezTo>
                <a:cubicBezTo>
                  <a:pt x="293765" y="1029653"/>
                  <a:pt x="304242" y="1034415"/>
                  <a:pt x="305195" y="1040130"/>
                </a:cubicBezTo>
                <a:cubicBezTo>
                  <a:pt x="313767" y="1040130"/>
                  <a:pt x="318530" y="1047750"/>
                  <a:pt x="327102" y="1053465"/>
                </a:cubicBezTo>
                <a:cubicBezTo>
                  <a:pt x="327102" y="1055370"/>
                  <a:pt x="327102" y="1061085"/>
                  <a:pt x="331865" y="1060133"/>
                </a:cubicBezTo>
                <a:cubicBezTo>
                  <a:pt x="327102" y="1058228"/>
                  <a:pt x="333770" y="1058228"/>
                  <a:pt x="334722" y="1057275"/>
                </a:cubicBezTo>
                <a:cubicBezTo>
                  <a:pt x="339485" y="1059180"/>
                  <a:pt x="343295" y="1062990"/>
                  <a:pt x="348057" y="1065848"/>
                </a:cubicBezTo>
                <a:cubicBezTo>
                  <a:pt x="345200" y="1066800"/>
                  <a:pt x="342342" y="1067753"/>
                  <a:pt x="341390" y="1067753"/>
                </a:cubicBezTo>
                <a:cubicBezTo>
                  <a:pt x="342342" y="1068705"/>
                  <a:pt x="343295" y="1068705"/>
                  <a:pt x="344247" y="1068705"/>
                </a:cubicBezTo>
                <a:cubicBezTo>
                  <a:pt x="344247" y="1069658"/>
                  <a:pt x="344247" y="1069658"/>
                  <a:pt x="342342" y="1071563"/>
                </a:cubicBezTo>
                <a:cubicBezTo>
                  <a:pt x="348057" y="1075373"/>
                  <a:pt x="349010" y="1073468"/>
                  <a:pt x="351867" y="1073468"/>
                </a:cubicBezTo>
                <a:cubicBezTo>
                  <a:pt x="348057" y="1077278"/>
                  <a:pt x="365202" y="1082040"/>
                  <a:pt x="369012" y="1086803"/>
                </a:cubicBezTo>
                <a:cubicBezTo>
                  <a:pt x="369012" y="1084898"/>
                  <a:pt x="370917" y="1084898"/>
                  <a:pt x="373775" y="1085850"/>
                </a:cubicBezTo>
                <a:cubicBezTo>
                  <a:pt x="372822" y="1086803"/>
                  <a:pt x="371870" y="1086803"/>
                  <a:pt x="372822" y="1087755"/>
                </a:cubicBezTo>
                <a:cubicBezTo>
                  <a:pt x="397587" y="1096328"/>
                  <a:pt x="421400" y="1102995"/>
                  <a:pt x="444260" y="1109663"/>
                </a:cubicBezTo>
                <a:cubicBezTo>
                  <a:pt x="452832" y="1108710"/>
                  <a:pt x="475692" y="1112520"/>
                  <a:pt x="472835" y="1120140"/>
                </a:cubicBezTo>
                <a:cubicBezTo>
                  <a:pt x="500457" y="1128713"/>
                  <a:pt x="530937" y="1130618"/>
                  <a:pt x="562370" y="1133475"/>
                </a:cubicBezTo>
                <a:cubicBezTo>
                  <a:pt x="572847" y="1129665"/>
                  <a:pt x="586182" y="1131570"/>
                  <a:pt x="595707" y="1132523"/>
                </a:cubicBezTo>
                <a:cubicBezTo>
                  <a:pt x="594755" y="1132523"/>
                  <a:pt x="598565" y="1130618"/>
                  <a:pt x="601422" y="1131570"/>
                </a:cubicBezTo>
                <a:cubicBezTo>
                  <a:pt x="610947" y="1134428"/>
                  <a:pt x="594755" y="1138238"/>
                  <a:pt x="586182" y="1137285"/>
                </a:cubicBezTo>
                <a:cubicBezTo>
                  <a:pt x="593802" y="1137285"/>
                  <a:pt x="586182" y="1143000"/>
                  <a:pt x="585230" y="1144905"/>
                </a:cubicBezTo>
                <a:cubicBezTo>
                  <a:pt x="569037" y="1146810"/>
                  <a:pt x="556655" y="1145858"/>
                  <a:pt x="542367" y="1146810"/>
                </a:cubicBezTo>
                <a:cubicBezTo>
                  <a:pt x="538557" y="1145858"/>
                  <a:pt x="538557" y="1143953"/>
                  <a:pt x="533795" y="1143953"/>
                </a:cubicBezTo>
                <a:cubicBezTo>
                  <a:pt x="527127" y="1146810"/>
                  <a:pt x="521412" y="1141095"/>
                  <a:pt x="513792" y="1141095"/>
                </a:cubicBezTo>
                <a:cubicBezTo>
                  <a:pt x="509982" y="1141095"/>
                  <a:pt x="506172" y="1143953"/>
                  <a:pt x="502362" y="1143953"/>
                </a:cubicBezTo>
                <a:cubicBezTo>
                  <a:pt x="497600" y="1143000"/>
                  <a:pt x="493790" y="1139190"/>
                  <a:pt x="489980" y="1139190"/>
                </a:cubicBezTo>
                <a:cubicBezTo>
                  <a:pt x="488075" y="1139190"/>
                  <a:pt x="483312" y="1139190"/>
                  <a:pt x="481407" y="1139190"/>
                </a:cubicBezTo>
                <a:cubicBezTo>
                  <a:pt x="481407" y="1139190"/>
                  <a:pt x="482360" y="1137285"/>
                  <a:pt x="483312" y="1138238"/>
                </a:cubicBezTo>
                <a:cubicBezTo>
                  <a:pt x="479502" y="1137285"/>
                  <a:pt x="476645" y="1139190"/>
                  <a:pt x="472835" y="1139190"/>
                </a:cubicBezTo>
                <a:cubicBezTo>
                  <a:pt x="471882" y="1139190"/>
                  <a:pt x="471882" y="1136333"/>
                  <a:pt x="471882" y="1136333"/>
                </a:cubicBezTo>
                <a:cubicBezTo>
                  <a:pt x="467120" y="1133475"/>
                  <a:pt x="460452" y="1136333"/>
                  <a:pt x="454737" y="1135380"/>
                </a:cubicBezTo>
                <a:cubicBezTo>
                  <a:pt x="450927" y="1132523"/>
                  <a:pt x="460452" y="1132523"/>
                  <a:pt x="453785" y="1131570"/>
                </a:cubicBezTo>
                <a:cubicBezTo>
                  <a:pt x="452832" y="1134428"/>
                  <a:pt x="447117" y="1132523"/>
                  <a:pt x="444260" y="1133475"/>
                </a:cubicBezTo>
                <a:cubicBezTo>
                  <a:pt x="441402" y="1127760"/>
                  <a:pt x="428067" y="1129665"/>
                  <a:pt x="430925" y="1125855"/>
                </a:cubicBezTo>
                <a:cubicBezTo>
                  <a:pt x="426162" y="1124903"/>
                  <a:pt x="419495" y="1124903"/>
                  <a:pt x="412827" y="1122998"/>
                </a:cubicBezTo>
                <a:cubicBezTo>
                  <a:pt x="406160" y="1121093"/>
                  <a:pt x="400445" y="1120140"/>
                  <a:pt x="395682" y="1118235"/>
                </a:cubicBezTo>
                <a:cubicBezTo>
                  <a:pt x="397587" y="1119188"/>
                  <a:pt x="396635" y="1120140"/>
                  <a:pt x="396635" y="1121093"/>
                </a:cubicBezTo>
                <a:cubicBezTo>
                  <a:pt x="386157" y="1117283"/>
                  <a:pt x="383300" y="1116330"/>
                  <a:pt x="377585" y="1115378"/>
                </a:cubicBezTo>
                <a:cubicBezTo>
                  <a:pt x="377585" y="1114425"/>
                  <a:pt x="378537" y="1114425"/>
                  <a:pt x="379490" y="1114425"/>
                </a:cubicBezTo>
                <a:cubicBezTo>
                  <a:pt x="371870" y="1111568"/>
                  <a:pt x="364250" y="1109663"/>
                  <a:pt x="358535" y="1106805"/>
                </a:cubicBezTo>
                <a:cubicBezTo>
                  <a:pt x="352820" y="1103948"/>
                  <a:pt x="347105" y="1101090"/>
                  <a:pt x="342342" y="1099185"/>
                </a:cubicBezTo>
                <a:cubicBezTo>
                  <a:pt x="340437" y="1099185"/>
                  <a:pt x="339485" y="1100138"/>
                  <a:pt x="337580" y="1100138"/>
                </a:cubicBezTo>
                <a:cubicBezTo>
                  <a:pt x="334722" y="1096328"/>
                  <a:pt x="333770" y="1097280"/>
                  <a:pt x="330912" y="1098233"/>
                </a:cubicBezTo>
                <a:cubicBezTo>
                  <a:pt x="329007" y="1095375"/>
                  <a:pt x="330912" y="1093470"/>
                  <a:pt x="327102" y="1092518"/>
                </a:cubicBezTo>
                <a:cubicBezTo>
                  <a:pt x="330912" y="1096328"/>
                  <a:pt x="320435" y="1092518"/>
                  <a:pt x="317577" y="1091565"/>
                </a:cubicBezTo>
                <a:cubicBezTo>
                  <a:pt x="318530" y="1089660"/>
                  <a:pt x="314720" y="1088708"/>
                  <a:pt x="316625" y="1087755"/>
                </a:cubicBezTo>
                <a:cubicBezTo>
                  <a:pt x="316625" y="1085850"/>
                  <a:pt x="320435" y="1088708"/>
                  <a:pt x="321387" y="1087755"/>
                </a:cubicBezTo>
                <a:cubicBezTo>
                  <a:pt x="312815" y="1083945"/>
                  <a:pt x="311862" y="1085850"/>
                  <a:pt x="309005" y="1088708"/>
                </a:cubicBezTo>
                <a:cubicBezTo>
                  <a:pt x="311862" y="1091565"/>
                  <a:pt x="316625" y="1093470"/>
                  <a:pt x="319482" y="1096328"/>
                </a:cubicBezTo>
                <a:cubicBezTo>
                  <a:pt x="324245" y="1093470"/>
                  <a:pt x="336627" y="1102995"/>
                  <a:pt x="339485" y="1105853"/>
                </a:cubicBezTo>
                <a:cubicBezTo>
                  <a:pt x="337580" y="1104900"/>
                  <a:pt x="337580" y="1106805"/>
                  <a:pt x="336627" y="1105853"/>
                </a:cubicBezTo>
                <a:cubicBezTo>
                  <a:pt x="336627" y="1104900"/>
                  <a:pt x="337580" y="1103948"/>
                  <a:pt x="336627" y="1102995"/>
                </a:cubicBezTo>
                <a:cubicBezTo>
                  <a:pt x="327102" y="1103948"/>
                  <a:pt x="319482" y="1097280"/>
                  <a:pt x="309957" y="1091565"/>
                </a:cubicBezTo>
                <a:cubicBezTo>
                  <a:pt x="311862" y="1096328"/>
                  <a:pt x="306147" y="1092518"/>
                  <a:pt x="305195" y="1095375"/>
                </a:cubicBezTo>
                <a:cubicBezTo>
                  <a:pt x="315672" y="1100138"/>
                  <a:pt x="326150" y="1104900"/>
                  <a:pt x="335675" y="1109663"/>
                </a:cubicBezTo>
                <a:cubicBezTo>
                  <a:pt x="331865" y="1105853"/>
                  <a:pt x="340437" y="1109663"/>
                  <a:pt x="342342" y="1108710"/>
                </a:cubicBezTo>
                <a:cubicBezTo>
                  <a:pt x="344247" y="1110615"/>
                  <a:pt x="350915" y="1116330"/>
                  <a:pt x="353772" y="1116330"/>
                </a:cubicBezTo>
                <a:cubicBezTo>
                  <a:pt x="351867" y="1115378"/>
                  <a:pt x="352820" y="1114425"/>
                  <a:pt x="353772" y="1113473"/>
                </a:cubicBezTo>
                <a:cubicBezTo>
                  <a:pt x="357582" y="1119188"/>
                  <a:pt x="367107" y="1121093"/>
                  <a:pt x="374727" y="1124903"/>
                </a:cubicBezTo>
                <a:cubicBezTo>
                  <a:pt x="366155" y="1121093"/>
                  <a:pt x="369965" y="1124903"/>
                  <a:pt x="362345" y="1122998"/>
                </a:cubicBezTo>
                <a:cubicBezTo>
                  <a:pt x="368060" y="1125855"/>
                  <a:pt x="370917" y="1128713"/>
                  <a:pt x="376632" y="1127760"/>
                </a:cubicBezTo>
                <a:lnTo>
                  <a:pt x="375680" y="1129665"/>
                </a:lnTo>
                <a:cubicBezTo>
                  <a:pt x="382347" y="1130618"/>
                  <a:pt x="390920" y="1134428"/>
                  <a:pt x="399492" y="1138238"/>
                </a:cubicBezTo>
                <a:cubicBezTo>
                  <a:pt x="404255" y="1140143"/>
                  <a:pt x="408065" y="1142048"/>
                  <a:pt x="412827" y="1143953"/>
                </a:cubicBezTo>
                <a:cubicBezTo>
                  <a:pt x="417590" y="1144905"/>
                  <a:pt x="422352" y="1145858"/>
                  <a:pt x="426162" y="1146810"/>
                </a:cubicBezTo>
                <a:cubicBezTo>
                  <a:pt x="426162" y="1147763"/>
                  <a:pt x="425210" y="1148715"/>
                  <a:pt x="427115" y="1149668"/>
                </a:cubicBezTo>
                <a:cubicBezTo>
                  <a:pt x="443307" y="1150620"/>
                  <a:pt x="464262" y="1161098"/>
                  <a:pt x="471882" y="1159193"/>
                </a:cubicBezTo>
                <a:cubicBezTo>
                  <a:pt x="471882" y="1162050"/>
                  <a:pt x="464262" y="1162050"/>
                  <a:pt x="461405" y="1159193"/>
                </a:cubicBezTo>
                <a:cubicBezTo>
                  <a:pt x="461405" y="1164908"/>
                  <a:pt x="470930" y="1163003"/>
                  <a:pt x="474740" y="1163003"/>
                </a:cubicBezTo>
                <a:cubicBezTo>
                  <a:pt x="474740" y="1163003"/>
                  <a:pt x="474740" y="1164908"/>
                  <a:pt x="474740" y="1164908"/>
                </a:cubicBezTo>
                <a:cubicBezTo>
                  <a:pt x="480455" y="1164908"/>
                  <a:pt x="484265" y="1162050"/>
                  <a:pt x="489980" y="1162050"/>
                </a:cubicBezTo>
                <a:cubicBezTo>
                  <a:pt x="497600" y="1163003"/>
                  <a:pt x="499505" y="1166813"/>
                  <a:pt x="509982" y="1167765"/>
                </a:cubicBezTo>
                <a:cubicBezTo>
                  <a:pt x="507125" y="1163955"/>
                  <a:pt x="520460" y="1168718"/>
                  <a:pt x="525222" y="1167765"/>
                </a:cubicBezTo>
                <a:cubicBezTo>
                  <a:pt x="517602" y="1166813"/>
                  <a:pt x="521412" y="1165860"/>
                  <a:pt x="528080" y="1166813"/>
                </a:cubicBezTo>
                <a:cubicBezTo>
                  <a:pt x="534747" y="1166813"/>
                  <a:pt x="542367" y="1167765"/>
                  <a:pt x="542367" y="1170623"/>
                </a:cubicBezTo>
                <a:cubicBezTo>
                  <a:pt x="537605" y="1169670"/>
                  <a:pt x="536652" y="1172528"/>
                  <a:pt x="533795" y="1172528"/>
                </a:cubicBezTo>
                <a:cubicBezTo>
                  <a:pt x="542367" y="1172528"/>
                  <a:pt x="537605" y="1173480"/>
                  <a:pt x="539510" y="1177290"/>
                </a:cubicBezTo>
                <a:cubicBezTo>
                  <a:pt x="546177" y="1176338"/>
                  <a:pt x="547130" y="1179195"/>
                  <a:pt x="550940" y="1179195"/>
                </a:cubicBezTo>
                <a:cubicBezTo>
                  <a:pt x="549987" y="1176338"/>
                  <a:pt x="544272" y="1176338"/>
                  <a:pt x="542367" y="1174433"/>
                </a:cubicBezTo>
                <a:cubicBezTo>
                  <a:pt x="544272" y="1174433"/>
                  <a:pt x="545225" y="1174433"/>
                  <a:pt x="547130" y="1173480"/>
                </a:cubicBezTo>
                <a:cubicBezTo>
                  <a:pt x="550940" y="1174433"/>
                  <a:pt x="552845" y="1179195"/>
                  <a:pt x="555702" y="1175385"/>
                </a:cubicBezTo>
                <a:cubicBezTo>
                  <a:pt x="555702" y="1176338"/>
                  <a:pt x="555702" y="1178243"/>
                  <a:pt x="556655" y="1178243"/>
                </a:cubicBezTo>
                <a:cubicBezTo>
                  <a:pt x="544272" y="1178243"/>
                  <a:pt x="536652" y="1179195"/>
                  <a:pt x="528080" y="1178243"/>
                </a:cubicBezTo>
                <a:cubicBezTo>
                  <a:pt x="520460" y="1177290"/>
                  <a:pt x="511887" y="1175385"/>
                  <a:pt x="501410" y="1172528"/>
                </a:cubicBezTo>
                <a:cubicBezTo>
                  <a:pt x="494742" y="1172528"/>
                  <a:pt x="488075" y="1170623"/>
                  <a:pt x="480455" y="1169670"/>
                </a:cubicBezTo>
                <a:cubicBezTo>
                  <a:pt x="473787" y="1167765"/>
                  <a:pt x="466167" y="1166813"/>
                  <a:pt x="459500" y="1167765"/>
                </a:cubicBezTo>
                <a:cubicBezTo>
                  <a:pt x="459500" y="1165860"/>
                  <a:pt x="454737" y="1165860"/>
                  <a:pt x="455690" y="1163955"/>
                </a:cubicBezTo>
                <a:cubicBezTo>
                  <a:pt x="436640" y="1162050"/>
                  <a:pt x="419495" y="1148715"/>
                  <a:pt x="403302" y="1150620"/>
                </a:cubicBezTo>
                <a:cubicBezTo>
                  <a:pt x="407112" y="1152525"/>
                  <a:pt x="413780" y="1153478"/>
                  <a:pt x="412827" y="1155383"/>
                </a:cubicBezTo>
                <a:cubicBezTo>
                  <a:pt x="408065" y="1154430"/>
                  <a:pt x="387110" y="1149668"/>
                  <a:pt x="393777" y="1145858"/>
                </a:cubicBezTo>
                <a:cubicBezTo>
                  <a:pt x="389967" y="1144905"/>
                  <a:pt x="387110" y="1144905"/>
                  <a:pt x="382347" y="1143000"/>
                </a:cubicBezTo>
                <a:cubicBezTo>
                  <a:pt x="379490" y="1145858"/>
                  <a:pt x="389967" y="1145858"/>
                  <a:pt x="389015" y="1147763"/>
                </a:cubicBezTo>
                <a:cubicBezTo>
                  <a:pt x="382347" y="1145858"/>
                  <a:pt x="367107" y="1142048"/>
                  <a:pt x="364250" y="1136333"/>
                </a:cubicBezTo>
                <a:cubicBezTo>
                  <a:pt x="350915" y="1131570"/>
                  <a:pt x="340437" y="1126808"/>
                  <a:pt x="330912" y="1122045"/>
                </a:cubicBezTo>
                <a:cubicBezTo>
                  <a:pt x="321387" y="1117283"/>
                  <a:pt x="312815" y="1112520"/>
                  <a:pt x="306147" y="1105853"/>
                </a:cubicBezTo>
                <a:cubicBezTo>
                  <a:pt x="303290" y="1108710"/>
                  <a:pt x="304242" y="1102995"/>
                  <a:pt x="301385" y="1102043"/>
                </a:cubicBezTo>
                <a:cubicBezTo>
                  <a:pt x="297575" y="1101090"/>
                  <a:pt x="300432" y="1105853"/>
                  <a:pt x="298527" y="1104900"/>
                </a:cubicBezTo>
                <a:cubicBezTo>
                  <a:pt x="297575" y="1103948"/>
                  <a:pt x="296622" y="1104900"/>
                  <a:pt x="295670" y="1103948"/>
                </a:cubicBezTo>
                <a:cubicBezTo>
                  <a:pt x="289955" y="1102043"/>
                  <a:pt x="291860" y="1099185"/>
                  <a:pt x="289002" y="1097280"/>
                </a:cubicBezTo>
                <a:cubicBezTo>
                  <a:pt x="286145" y="1098233"/>
                  <a:pt x="280430" y="1093470"/>
                  <a:pt x="275667" y="1090613"/>
                </a:cubicBezTo>
                <a:cubicBezTo>
                  <a:pt x="277572" y="1084898"/>
                  <a:pt x="266142" y="1082993"/>
                  <a:pt x="261380" y="1079183"/>
                </a:cubicBezTo>
                <a:cubicBezTo>
                  <a:pt x="250902" y="1072515"/>
                  <a:pt x="240425" y="1062990"/>
                  <a:pt x="229947" y="1054418"/>
                </a:cubicBezTo>
                <a:cubicBezTo>
                  <a:pt x="219470" y="1045845"/>
                  <a:pt x="208992" y="1038225"/>
                  <a:pt x="202325" y="1031558"/>
                </a:cubicBezTo>
                <a:cubicBezTo>
                  <a:pt x="212802" y="1042988"/>
                  <a:pt x="218517" y="1043940"/>
                  <a:pt x="226137" y="1054418"/>
                </a:cubicBezTo>
                <a:cubicBezTo>
                  <a:pt x="234710" y="1058228"/>
                  <a:pt x="242330" y="1064895"/>
                  <a:pt x="249950" y="1071563"/>
                </a:cubicBezTo>
                <a:cubicBezTo>
                  <a:pt x="258522" y="1078230"/>
                  <a:pt x="267095" y="1083945"/>
                  <a:pt x="275667" y="1088708"/>
                </a:cubicBezTo>
                <a:cubicBezTo>
                  <a:pt x="274715" y="1090613"/>
                  <a:pt x="276620" y="1092518"/>
                  <a:pt x="276620" y="1093470"/>
                </a:cubicBezTo>
                <a:cubicBezTo>
                  <a:pt x="274715" y="1093470"/>
                  <a:pt x="270905" y="1091565"/>
                  <a:pt x="269000" y="1091565"/>
                </a:cubicBezTo>
                <a:cubicBezTo>
                  <a:pt x="272810" y="1096328"/>
                  <a:pt x="289002" y="1100138"/>
                  <a:pt x="295670" y="1109663"/>
                </a:cubicBezTo>
                <a:cubicBezTo>
                  <a:pt x="297575" y="1107758"/>
                  <a:pt x="301385" y="1111568"/>
                  <a:pt x="304242" y="1113473"/>
                </a:cubicBezTo>
                <a:cubicBezTo>
                  <a:pt x="310910" y="1110615"/>
                  <a:pt x="331865" y="1121093"/>
                  <a:pt x="338532" y="1125855"/>
                </a:cubicBezTo>
                <a:cubicBezTo>
                  <a:pt x="337580" y="1126808"/>
                  <a:pt x="326150" y="1120140"/>
                  <a:pt x="329960" y="1123950"/>
                </a:cubicBezTo>
                <a:cubicBezTo>
                  <a:pt x="333770" y="1125855"/>
                  <a:pt x="338532" y="1127760"/>
                  <a:pt x="337580" y="1129665"/>
                </a:cubicBezTo>
                <a:cubicBezTo>
                  <a:pt x="334722" y="1128713"/>
                  <a:pt x="329960" y="1124903"/>
                  <a:pt x="329007" y="1126808"/>
                </a:cubicBezTo>
                <a:cubicBezTo>
                  <a:pt x="332817" y="1129665"/>
                  <a:pt x="342342" y="1132523"/>
                  <a:pt x="338532" y="1136333"/>
                </a:cubicBezTo>
                <a:cubicBezTo>
                  <a:pt x="344247" y="1139190"/>
                  <a:pt x="337580" y="1132523"/>
                  <a:pt x="344247" y="1135380"/>
                </a:cubicBezTo>
                <a:cubicBezTo>
                  <a:pt x="344247" y="1136333"/>
                  <a:pt x="345200" y="1136333"/>
                  <a:pt x="347105" y="1137285"/>
                </a:cubicBezTo>
                <a:cubicBezTo>
                  <a:pt x="347105" y="1141095"/>
                  <a:pt x="343295" y="1140143"/>
                  <a:pt x="340437" y="1140143"/>
                </a:cubicBezTo>
                <a:cubicBezTo>
                  <a:pt x="346152" y="1144905"/>
                  <a:pt x="347105" y="1142048"/>
                  <a:pt x="348057" y="1141095"/>
                </a:cubicBezTo>
                <a:cubicBezTo>
                  <a:pt x="351867" y="1144905"/>
                  <a:pt x="343295" y="1142048"/>
                  <a:pt x="346152" y="1145858"/>
                </a:cubicBezTo>
                <a:cubicBezTo>
                  <a:pt x="351867" y="1149668"/>
                  <a:pt x="358535" y="1152525"/>
                  <a:pt x="361392" y="1153478"/>
                </a:cubicBezTo>
                <a:cubicBezTo>
                  <a:pt x="359487" y="1152525"/>
                  <a:pt x="359487" y="1151573"/>
                  <a:pt x="359487" y="1150620"/>
                </a:cubicBezTo>
                <a:cubicBezTo>
                  <a:pt x="362345" y="1151573"/>
                  <a:pt x="366155" y="1150620"/>
                  <a:pt x="367107" y="1153478"/>
                </a:cubicBezTo>
                <a:cubicBezTo>
                  <a:pt x="365202" y="1152525"/>
                  <a:pt x="363297" y="1151573"/>
                  <a:pt x="362345" y="1152525"/>
                </a:cubicBezTo>
                <a:cubicBezTo>
                  <a:pt x="369965" y="1157288"/>
                  <a:pt x="383300" y="1160145"/>
                  <a:pt x="387110" y="1165860"/>
                </a:cubicBezTo>
                <a:cubicBezTo>
                  <a:pt x="390920" y="1165860"/>
                  <a:pt x="385205" y="1163003"/>
                  <a:pt x="389967" y="1163003"/>
                </a:cubicBezTo>
                <a:cubicBezTo>
                  <a:pt x="398540" y="1164908"/>
                  <a:pt x="396635" y="1168718"/>
                  <a:pt x="402350" y="1170623"/>
                </a:cubicBezTo>
                <a:cubicBezTo>
                  <a:pt x="403302" y="1169670"/>
                  <a:pt x="401397" y="1165860"/>
                  <a:pt x="405207" y="1166813"/>
                </a:cubicBezTo>
                <a:cubicBezTo>
                  <a:pt x="409970" y="1168718"/>
                  <a:pt x="419495" y="1169670"/>
                  <a:pt x="417590" y="1172528"/>
                </a:cubicBezTo>
                <a:cubicBezTo>
                  <a:pt x="415685" y="1172528"/>
                  <a:pt x="406160" y="1170623"/>
                  <a:pt x="409970" y="1172528"/>
                </a:cubicBezTo>
                <a:cubicBezTo>
                  <a:pt x="418542" y="1173480"/>
                  <a:pt x="424257" y="1176338"/>
                  <a:pt x="429020" y="1174433"/>
                </a:cubicBezTo>
                <a:cubicBezTo>
                  <a:pt x="434735" y="1177290"/>
                  <a:pt x="427115" y="1178243"/>
                  <a:pt x="432830" y="1180148"/>
                </a:cubicBezTo>
                <a:cubicBezTo>
                  <a:pt x="434735" y="1180148"/>
                  <a:pt x="433782" y="1177290"/>
                  <a:pt x="436640" y="1177290"/>
                </a:cubicBezTo>
                <a:cubicBezTo>
                  <a:pt x="438545" y="1179195"/>
                  <a:pt x="453785" y="1186815"/>
                  <a:pt x="447117" y="1181100"/>
                </a:cubicBezTo>
                <a:cubicBezTo>
                  <a:pt x="453785" y="1183005"/>
                  <a:pt x="454737" y="1183958"/>
                  <a:pt x="463310" y="1185863"/>
                </a:cubicBezTo>
                <a:cubicBezTo>
                  <a:pt x="463310" y="1184910"/>
                  <a:pt x="463310" y="1183005"/>
                  <a:pt x="465215" y="1183005"/>
                </a:cubicBezTo>
                <a:cubicBezTo>
                  <a:pt x="477597" y="1186815"/>
                  <a:pt x="489980" y="1188720"/>
                  <a:pt x="501410" y="1189673"/>
                </a:cubicBezTo>
                <a:cubicBezTo>
                  <a:pt x="512840" y="1190625"/>
                  <a:pt x="524270" y="1192530"/>
                  <a:pt x="535700" y="1194435"/>
                </a:cubicBezTo>
                <a:cubicBezTo>
                  <a:pt x="536652" y="1193483"/>
                  <a:pt x="533795" y="1192530"/>
                  <a:pt x="535700" y="1191578"/>
                </a:cubicBezTo>
                <a:cubicBezTo>
                  <a:pt x="544272" y="1193483"/>
                  <a:pt x="550940" y="1194435"/>
                  <a:pt x="557607" y="1191578"/>
                </a:cubicBezTo>
                <a:cubicBezTo>
                  <a:pt x="557607" y="1192530"/>
                  <a:pt x="556655" y="1193483"/>
                  <a:pt x="555702" y="1193483"/>
                </a:cubicBezTo>
                <a:cubicBezTo>
                  <a:pt x="562370" y="1192530"/>
                  <a:pt x="569990" y="1194435"/>
                  <a:pt x="575705" y="1196340"/>
                </a:cubicBezTo>
                <a:cubicBezTo>
                  <a:pt x="570942" y="1199198"/>
                  <a:pt x="563322" y="1196340"/>
                  <a:pt x="561417" y="1201103"/>
                </a:cubicBezTo>
                <a:cubicBezTo>
                  <a:pt x="571895" y="1201103"/>
                  <a:pt x="576657" y="1194435"/>
                  <a:pt x="589040" y="1196340"/>
                </a:cubicBezTo>
                <a:cubicBezTo>
                  <a:pt x="590945" y="1194435"/>
                  <a:pt x="585230" y="1193483"/>
                  <a:pt x="589040" y="1193483"/>
                </a:cubicBezTo>
                <a:cubicBezTo>
                  <a:pt x="593802" y="1194435"/>
                  <a:pt x="594755" y="1194435"/>
                  <a:pt x="598565" y="1192530"/>
                </a:cubicBezTo>
                <a:cubicBezTo>
                  <a:pt x="598565" y="1195388"/>
                  <a:pt x="603327" y="1195388"/>
                  <a:pt x="606185" y="1196340"/>
                </a:cubicBezTo>
                <a:cubicBezTo>
                  <a:pt x="618567" y="1192530"/>
                  <a:pt x="630950" y="1197293"/>
                  <a:pt x="641427" y="1191578"/>
                </a:cubicBezTo>
                <a:cubicBezTo>
                  <a:pt x="647142" y="1191578"/>
                  <a:pt x="654762" y="1191578"/>
                  <a:pt x="661430" y="1191578"/>
                </a:cubicBezTo>
                <a:cubicBezTo>
                  <a:pt x="668097" y="1190625"/>
                  <a:pt x="675717" y="1189673"/>
                  <a:pt x="683337" y="1188720"/>
                </a:cubicBezTo>
                <a:cubicBezTo>
                  <a:pt x="697625" y="1185863"/>
                  <a:pt x="710960" y="1183005"/>
                  <a:pt x="720485" y="1179195"/>
                </a:cubicBezTo>
                <a:cubicBezTo>
                  <a:pt x="722390" y="1181100"/>
                  <a:pt x="729057" y="1178243"/>
                  <a:pt x="729057" y="1181100"/>
                </a:cubicBezTo>
                <a:cubicBezTo>
                  <a:pt x="736677" y="1176338"/>
                  <a:pt x="743345" y="1179195"/>
                  <a:pt x="748107" y="1174433"/>
                </a:cubicBezTo>
                <a:cubicBezTo>
                  <a:pt x="746202" y="1174433"/>
                  <a:pt x="744297" y="1175385"/>
                  <a:pt x="744297" y="1173480"/>
                </a:cubicBezTo>
                <a:cubicBezTo>
                  <a:pt x="748107" y="1171575"/>
                  <a:pt x="748107" y="1171575"/>
                  <a:pt x="754775" y="1169670"/>
                </a:cubicBezTo>
                <a:cubicBezTo>
                  <a:pt x="755727" y="1170623"/>
                  <a:pt x="755727" y="1172528"/>
                  <a:pt x="758585" y="1171575"/>
                </a:cubicBezTo>
                <a:cubicBezTo>
                  <a:pt x="761442" y="1164908"/>
                  <a:pt x="775730" y="1166813"/>
                  <a:pt x="782397" y="1165860"/>
                </a:cubicBezTo>
                <a:cubicBezTo>
                  <a:pt x="782397" y="1163955"/>
                  <a:pt x="779540" y="1164908"/>
                  <a:pt x="778587" y="1163955"/>
                </a:cubicBezTo>
                <a:cubicBezTo>
                  <a:pt x="784302" y="1162050"/>
                  <a:pt x="794780" y="1157288"/>
                  <a:pt x="797637" y="1161098"/>
                </a:cubicBezTo>
                <a:cubicBezTo>
                  <a:pt x="793827" y="1163003"/>
                  <a:pt x="790970" y="1160145"/>
                  <a:pt x="790017" y="1163003"/>
                </a:cubicBezTo>
                <a:cubicBezTo>
                  <a:pt x="791922" y="1162050"/>
                  <a:pt x="791922" y="1163955"/>
                  <a:pt x="793827" y="1163955"/>
                </a:cubicBezTo>
                <a:cubicBezTo>
                  <a:pt x="808115" y="1153478"/>
                  <a:pt x="830022" y="1146810"/>
                  <a:pt x="840500" y="1143953"/>
                </a:cubicBezTo>
                <a:cubicBezTo>
                  <a:pt x="844310" y="1142048"/>
                  <a:pt x="845262" y="1139190"/>
                  <a:pt x="846215" y="1138238"/>
                </a:cubicBezTo>
                <a:cubicBezTo>
                  <a:pt x="850977" y="1136333"/>
                  <a:pt x="855740" y="1138238"/>
                  <a:pt x="862407" y="1133475"/>
                </a:cubicBezTo>
                <a:cubicBezTo>
                  <a:pt x="861455" y="1134428"/>
                  <a:pt x="864312" y="1132523"/>
                  <a:pt x="868122" y="1130618"/>
                </a:cubicBezTo>
                <a:cubicBezTo>
                  <a:pt x="869075" y="1129665"/>
                  <a:pt x="883362" y="1121093"/>
                  <a:pt x="888125" y="1122045"/>
                </a:cubicBezTo>
                <a:cubicBezTo>
                  <a:pt x="890030" y="1123950"/>
                  <a:pt x="877647" y="1128713"/>
                  <a:pt x="882410" y="1127760"/>
                </a:cubicBezTo>
                <a:cubicBezTo>
                  <a:pt x="887172" y="1124903"/>
                  <a:pt x="888125" y="1122998"/>
                  <a:pt x="893840" y="1122045"/>
                </a:cubicBezTo>
                <a:cubicBezTo>
                  <a:pt x="891935" y="1120140"/>
                  <a:pt x="893840" y="1119188"/>
                  <a:pt x="895745" y="1117283"/>
                </a:cubicBezTo>
                <a:cubicBezTo>
                  <a:pt x="897650" y="1116330"/>
                  <a:pt x="900507" y="1115378"/>
                  <a:pt x="902412" y="1115378"/>
                </a:cubicBezTo>
                <a:cubicBezTo>
                  <a:pt x="898602" y="1119188"/>
                  <a:pt x="892887" y="1122045"/>
                  <a:pt x="891935" y="1125855"/>
                </a:cubicBezTo>
                <a:cubicBezTo>
                  <a:pt x="900507" y="1121093"/>
                  <a:pt x="912890" y="1107758"/>
                  <a:pt x="915747" y="1114425"/>
                </a:cubicBezTo>
                <a:cubicBezTo>
                  <a:pt x="915747" y="1113473"/>
                  <a:pt x="917652" y="1112520"/>
                  <a:pt x="918605" y="1112520"/>
                </a:cubicBezTo>
                <a:cubicBezTo>
                  <a:pt x="913842" y="1117283"/>
                  <a:pt x="917652" y="1117283"/>
                  <a:pt x="913842" y="1122045"/>
                </a:cubicBezTo>
                <a:cubicBezTo>
                  <a:pt x="920510" y="1113473"/>
                  <a:pt x="929082" y="1109663"/>
                  <a:pt x="936702" y="1105853"/>
                </a:cubicBezTo>
                <a:cubicBezTo>
                  <a:pt x="944322" y="1101090"/>
                  <a:pt x="952895" y="1097280"/>
                  <a:pt x="956705" y="1087755"/>
                </a:cubicBezTo>
                <a:cubicBezTo>
                  <a:pt x="957657" y="1088708"/>
                  <a:pt x="956705" y="1090613"/>
                  <a:pt x="957657" y="1091565"/>
                </a:cubicBezTo>
                <a:cubicBezTo>
                  <a:pt x="961467" y="1088708"/>
                  <a:pt x="959562" y="1086803"/>
                  <a:pt x="965277" y="1083945"/>
                </a:cubicBezTo>
                <a:cubicBezTo>
                  <a:pt x="966230" y="1084898"/>
                  <a:pt x="968135" y="1083945"/>
                  <a:pt x="968135" y="1085850"/>
                </a:cubicBezTo>
                <a:cubicBezTo>
                  <a:pt x="970992" y="1082993"/>
                  <a:pt x="974802" y="1080135"/>
                  <a:pt x="975755" y="1078230"/>
                </a:cubicBezTo>
                <a:cubicBezTo>
                  <a:pt x="970040" y="1082993"/>
                  <a:pt x="967182" y="1082993"/>
                  <a:pt x="964325" y="1082040"/>
                </a:cubicBezTo>
                <a:cubicBezTo>
                  <a:pt x="973850" y="1076325"/>
                  <a:pt x="974802" y="1070610"/>
                  <a:pt x="985280" y="1067753"/>
                </a:cubicBezTo>
                <a:cubicBezTo>
                  <a:pt x="979565" y="1070610"/>
                  <a:pt x="983375" y="1072515"/>
                  <a:pt x="977660" y="1075373"/>
                </a:cubicBezTo>
                <a:cubicBezTo>
                  <a:pt x="980517" y="1076325"/>
                  <a:pt x="981470" y="1079183"/>
                  <a:pt x="985280" y="1075373"/>
                </a:cubicBezTo>
                <a:cubicBezTo>
                  <a:pt x="984327" y="1074420"/>
                  <a:pt x="983375" y="1073468"/>
                  <a:pt x="984327" y="1071563"/>
                </a:cubicBezTo>
                <a:cubicBezTo>
                  <a:pt x="985280" y="1075373"/>
                  <a:pt x="1003377" y="1063943"/>
                  <a:pt x="1010045" y="1057275"/>
                </a:cubicBezTo>
                <a:cubicBezTo>
                  <a:pt x="1009092" y="1053465"/>
                  <a:pt x="1005282" y="1058228"/>
                  <a:pt x="1004330" y="1055370"/>
                </a:cubicBezTo>
                <a:cubicBezTo>
                  <a:pt x="1006235" y="1054418"/>
                  <a:pt x="1009092" y="1052513"/>
                  <a:pt x="1011950" y="1049655"/>
                </a:cubicBezTo>
                <a:cubicBezTo>
                  <a:pt x="1010997" y="1053465"/>
                  <a:pt x="1010997" y="1052513"/>
                  <a:pt x="1013855" y="1054418"/>
                </a:cubicBezTo>
                <a:cubicBezTo>
                  <a:pt x="1017665" y="1051560"/>
                  <a:pt x="1013855" y="1050608"/>
                  <a:pt x="1016712" y="1048703"/>
                </a:cubicBezTo>
                <a:cubicBezTo>
                  <a:pt x="1018617" y="1051560"/>
                  <a:pt x="1024332" y="1043940"/>
                  <a:pt x="1026237" y="1044893"/>
                </a:cubicBezTo>
                <a:cubicBezTo>
                  <a:pt x="1029095" y="1038225"/>
                  <a:pt x="1032905" y="1038225"/>
                  <a:pt x="1032905" y="1041083"/>
                </a:cubicBezTo>
                <a:cubicBezTo>
                  <a:pt x="1035762" y="1035368"/>
                  <a:pt x="1037667" y="1034415"/>
                  <a:pt x="1039572" y="1029653"/>
                </a:cubicBezTo>
                <a:cubicBezTo>
                  <a:pt x="1042430" y="1028700"/>
                  <a:pt x="1040525" y="1030605"/>
                  <a:pt x="1041477" y="1031558"/>
                </a:cubicBezTo>
                <a:cubicBezTo>
                  <a:pt x="1046240" y="1025843"/>
                  <a:pt x="1045287" y="1026795"/>
                  <a:pt x="1050050" y="1024890"/>
                </a:cubicBezTo>
                <a:cubicBezTo>
                  <a:pt x="1051002" y="1022985"/>
                  <a:pt x="1051002" y="1020128"/>
                  <a:pt x="1051955" y="1018223"/>
                </a:cubicBezTo>
                <a:cubicBezTo>
                  <a:pt x="1054812" y="1017270"/>
                  <a:pt x="1056717" y="1013460"/>
                  <a:pt x="1054812" y="1019175"/>
                </a:cubicBezTo>
                <a:cubicBezTo>
                  <a:pt x="1068147" y="1007745"/>
                  <a:pt x="1064337" y="997268"/>
                  <a:pt x="1071957" y="991553"/>
                </a:cubicBezTo>
                <a:cubicBezTo>
                  <a:pt x="1068147" y="986790"/>
                  <a:pt x="1074815" y="982980"/>
                  <a:pt x="1080530" y="980123"/>
                </a:cubicBezTo>
                <a:cubicBezTo>
                  <a:pt x="1080530" y="977265"/>
                  <a:pt x="1075767" y="981075"/>
                  <a:pt x="1077672" y="978218"/>
                </a:cubicBezTo>
                <a:cubicBezTo>
                  <a:pt x="1081482" y="976313"/>
                  <a:pt x="1084340" y="973455"/>
                  <a:pt x="1087197" y="967740"/>
                </a:cubicBezTo>
                <a:cubicBezTo>
                  <a:pt x="1090055" y="968693"/>
                  <a:pt x="1088150" y="971550"/>
                  <a:pt x="1088150" y="972503"/>
                </a:cubicBezTo>
                <a:cubicBezTo>
                  <a:pt x="1089102" y="968693"/>
                  <a:pt x="1093865" y="965835"/>
                  <a:pt x="1092912" y="964883"/>
                </a:cubicBezTo>
                <a:cubicBezTo>
                  <a:pt x="1091007" y="966788"/>
                  <a:pt x="1090055" y="966788"/>
                  <a:pt x="1088150" y="966788"/>
                </a:cubicBezTo>
                <a:cubicBezTo>
                  <a:pt x="1090055" y="963930"/>
                  <a:pt x="1090055" y="962025"/>
                  <a:pt x="1092912" y="959168"/>
                </a:cubicBezTo>
                <a:lnTo>
                  <a:pt x="1094817" y="961073"/>
                </a:lnTo>
                <a:cubicBezTo>
                  <a:pt x="1099580" y="947738"/>
                  <a:pt x="1113867" y="935355"/>
                  <a:pt x="1113867" y="928688"/>
                </a:cubicBezTo>
                <a:cubicBezTo>
                  <a:pt x="1115772" y="923925"/>
                  <a:pt x="1117677" y="926783"/>
                  <a:pt x="1119582" y="924878"/>
                </a:cubicBezTo>
                <a:cubicBezTo>
                  <a:pt x="1118630" y="923925"/>
                  <a:pt x="1117677" y="924878"/>
                  <a:pt x="1116725" y="924878"/>
                </a:cubicBezTo>
                <a:cubicBezTo>
                  <a:pt x="1117677" y="921068"/>
                  <a:pt x="1131965" y="908685"/>
                  <a:pt x="1123392" y="914400"/>
                </a:cubicBezTo>
                <a:cubicBezTo>
                  <a:pt x="1127202" y="908685"/>
                  <a:pt x="1131012" y="907733"/>
                  <a:pt x="1131965" y="902970"/>
                </a:cubicBezTo>
                <a:cubicBezTo>
                  <a:pt x="1130060" y="905828"/>
                  <a:pt x="1128155" y="904875"/>
                  <a:pt x="1130060" y="902018"/>
                </a:cubicBezTo>
                <a:cubicBezTo>
                  <a:pt x="1130060" y="904875"/>
                  <a:pt x="1131965" y="903923"/>
                  <a:pt x="1133870" y="900113"/>
                </a:cubicBezTo>
                <a:cubicBezTo>
                  <a:pt x="1133870" y="898208"/>
                  <a:pt x="1134822" y="895350"/>
                  <a:pt x="1135775" y="892493"/>
                </a:cubicBezTo>
                <a:cubicBezTo>
                  <a:pt x="1135775" y="897255"/>
                  <a:pt x="1140537" y="886778"/>
                  <a:pt x="1141490" y="884873"/>
                </a:cubicBezTo>
                <a:cubicBezTo>
                  <a:pt x="1140537" y="885825"/>
                  <a:pt x="1139585" y="887730"/>
                  <a:pt x="1139585" y="886778"/>
                </a:cubicBezTo>
                <a:cubicBezTo>
                  <a:pt x="1140537" y="883920"/>
                  <a:pt x="1143395" y="876300"/>
                  <a:pt x="1146252" y="874395"/>
                </a:cubicBezTo>
                <a:cubicBezTo>
                  <a:pt x="1147205" y="875348"/>
                  <a:pt x="1143395" y="880110"/>
                  <a:pt x="1144347" y="880110"/>
                </a:cubicBezTo>
                <a:cubicBezTo>
                  <a:pt x="1148157" y="876300"/>
                  <a:pt x="1147205" y="873443"/>
                  <a:pt x="1149110" y="868680"/>
                </a:cubicBezTo>
                <a:cubicBezTo>
                  <a:pt x="1154825" y="868680"/>
                  <a:pt x="1152920" y="853440"/>
                  <a:pt x="1158635" y="854393"/>
                </a:cubicBezTo>
                <a:cubicBezTo>
                  <a:pt x="1154825" y="859155"/>
                  <a:pt x="1153872" y="864870"/>
                  <a:pt x="1152920" y="869633"/>
                </a:cubicBezTo>
                <a:cubicBezTo>
                  <a:pt x="1151967" y="874395"/>
                  <a:pt x="1151015" y="878205"/>
                  <a:pt x="1146252" y="880110"/>
                </a:cubicBezTo>
                <a:cubicBezTo>
                  <a:pt x="1150062" y="882968"/>
                  <a:pt x="1145300" y="885825"/>
                  <a:pt x="1142442" y="892493"/>
                </a:cubicBezTo>
                <a:cubicBezTo>
                  <a:pt x="1145300" y="892493"/>
                  <a:pt x="1142442" y="895350"/>
                  <a:pt x="1143395" y="896303"/>
                </a:cubicBezTo>
                <a:cubicBezTo>
                  <a:pt x="1148157" y="890588"/>
                  <a:pt x="1145300" y="891540"/>
                  <a:pt x="1145300" y="889635"/>
                </a:cubicBezTo>
                <a:cubicBezTo>
                  <a:pt x="1147205" y="888683"/>
                  <a:pt x="1148157" y="884873"/>
                  <a:pt x="1150062" y="886778"/>
                </a:cubicBezTo>
                <a:cubicBezTo>
                  <a:pt x="1149110" y="888683"/>
                  <a:pt x="1147205" y="890588"/>
                  <a:pt x="1148157" y="891540"/>
                </a:cubicBezTo>
                <a:cubicBezTo>
                  <a:pt x="1151015" y="885825"/>
                  <a:pt x="1153872" y="882968"/>
                  <a:pt x="1155777" y="882968"/>
                </a:cubicBezTo>
                <a:cubicBezTo>
                  <a:pt x="1156730" y="879158"/>
                  <a:pt x="1158635" y="876300"/>
                  <a:pt x="1161492" y="871538"/>
                </a:cubicBezTo>
                <a:cubicBezTo>
                  <a:pt x="1163397" y="867728"/>
                  <a:pt x="1166255" y="862013"/>
                  <a:pt x="1170065" y="854393"/>
                </a:cubicBezTo>
                <a:cubicBezTo>
                  <a:pt x="1170065" y="851535"/>
                  <a:pt x="1167207" y="855345"/>
                  <a:pt x="1168160" y="850583"/>
                </a:cubicBezTo>
                <a:cubicBezTo>
                  <a:pt x="1180542" y="833438"/>
                  <a:pt x="1182447" y="813435"/>
                  <a:pt x="1189115" y="799148"/>
                </a:cubicBezTo>
                <a:cubicBezTo>
                  <a:pt x="1188162" y="795338"/>
                  <a:pt x="1183400" y="800100"/>
                  <a:pt x="1186257" y="793433"/>
                </a:cubicBezTo>
                <a:cubicBezTo>
                  <a:pt x="1189115" y="790575"/>
                  <a:pt x="1190067" y="791528"/>
                  <a:pt x="1191020" y="793433"/>
                </a:cubicBezTo>
                <a:cubicBezTo>
                  <a:pt x="1192925" y="779145"/>
                  <a:pt x="1200545" y="771525"/>
                  <a:pt x="1205307" y="756285"/>
                </a:cubicBezTo>
                <a:cubicBezTo>
                  <a:pt x="1200545" y="748665"/>
                  <a:pt x="1211975" y="728663"/>
                  <a:pt x="1209117" y="718185"/>
                </a:cubicBezTo>
                <a:cubicBezTo>
                  <a:pt x="1208165" y="725805"/>
                  <a:pt x="1206260" y="734378"/>
                  <a:pt x="1202450" y="737235"/>
                </a:cubicBezTo>
                <a:cubicBezTo>
                  <a:pt x="1201497" y="730568"/>
                  <a:pt x="1204355" y="713423"/>
                  <a:pt x="1209117" y="716280"/>
                </a:cubicBezTo>
                <a:cubicBezTo>
                  <a:pt x="1208165" y="707708"/>
                  <a:pt x="1215785" y="701040"/>
                  <a:pt x="1211975" y="697230"/>
                </a:cubicBezTo>
                <a:cubicBezTo>
                  <a:pt x="1217690" y="696278"/>
                  <a:pt x="1220547" y="679133"/>
                  <a:pt x="1220547" y="668655"/>
                </a:cubicBezTo>
                <a:cubicBezTo>
                  <a:pt x="1220547" y="670560"/>
                  <a:pt x="1221500" y="666750"/>
                  <a:pt x="1222452" y="662940"/>
                </a:cubicBezTo>
                <a:cubicBezTo>
                  <a:pt x="1223405" y="652463"/>
                  <a:pt x="1225310" y="641033"/>
                  <a:pt x="1226262" y="629603"/>
                </a:cubicBezTo>
                <a:cubicBezTo>
                  <a:pt x="1226262" y="621030"/>
                  <a:pt x="1226262" y="611505"/>
                  <a:pt x="1226262" y="603885"/>
                </a:cubicBezTo>
                <a:cubicBezTo>
                  <a:pt x="1227215" y="603885"/>
                  <a:pt x="1228167" y="603885"/>
                  <a:pt x="1229120" y="603885"/>
                </a:cubicBezTo>
                <a:cubicBezTo>
                  <a:pt x="1228167" y="594360"/>
                  <a:pt x="1228167" y="584835"/>
                  <a:pt x="1227215" y="575310"/>
                </a:cubicBezTo>
                <a:cubicBezTo>
                  <a:pt x="1227215" y="575310"/>
                  <a:pt x="1227215" y="575310"/>
                  <a:pt x="1228167" y="575310"/>
                </a:cubicBezTo>
                <a:cubicBezTo>
                  <a:pt x="1227215" y="570548"/>
                  <a:pt x="1227215" y="568643"/>
                  <a:pt x="1226262" y="564833"/>
                </a:cubicBezTo>
                <a:cubicBezTo>
                  <a:pt x="1226262" y="561975"/>
                  <a:pt x="1225310" y="558165"/>
                  <a:pt x="1225310" y="555308"/>
                </a:cubicBezTo>
                <a:cubicBezTo>
                  <a:pt x="1227215" y="551498"/>
                  <a:pt x="1228167" y="543878"/>
                  <a:pt x="1228167" y="540068"/>
                </a:cubicBezTo>
                <a:cubicBezTo>
                  <a:pt x="1228167" y="542925"/>
                  <a:pt x="1230072" y="541973"/>
                  <a:pt x="1230072" y="545783"/>
                </a:cubicBezTo>
                <a:cubicBezTo>
                  <a:pt x="1229120" y="552450"/>
                  <a:pt x="1229120" y="561023"/>
                  <a:pt x="1231977" y="565785"/>
                </a:cubicBezTo>
                <a:cubicBezTo>
                  <a:pt x="1231025" y="568643"/>
                  <a:pt x="1231025" y="568643"/>
                  <a:pt x="1229120" y="567690"/>
                </a:cubicBezTo>
                <a:cubicBezTo>
                  <a:pt x="1231025" y="585788"/>
                  <a:pt x="1228167" y="600075"/>
                  <a:pt x="1231977" y="616268"/>
                </a:cubicBezTo>
                <a:cubicBezTo>
                  <a:pt x="1229120" y="612458"/>
                  <a:pt x="1229120" y="631508"/>
                  <a:pt x="1231977" y="627698"/>
                </a:cubicBezTo>
                <a:cubicBezTo>
                  <a:pt x="1230072" y="638175"/>
                  <a:pt x="1227215" y="651510"/>
                  <a:pt x="1226262" y="664845"/>
                </a:cubicBezTo>
                <a:cubicBezTo>
                  <a:pt x="1225310" y="671513"/>
                  <a:pt x="1225310" y="678180"/>
                  <a:pt x="1225310" y="684848"/>
                </a:cubicBezTo>
                <a:cubicBezTo>
                  <a:pt x="1225310" y="687705"/>
                  <a:pt x="1225310" y="690563"/>
                  <a:pt x="1225310" y="694373"/>
                </a:cubicBezTo>
                <a:cubicBezTo>
                  <a:pt x="1225310" y="697230"/>
                  <a:pt x="1225310" y="700088"/>
                  <a:pt x="1225310" y="701993"/>
                </a:cubicBezTo>
                <a:cubicBezTo>
                  <a:pt x="1226262" y="694373"/>
                  <a:pt x="1231025" y="680085"/>
                  <a:pt x="1229120" y="673418"/>
                </a:cubicBezTo>
                <a:cubicBezTo>
                  <a:pt x="1231977" y="677228"/>
                  <a:pt x="1231025" y="666750"/>
                  <a:pt x="1229120" y="665798"/>
                </a:cubicBezTo>
                <a:lnTo>
                  <a:pt x="1231977" y="665798"/>
                </a:lnTo>
                <a:cubicBezTo>
                  <a:pt x="1243407" y="643890"/>
                  <a:pt x="1243407" y="608648"/>
                  <a:pt x="1244360" y="573405"/>
                </a:cubicBezTo>
                <a:close/>
                <a:moveTo>
                  <a:pt x="1015760" y="133350"/>
                </a:moveTo>
                <a:cubicBezTo>
                  <a:pt x="1018617" y="132398"/>
                  <a:pt x="1020522" y="136208"/>
                  <a:pt x="1021475" y="138113"/>
                </a:cubicBezTo>
                <a:cubicBezTo>
                  <a:pt x="1020522" y="139065"/>
                  <a:pt x="1016712" y="134303"/>
                  <a:pt x="1015760" y="133350"/>
                </a:cubicBezTo>
                <a:close/>
                <a:moveTo>
                  <a:pt x="348057" y="1113473"/>
                </a:moveTo>
                <a:cubicBezTo>
                  <a:pt x="348057" y="1109663"/>
                  <a:pt x="354725" y="1115378"/>
                  <a:pt x="355677" y="1114425"/>
                </a:cubicBezTo>
                <a:cubicBezTo>
                  <a:pt x="358535" y="1117283"/>
                  <a:pt x="351867" y="1115378"/>
                  <a:pt x="348057" y="1113473"/>
                </a:cubicBezTo>
                <a:close/>
                <a:moveTo>
                  <a:pt x="393777" y="1141095"/>
                </a:moveTo>
                <a:cubicBezTo>
                  <a:pt x="395682" y="1137285"/>
                  <a:pt x="398540" y="1142048"/>
                  <a:pt x="403302" y="1143953"/>
                </a:cubicBezTo>
                <a:cubicBezTo>
                  <a:pt x="403302" y="1144905"/>
                  <a:pt x="397587" y="1141095"/>
                  <a:pt x="393777" y="1141095"/>
                </a:cubicBezTo>
                <a:close/>
                <a:moveTo>
                  <a:pt x="406160" y="1128713"/>
                </a:moveTo>
                <a:cubicBezTo>
                  <a:pt x="407112" y="1126808"/>
                  <a:pt x="412827" y="1128713"/>
                  <a:pt x="414732" y="1130618"/>
                </a:cubicBezTo>
                <a:cubicBezTo>
                  <a:pt x="413780" y="1132523"/>
                  <a:pt x="408065" y="1128713"/>
                  <a:pt x="406160" y="1128713"/>
                </a:cubicBezTo>
                <a:close/>
                <a:moveTo>
                  <a:pt x="505220" y="1169670"/>
                </a:moveTo>
                <a:cubicBezTo>
                  <a:pt x="506172" y="1169670"/>
                  <a:pt x="509030" y="1169670"/>
                  <a:pt x="510935" y="1169670"/>
                </a:cubicBezTo>
                <a:cubicBezTo>
                  <a:pt x="510935" y="1170623"/>
                  <a:pt x="509982" y="1171575"/>
                  <a:pt x="511887" y="1172528"/>
                </a:cubicBezTo>
                <a:cubicBezTo>
                  <a:pt x="510935" y="1173480"/>
                  <a:pt x="503315" y="1171575"/>
                  <a:pt x="505220" y="1169670"/>
                </a:cubicBezTo>
                <a:close/>
                <a:moveTo>
                  <a:pt x="551892" y="1178243"/>
                </a:moveTo>
                <a:cubicBezTo>
                  <a:pt x="550940" y="1176338"/>
                  <a:pt x="554750" y="1176338"/>
                  <a:pt x="554750" y="1175385"/>
                </a:cubicBezTo>
                <a:cubicBezTo>
                  <a:pt x="543320" y="1172528"/>
                  <a:pt x="530937" y="1174433"/>
                  <a:pt x="527127" y="1167765"/>
                </a:cubicBezTo>
                <a:cubicBezTo>
                  <a:pt x="537605" y="1170623"/>
                  <a:pt x="541415" y="1168718"/>
                  <a:pt x="549035" y="1166813"/>
                </a:cubicBezTo>
                <a:cubicBezTo>
                  <a:pt x="550940" y="1167765"/>
                  <a:pt x="551892" y="1168718"/>
                  <a:pt x="554750" y="1169670"/>
                </a:cubicBezTo>
                <a:cubicBezTo>
                  <a:pt x="552845" y="1171575"/>
                  <a:pt x="550940" y="1170623"/>
                  <a:pt x="547130" y="1169670"/>
                </a:cubicBezTo>
                <a:cubicBezTo>
                  <a:pt x="548082" y="1172528"/>
                  <a:pt x="551892" y="1174433"/>
                  <a:pt x="558560" y="1175385"/>
                </a:cubicBezTo>
                <a:cubicBezTo>
                  <a:pt x="560465" y="1178243"/>
                  <a:pt x="557607" y="1179195"/>
                  <a:pt x="551892" y="1178243"/>
                </a:cubicBezTo>
                <a:close/>
                <a:moveTo>
                  <a:pt x="1183400" y="731520"/>
                </a:moveTo>
                <a:cubicBezTo>
                  <a:pt x="1185305" y="731520"/>
                  <a:pt x="1182447" y="736283"/>
                  <a:pt x="1182447" y="739140"/>
                </a:cubicBezTo>
                <a:cubicBezTo>
                  <a:pt x="1181495" y="738188"/>
                  <a:pt x="1181495" y="737235"/>
                  <a:pt x="1181495" y="736283"/>
                </a:cubicBezTo>
                <a:cubicBezTo>
                  <a:pt x="1181495" y="734378"/>
                  <a:pt x="1181495" y="733425"/>
                  <a:pt x="1183400" y="731520"/>
                </a:cubicBezTo>
                <a:cubicBezTo>
                  <a:pt x="1182447" y="731520"/>
                  <a:pt x="1182447" y="731520"/>
                  <a:pt x="1183400" y="731520"/>
                </a:cubicBezTo>
                <a:close/>
                <a:moveTo>
                  <a:pt x="1170065" y="835343"/>
                </a:moveTo>
                <a:cubicBezTo>
                  <a:pt x="1167207" y="841058"/>
                  <a:pt x="1168160" y="840105"/>
                  <a:pt x="1165302" y="846773"/>
                </a:cubicBezTo>
                <a:cubicBezTo>
                  <a:pt x="1163397" y="848678"/>
                  <a:pt x="1160540" y="845820"/>
                  <a:pt x="1163397" y="841058"/>
                </a:cubicBezTo>
                <a:cubicBezTo>
                  <a:pt x="1165302" y="846773"/>
                  <a:pt x="1165302" y="834390"/>
                  <a:pt x="1170065" y="835343"/>
                </a:cubicBezTo>
                <a:close/>
                <a:moveTo>
                  <a:pt x="779540" y="1134428"/>
                </a:moveTo>
                <a:cubicBezTo>
                  <a:pt x="779540" y="1136333"/>
                  <a:pt x="771920" y="1137285"/>
                  <a:pt x="769062" y="1139190"/>
                </a:cubicBezTo>
                <a:cubicBezTo>
                  <a:pt x="770015" y="1134428"/>
                  <a:pt x="773825" y="1136333"/>
                  <a:pt x="779540" y="1134428"/>
                </a:cubicBezTo>
                <a:close/>
                <a:moveTo>
                  <a:pt x="703340" y="1168718"/>
                </a:moveTo>
                <a:cubicBezTo>
                  <a:pt x="694767" y="1169670"/>
                  <a:pt x="690957" y="1168718"/>
                  <a:pt x="682385" y="1167765"/>
                </a:cubicBezTo>
                <a:cubicBezTo>
                  <a:pt x="686195" y="1163955"/>
                  <a:pt x="694767" y="1165860"/>
                  <a:pt x="703340" y="1163003"/>
                </a:cubicBezTo>
                <a:cubicBezTo>
                  <a:pt x="704292" y="1164908"/>
                  <a:pt x="702387" y="1165860"/>
                  <a:pt x="703340" y="1168718"/>
                </a:cubicBezTo>
                <a:close/>
                <a:moveTo>
                  <a:pt x="658572" y="1168718"/>
                </a:moveTo>
                <a:cubicBezTo>
                  <a:pt x="657620" y="1171575"/>
                  <a:pt x="653810" y="1168718"/>
                  <a:pt x="652857" y="1168718"/>
                </a:cubicBezTo>
                <a:cubicBezTo>
                  <a:pt x="651905" y="1166813"/>
                  <a:pt x="656667" y="1167765"/>
                  <a:pt x="656667" y="1165860"/>
                </a:cubicBezTo>
                <a:cubicBezTo>
                  <a:pt x="662382" y="1165860"/>
                  <a:pt x="653810" y="1169670"/>
                  <a:pt x="658572" y="1168718"/>
                </a:cubicBezTo>
                <a:close/>
                <a:moveTo>
                  <a:pt x="676670" y="1167765"/>
                </a:moveTo>
                <a:cubicBezTo>
                  <a:pt x="675717" y="1169670"/>
                  <a:pt x="671907" y="1170623"/>
                  <a:pt x="671907" y="1172528"/>
                </a:cubicBezTo>
                <a:cubicBezTo>
                  <a:pt x="670002" y="1170623"/>
                  <a:pt x="659525" y="1174433"/>
                  <a:pt x="658572" y="1171575"/>
                </a:cubicBezTo>
                <a:cubicBezTo>
                  <a:pt x="664287" y="1173480"/>
                  <a:pt x="669050" y="1167765"/>
                  <a:pt x="676670" y="1167765"/>
                </a:cubicBezTo>
                <a:close/>
                <a:moveTo>
                  <a:pt x="666192" y="1156335"/>
                </a:moveTo>
                <a:cubicBezTo>
                  <a:pt x="661430" y="1157288"/>
                  <a:pt x="657620" y="1159193"/>
                  <a:pt x="650000" y="1160145"/>
                </a:cubicBezTo>
                <a:cubicBezTo>
                  <a:pt x="646190" y="1156335"/>
                  <a:pt x="653810" y="1154430"/>
                  <a:pt x="661430" y="1152525"/>
                </a:cubicBezTo>
                <a:cubicBezTo>
                  <a:pt x="670002" y="1150620"/>
                  <a:pt x="680480" y="1149668"/>
                  <a:pt x="684290" y="1147763"/>
                </a:cubicBezTo>
                <a:cubicBezTo>
                  <a:pt x="690957" y="1148715"/>
                  <a:pt x="691910" y="1151573"/>
                  <a:pt x="684290" y="1154430"/>
                </a:cubicBezTo>
                <a:cubicBezTo>
                  <a:pt x="684290" y="1153478"/>
                  <a:pt x="685242" y="1153478"/>
                  <a:pt x="685242" y="1152525"/>
                </a:cubicBezTo>
                <a:cubicBezTo>
                  <a:pt x="675717" y="1154430"/>
                  <a:pt x="670002" y="1155383"/>
                  <a:pt x="666192" y="1156335"/>
                </a:cubicBezTo>
                <a:close/>
                <a:moveTo>
                  <a:pt x="651905" y="1169670"/>
                </a:moveTo>
                <a:cubicBezTo>
                  <a:pt x="641427" y="1172528"/>
                  <a:pt x="616662" y="1172528"/>
                  <a:pt x="622377" y="1168718"/>
                </a:cubicBezTo>
                <a:cubicBezTo>
                  <a:pt x="629997" y="1171575"/>
                  <a:pt x="639522" y="1166813"/>
                  <a:pt x="651905" y="1169670"/>
                </a:cubicBezTo>
                <a:close/>
                <a:moveTo>
                  <a:pt x="690957" y="1150620"/>
                </a:moveTo>
                <a:cubicBezTo>
                  <a:pt x="690005" y="1148715"/>
                  <a:pt x="693815" y="1147763"/>
                  <a:pt x="695720" y="1147763"/>
                </a:cubicBezTo>
                <a:cubicBezTo>
                  <a:pt x="696672" y="1149668"/>
                  <a:pt x="693815" y="1151573"/>
                  <a:pt x="690957" y="1150620"/>
                </a:cubicBezTo>
                <a:close/>
                <a:moveTo>
                  <a:pt x="702387" y="1126808"/>
                </a:moveTo>
                <a:cubicBezTo>
                  <a:pt x="692862" y="1128713"/>
                  <a:pt x="682385" y="1129665"/>
                  <a:pt x="674765" y="1130618"/>
                </a:cubicBezTo>
                <a:cubicBezTo>
                  <a:pt x="671907" y="1131570"/>
                  <a:pt x="676670" y="1134428"/>
                  <a:pt x="679527" y="1133475"/>
                </a:cubicBezTo>
                <a:cubicBezTo>
                  <a:pt x="678575" y="1136333"/>
                  <a:pt x="673812" y="1134428"/>
                  <a:pt x="670955" y="1134428"/>
                </a:cubicBezTo>
                <a:cubicBezTo>
                  <a:pt x="670955" y="1133475"/>
                  <a:pt x="671907" y="1132523"/>
                  <a:pt x="671907" y="1130618"/>
                </a:cubicBezTo>
                <a:cubicBezTo>
                  <a:pt x="670955" y="1128713"/>
                  <a:pt x="665240" y="1131570"/>
                  <a:pt x="662382" y="1131570"/>
                </a:cubicBezTo>
                <a:cubicBezTo>
                  <a:pt x="670955" y="1125855"/>
                  <a:pt x="680480" y="1123950"/>
                  <a:pt x="690957" y="1122998"/>
                </a:cubicBezTo>
                <a:cubicBezTo>
                  <a:pt x="696672" y="1122045"/>
                  <a:pt x="701435" y="1122045"/>
                  <a:pt x="708102" y="1121093"/>
                </a:cubicBezTo>
                <a:cubicBezTo>
                  <a:pt x="713817" y="1120140"/>
                  <a:pt x="720485" y="1118235"/>
                  <a:pt x="727152" y="1116330"/>
                </a:cubicBezTo>
                <a:cubicBezTo>
                  <a:pt x="727152" y="1117283"/>
                  <a:pt x="727152" y="1118235"/>
                  <a:pt x="729057" y="1118235"/>
                </a:cubicBezTo>
                <a:cubicBezTo>
                  <a:pt x="725247" y="1120140"/>
                  <a:pt x="721437" y="1122045"/>
                  <a:pt x="716675" y="1122998"/>
                </a:cubicBezTo>
                <a:cubicBezTo>
                  <a:pt x="714770" y="1123950"/>
                  <a:pt x="711912" y="1123950"/>
                  <a:pt x="710007" y="1124903"/>
                </a:cubicBezTo>
                <a:cubicBezTo>
                  <a:pt x="707150" y="1125855"/>
                  <a:pt x="704292" y="1125855"/>
                  <a:pt x="702387" y="1126808"/>
                </a:cubicBezTo>
                <a:close/>
                <a:moveTo>
                  <a:pt x="378537" y="1030605"/>
                </a:moveTo>
                <a:cubicBezTo>
                  <a:pt x="379490" y="1030605"/>
                  <a:pt x="379490" y="1030605"/>
                  <a:pt x="380442" y="1030605"/>
                </a:cubicBezTo>
                <a:cubicBezTo>
                  <a:pt x="380442" y="1030605"/>
                  <a:pt x="380442" y="1030605"/>
                  <a:pt x="380442" y="1030605"/>
                </a:cubicBezTo>
                <a:cubicBezTo>
                  <a:pt x="380442" y="1030605"/>
                  <a:pt x="380442" y="1030605"/>
                  <a:pt x="380442" y="1031558"/>
                </a:cubicBezTo>
                <a:cubicBezTo>
                  <a:pt x="378537" y="1031558"/>
                  <a:pt x="377585" y="1030605"/>
                  <a:pt x="377585" y="1030605"/>
                </a:cubicBezTo>
                <a:cubicBezTo>
                  <a:pt x="377585" y="1030605"/>
                  <a:pt x="377585" y="1030605"/>
                  <a:pt x="378537" y="1030605"/>
                </a:cubicBezTo>
                <a:close/>
                <a:moveTo>
                  <a:pt x="301385" y="998220"/>
                </a:moveTo>
                <a:cubicBezTo>
                  <a:pt x="301385" y="998220"/>
                  <a:pt x="300432" y="999173"/>
                  <a:pt x="300432" y="999173"/>
                </a:cubicBezTo>
                <a:cubicBezTo>
                  <a:pt x="300432" y="999173"/>
                  <a:pt x="299480" y="999173"/>
                  <a:pt x="299480" y="998220"/>
                </a:cubicBezTo>
                <a:cubicBezTo>
                  <a:pt x="299480" y="998220"/>
                  <a:pt x="299480" y="997268"/>
                  <a:pt x="300432" y="997268"/>
                </a:cubicBezTo>
                <a:cubicBezTo>
                  <a:pt x="300432" y="997268"/>
                  <a:pt x="300432" y="996315"/>
                  <a:pt x="301385" y="996315"/>
                </a:cubicBezTo>
                <a:lnTo>
                  <a:pt x="301385" y="996315"/>
                </a:lnTo>
                <a:lnTo>
                  <a:pt x="301385" y="996315"/>
                </a:lnTo>
                <a:cubicBezTo>
                  <a:pt x="300432" y="997268"/>
                  <a:pt x="301385" y="997268"/>
                  <a:pt x="301385" y="998220"/>
                </a:cubicBezTo>
                <a:close/>
                <a:moveTo>
                  <a:pt x="545225" y="107633"/>
                </a:moveTo>
                <a:cubicBezTo>
                  <a:pt x="544272" y="108585"/>
                  <a:pt x="542367" y="109538"/>
                  <a:pt x="540462" y="109538"/>
                </a:cubicBezTo>
                <a:cubicBezTo>
                  <a:pt x="540462" y="109538"/>
                  <a:pt x="539510" y="109538"/>
                  <a:pt x="539510" y="109538"/>
                </a:cubicBezTo>
                <a:cubicBezTo>
                  <a:pt x="538557" y="109538"/>
                  <a:pt x="536652" y="109538"/>
                  <a:pt x="534747" y="109538"/>
                </a:cubicBezTo>
                <a:cubicBezTo>
                  <a:pt x="538557" y="108585"/>
                  <a:pt x="541415" y="107633"/>
                  <a:pt x="545225" y="107633"/>
                </a:cubicBezTo>
                <a:close/>
                <a:moveTo>
                  <a:pt x="1209117" y="426720"/>
                </a:moveTo>
                <a:cubicBezTo>
                  <a:pt x="1210070" y="430530"/>
                  <a:pt x="1209117" y="431483"/>
                  <a:pt x="1208165" y="433388"/>
                </a:cubicBezTo>
                <a:cubicBezTo>
                  <a:pt x="1207212" y="429578"/>
                  <a:pt x="1206260" y="424815"/>
                  <a:pt x="1205307" y="420053"/>
                </a:cubicBezTo>
                <a:cubicBezTo>
                  <a:pt x="1205307" y="419100"/>
                  <a:pt x="1205307" y="418148"/>
                  <a:pt x="1205307" y="418148"/>
                </a:cubicBezTo>
                <a:cubicBezTo>
                  <a:pt x="1209117" y="427673"/>
                  <a:pt x="1205307" y="426720"/>
                  <a:pt x="1209117" y="426720"/>
                </a:cubicBezTo>
                <a:close/>
                <a:moveTo>
                  <a:pt x="1211022" y="434340"/>
                </a:moveTo>
                <a:cubicBezTo>
                  <a:pt x="1211975" y="437198"/>
                  <a:pt x="1211975" y="439103"/>
                  <a:pt x="1211975" y="441008"/>
                </a:cubicBezTo>
                <a:cubicBezTo>
                  <a:pt x="1211975" y="441008"/>
                  <a:pt x="1211975" y="441008"/>
                  <a:pt x="1211022" y="441008"/>
                </a:cubicBezTo>
                <a:cubicBezTo>
                  <a:pt x="1210070" y="440055"/>
                  <a:pt x="1210070" y="439103"/>
                  <a:pt x="1209117" y="439103"/>
                </a:cubicBezTo>
                <a:cubicBezTo>
                  <a:pt x="1210070" y="436245"/>
                  <a:pt x="1209117" y="434340"/>
                  <a:pt x="1211022" y="434340"/>
                </a:cubicBezTo>
                <a:close/>
                <a:moveTo>
                  <a:pt x="1206260" y="636270"/>
                </a:moveTo>
                <a:cubicBezTo>
                  <a:pt x="1206260" y="634365"/>
                  <a:pt x="1206260" y="632460"/>
                  <a:pt x="1205307" y="632460"/>
                </a:cubicBezTo>
                <a:cubicBezTo>
                  <a:pt x="1205307" y="628650"/>
                  <a:pt x="1206260" y="625793"/>
                  <a:pt x="1207212" y="622935"/>
                </a:cubicBezTo>
                <a:cubicBezTo>
                  <a:pt x="1208165" y="623888"/>
                  <a:pt x="1208165" y="624840"/>
                  <a:pt x="1209117" y="625793"/>
                </a:cubicBezTo>
                <a:cubicBezTo>
                  <a:pt x="1209117" y="623888"/>
                  <a:pt x="1209117" y="621983"/>
                  <a:pt x="1208165" y="620078"/>
                </a:cubicBezTo>
                <a:cubicBezTo>
                  <a:pt x="1208165" y="620078"/>
                  <a:pt x="1208165" y="619125"/>
                  <a:pt x="1208165" y="619125"/>
                </a:cubicBezTo>
                <a:cubicBezTo>
                  <a:pt x="1208165" y="619125"/>
                  <a:pt x="1208165" y="618173"/>
                  <a:pt x="1208165" y="618173"/>
                </a:cubicBezTo>
                <a:cubicBezTo>
                  <a:pt x="1208165" y="617220"/>
                  <a:pt x="1208165" y="617220"/>
                  <a:pt x="1209117" y="616268"/>
                </a:cubicBezTo>
                <a:cubicBezTo>
                  <a:pt x="1209117" y="619125"/>
                  <a:pt x="1211022" y="619125"/>
                  <a:pt x="1210070" y="623888"/>
                </a:cubicBezTo>
                <a:cubicBezTo>
                  <a:pt x="1204355" y="630555"/>
                  <a:pt x="1208165" y="626745"/>
                  <a:pt x="1206260" y="636270"/>
                </a:cubicBezTo>
                <a:close/>
                <a:moveTo>
                  <a:pt x="705245" y="116205"/>
                </a:moveTo>
                <a:cubicBezTo>
                  <a:pt x="704292" y="116205"/>
                  <a:pt x="703340" y="116205"/>
                  <a:pt x="703340" y="116205"/>
                </a:cubicBezTo>
                <a:cubicBezTo>
                  <a:pt x="704292" y="115253"/>
                  <a:pt x="705245" y="115253"/>
                  <a:pt x="705245" y="116205"/>
                </a:cubicBezTo>
                <a:cubicBezTo>
                  <a:pt x="706197" y="115253"/>
                  <a:pt x="706197" y="116205"/>
                  <a:pt x="705245" y="116205"/>
                </a:cubicBezTo>
                <a:close/>
                <a:moveTo>
                  <a:pt x="1093865" y="270510"/>
                </a:moveTo>
                <a:cubicBezTo>
                  <a:pt x="1091007" y="270510"/>
                  <a:pt x="1089102" y="269558"/>
                  <a:pt x="1089102" y="266700"/>
                </a:cubicBezTo>
                <a:cubicBezTo>
                  <a:pt x="1089102" y="266700"/>
                  <a:pt x="1089102" y="266700"/>
                  <a:pt x="1089102" y="266700"/>
                </a:cubicBezTo>
                <a:cubicBezTo>
                  <a:pt x="1091007" y="267653"/>
                  <a:pt x="1092912" y="268605"/>
                  <a:pt x="1093865" y="270510"/>
                </a:cubicBezTo>
                <a:close/>
                <a:moveTo>
                  <a:pt x="1204355" y="589598"/>
                </a:moveTo>
                <a:cubicBezTo>
                  <a:pt x="1204355" y="586740"/>
                  <a:pt x="1204355" y="584835"/>
                  <a:pt x="1203402" y="581978"/>
                </a:cubicBezTo>
                <a:cubicBezTo>
                  <a:pt x="1203402" y="581978"/>
                  <a:pt x="1203402" y="581978"/>
                  <a:pt x="1203402" y="581025"/>
                </a:cubicBezTo>
                <a:cubicBezTo>
                  <a:pt x="1204355" y="579120"/>
                  <a:pt x="1205307" y="577215"/>
                  <a:pt x="1207212" y="576263"/>
                </a:cubicBezTo>
                <a:cubicBezTo>
                  <a:pt x="1207212" y="579120"/>
                  <a:pt x="1207212" y="581025"/>
                  <a:pt x="1207212" y="583883"/>
                </a:cubicBezTo>
                <a:cubicBezTo>
                  <a:pt x="1207212" y="589598"/>
                  <a:pt x="1208165" y="594360"/>
                  <a:pt x="1208165" y="600075"/>
                </a:cubicBezTo>
                <a:cubicBezTo>
                  <a:pt x="1207212" y="600075"/>
                  <a:pt x="1205307" y="600075"/>
                  <a:pt x="1205307" y="602933"/>
                </a:cubicBezTo>
                <a:cubicBezTo>
                  <a:pt x="1206260" y="602933"/>
                  <a:pt x="1208165" y="601980"/>
                  <a:pt x="1208165" y="604838"/>
                </a:cubicBezTo>
                <a:cubicBezTo>
                  <a:pt x="1207212" y="609600"/>
                  <a:pt x="1206260" y="613410"/>
                  <a:pt x="1205307" y="616268"/>
                </a:cubicBezTo>
                <a:cubicBezTo>
                  <a:pt x="1205307" y="608648"/>
                  <a:pt x="1205307" y="599123"/>
                  <a:pt x="1204355" y="589598"/>
                </a:cubicBezTo>
                <a:close/>
                <a:moveTo>
                  <a:pt x="1207212" y="568643"/>
                </a:moveTo>
                <a:cubicBezTo>
                  <a:pt x="1207212" y="568643"/>
                  <a:pt x="1207212" y="569595"/>
                  <a:pt x="1207212" y="569595"/>
                </a:cubicBezTo>
                <a:cubicBezTo>
                  <a:pt x="1207212" y="569595"/>
                  <a:pt x="1207212" y="568643"/>
                  <a:pt x="1207212" y="568643"/>
                </a:cubicBezTo>
                <a:close/>
                <a:moveTo>
                  <a:pt x="1128155" y="307658"/>
                </a:moveTo>
                <a:cubicBezTo>
                  <a:pt x="1126250" y="305753"/>
                  <a:pt x="1126250" y="302895"/>
                  <a:pt x="1129107" y="300990"/>
                </a:cubicBezTo>
                <a:cubicBezTo>
                  <a:pt x="1129107" y="300990"/>
                  <a:pt x="1129107" y="300990"/>
                  <a:pt x="1130060" y="300990"/>
                </a:cubicBezTo>
                <a:cubicBezTo>
                  <a:pt x="1132917" y="303848"/>
                  <a:pt x="1134822" y="307658"/>
                  <a:pt x="1137680" y="312420"/>
                </a:cubicBezTo>
                <a:cubicBezTo>
                  <a:pt x="1133870" y="313373"/>
                  <a:pt x="1131965" y="311468"/>
                  <a:pt x="1128155" y="307658"/>
                </a:cubicBezTo>
                <a:close/>
                <a:moveTo>
                  <a:pt x="1126250" y="296228"/>
                </a:moveTo>
                <a:cubicBezTo>
                  <a:pt x="1123392" y="295275"/>
                  <a:pt x="1121487" y="293370"/>
                  <a:pt x="1120535" y="290513"/>
                </a:cubicBezTo>
                <a:cubicBezTo>
                  <a:pt x="1122440" y="292418"/>
                  <a:pt x="1124345" y="294323"/>
                  <a:pt x="1126250" y="296228"/>
                </a:cubicBezTo>
                <a:close/>
                <a:moveTo>
                  <a:pt x="1205307" y="633413"/>
                </a:moveTo>
                <a:cubicBezTo>
                  <a:pt x="1205307" y="635318"/>
                  <a:pt x="1205307" y="637223"/>
                  <a:pt x="1205307" y="639128"/>
                </a:cubicBezTo>
                <a:cubicBezTo>
                  <a:pt x="1205307" y="637223"/>
                  <a:pt x="1205307" y="635318"/>
                  <a:pt x="1205307" y="633413"/>
                </a:cubicBezTo>
                <a:close/>
                <a:moveTo>
                  <a:pt x="1223405" y="493395"/>
                </a:moveTo>
                <a:cubicBezTo>
                  <a:pt x="1223405" y="492443"/>
                  <a:pt x="1224357" y="491490"/>
                  <a:pt x="1225310" y="489585"/>
                </a:cubicBezTo>
                <a:cubicBezTo>
                  <a:pt x="1225310" y="492443"/>
                  <a:pt x="1225310" y="494348"/>
                  <a:pt x="1224357" y="495300"/>
                </a:cubicBezTo>
                <a:cubicBezTo>
                  <a:pt x="1223405" y="494348"/>
                  <a:pt x="1223405" y="494348"/>
                  <a:pt x="1223405" y="493395"/>
                </a:cubicBezTo>
                <a:close/>
                <a:moveTo>
                  <a:pt x="1221500" y="478155"/>
                </a:moveTo>
                <a:cubicBezTo>
                  <a:pt x="1221500" y="477203"/>
                  <a:pt x="1221500" y="477203"/>
                  <a:pt x="1221500" y="476250"/>
                </a:cubicBezTo>
                <a:cubicBezTo>
                  <a:pt x="1222452" y="477203"/>
                  <a:pt x="1222452" y="478155"/>
                  <a:pt x="1223405" y="479108"/>
                </a:cubicBezTo>
                <a:cubicBezTo>
                  <a:pt x="1222452" y="479108"/>
                  <a:pt x="1222452" y="479108"/>
                  <a:pt x="1221500" y="478155"/>
                </a:cubicBezTo>
                <a:close/>
                <a:moveTo>
                  <a:pt x="1216737" y="461963"/>
                </a:moveTo>
                <a:cubicBezTo>
                  <a:pt x="1214832" y="466725"/>
                  <a:pt x="1217690" y="471488"/>
                  <a:pt x="1218642" y="470535"/>
                </a:cubicBezTo>
                <a:cubicBezTo>
                  <a:pt x="1218642" y="472440"/>
                  <a:pt x="1217690" y="473393"/>
                  <a:pt x="1217690" y="473393"/>
                </a:cubicBezTo>
                <a:cubicBezTo>
                  <a:pt x="1216737" y="472440"/>
                  <a:pt x="1216737" y="471488"/>
                  <a:pt x="1215785" y="470535"/>
                </a:cubicBezTo>
                <a:cubicBezTo>
                  <a:pt x="1215785" y="469583"/>
                  <a:pt x="1215785" y="469583"/>
                  <a:pt x="1215785" y="468630"/>
                </a:cubicBezTo>
                <a:cubicBezTo>
                  <a:pt x="1214832" y="467678"/>
                  <a:pt x="1213880" y="466725"/>
                  <a:pt x="1212927" y="465773"/>
                </a:cubicBezTo>
                <a:cubicBezTo>
                  <a:pt x="1211975" y="464820"/>
                  <a:pt x="1211975" y="463868"/>
                  <a:pt x="1211975" y="463868"/>
                </a:cubicBezTo>
                <a:cubicBezTo>
                  <a:pt x="1211022" y="461963"/>
                  <a:pt x="1212927" y="460058"/>
                  <a:pt x="1214832" y="460058"/>
                </a:cubicBezTo>
                <a:cubicBezTo>
                  <a:pt x="1214832" y="461010"/>
                  <a:pt x="1215785" y="461963"/>
                  <a:pt x="1216737" y="461963"/>
                </a:cubicBezTo>
                <a:cubicBezTo>
                  <a:pt x="1216737" y="461963"/>
                  <a:pt x="1216737" y="461963"/>
                  <a:pt x="1216737" y="461963"/>
                </a:cubicBezTo>
                <a:close/>
                <a:moveTo>
                  <a:pt x="1205307" y="418148"/>
                </a:moveTo>
                <a:cubicBezTo>
                  <a:pt x="1205307" y="418148"/>
                  <a:pt x="1205307" y="418148"/>
                  <a:pt x="1205307" y="418148"/>
                </a:cubicBezTo>
                <a:cubicBezTo>
                  <a:pt x="1205307" y="417195"/>
                  <a:pt x="1205307" y="416243"/>
                  <a:pt x="1205307" y="416243"/>
                </a:cubicBezTo>
                <a:cubicBezTo>
                  <a:pt x="1205307" y="417195"/>
                  <a:pt x="1205307" y="418148"/>
                  <a:pt x="1205307" y="418148"/>
                </a:cubicBezTo>
                <a:close/>
                <a:moveTo>
                  <a:pt x="554750" y="109538"/>
                </a:moveTo>
                <a:cubicBezTo>
                  <a:pt x="553797" y="109538"/>
                  <a:pt x="552845" y="109538"/>
                  <a:pt x="551892" y="108585"/>
                </a:cubicBezTo>
                <a:cubicBezTo>
                  <a:pt x="552845" y="109538"/>
                  <a:pt x="553797" y="109538"/>
                  <a:pt x="554750" y="109538"/>
                </a:cubicBezTo>
                <a:close/>
                <a:moveTo>
                  <a:pt x="748107" y="1136333"/>
                </a:moveTo>
                <a:cubicBezTo>
                  <a:pt x="749060" y="1140143"/>
                  <a:pt x="744297" y="1137285"/>
                  <a:pt x="740487" y="1139190"/>
                </a:cubicBezTo>
                <a:cubicBezTo>
                  <a:pt x="741440" y="1137285"/>
                  <a:pt x="744297" y="1136333"/>
                  <a:pt x="748107" y="1136333"/>
                </a:cubicBezTo>
                <a:close/>
                <a:moveTo>
                  <a:pt x="1060527" y="986790"/>
                </a:moveTo>
                <a:cubicBezTo>
                  <a:pt x="1062432" y="989648"/>
                  <a:pt x="1056717" y="991553"/>
                  <a:pt x="1052907" y="996315"/>
                </a:cubicBezTo>
                <a:cubicBezTo>
                  <a:pt x="1051955" y="995363"/>
                  <a:pt x="1050050" y="996315"/>
                  <a:pt x="1049097" y="995363"/>
                </a:cubicBezTo>
                <a:cubicBezTo>
                  <a:pt x="1052907" y="992505"/>
                  <a:pt x="1056717" y="988695"/>
                  <a:pt x="1060527" y="986790"/>
                </a:cubicBezTo>
                <a:close/>
                <a:moveTo>
                  <a:pt x="1067195" y="977265"/>
                </a:moveTo>
                <a:cubicBezTo>
                  <a:pt x="1068147" y="978218"/>
                  <a:pt x="1069100" y="979170"/>
                  <a:pt x="1070052" y="977265"/>
                </a:cubicBezTo>
                <a:cubicBezTo>
                  <a:pt x="1071957" y="979170"/>
                  <a:pt x="1066242" y="984885"/>
                  <a:pt x="1063385" y="985838"/>
                </a:cubicBezTo>
                <a:cubicBezTo>
                  <a:pt x="1063385" y="983933"/>
                  <a:pt x="1064337" y="981075"/>
                  <a:pt x="1067195" y="977265"/>
                </a:cubicBezTo>
                <a:close/>
                <a:moveTo>
                  <a:pt x="1185305" y="723900"/>
                </a:moveTo>
                <a:cubicBezTo>
                  <a:pt x="1186257" y="723900"/>
                  <a:pt x="1186257" y="723900"/>
                  <a:pt x="1185305" y="723900"/>
                </a:cubicBezTo>
                <a:cubicBezTo>
                  <a:pt x="1185305" y="726758"/>
                  <a:pt x="1185305" y="726758"/>
                  <a:pt x="1184352" y="726758"/>
                </a:cubicBezTo>
                <a:cubicBezTo>
                  <a:pt x="1185305" y="725805"/>
                  <a:pt x="1185305" y="724853"/>
                  <a:pt x="1185305" y="723900"/>
                </a:cubicBezTo>
                <a:close/>
                <a:moveTo>
                  <a:pt x="1203402" y="662940"/>
                </a:moveTo>
                <a:cubicBezTo>
                  <a:pt x="1203402" y="661988"/>
                  <a:pt x="1203402" y="660083"/>
                  <a:pt x="1203402" y="659130"/>
                </a:cubicBezTo>
                <a:cubicBezTo>
                  <a:pt x="1203402" y="659130"/>
                  <a:pt x="1204355" y="658178"/>
                  <a:pt x="1205307" y="658178"/>
                </a:cubicBezTo>
                <a:cubicBezTo>
                  <a:pt x="1204355" y="660083"/>
                  <a:pt x="1203402" y="661988"/>
                  <a:pt x="1203402" y="662940"/>
                </a:cubicBezTo>
                <a:close/>
                <a:moveTo>
                  <a:pt x="1206260" y="653415"/>
                </a:moveTo>
                <a:cubicBezTo>
                  <a:pt x="1206260" y="651510"/>
                  <a:pt x="1205307" y="648653"/>
                  <a:pt x="1205307" y="646748"/>
                </a:cubicBezTo>
                <a:cubicBezTo>
                  <a:pt x="1206260" y="644843"/>
                  <a:pt x="1206260" y="642938"/>
                  <a:pt x="1207212" y="640080"/>
                </a:cubicBezTo>
                <a:cubicBezTo>
                  <a:pt x="1207212" y="645795"/>
                  <a:pt x="1206260" y="648653"/>
                  <a:pt x="1206260" y="653415"/>
                </a:cubicBezTo>
                <a:cubicBezTo>
                  <a:pt x="1206260" y="653415"/>
                  <a:pt x="1206260" y="653415"/>
                  <a:pt x="1206260" y="653415"/>
                </a:cubicBezTo>
                <a:close/>
                <a:moveTo>
                  <a:pt x="1225310" y="521018"/>
                </a:moveTo>
                <a:cubicBezTo>
                  <a:pt x="1226262" y="517208"/>
                  <a:pt x="1226262" y="513398"/>
                  <a:pt x="1225310" y="508635"/>
                </a:cubicBezTo>
                <a:cubicBezTo>
                  <a:pt x="1230072" y="510540"/>
                  <a:pt x="1228167" y="521018"/>
                  <a:pt x="1225310" y="524828"/>
                </a:cubicBezTo>
                <a:cubicBezTo>
                  <a:pt x="1225310" y="523875"/>
                  <a:pt x="1225310" y="522923"/>
                  <a:pt x="1225310" y="521018"/>
                </a:cubicBezTo>
                <a:close/>
                <a:moveTo>
                  <a:pt x="1224357" y="498158"/>
                </a:moveTo>
                <a:cubicBezTo>
                  <a:pt x="1225310" y="500063"/>
                  <a:pt x="1226262" y="502920"/>
                  <a:pt x="1227215" y="506730"/>
                </a:cubicBezTo>
                <a:cubicBezTo>
                  <a:pt x="1224357" y="509588"/>
                  <a:pt x="1223405" y="501015"/>
                  <a:pt x="1224357" y="498158"/>
                </a:cubicBezTo>
                <a:close/>
                <a:moveTo>
                  <a:pt x="1212927" y="422910"/>
                </a:moveTo>
                <a:lnTo>
                  <a:pt x="1210070" y="423863"/>
                </a:lnTo>
                <a:cubicBezTo>
                  <a:pt x="1209117" y="421005"/>
                  <a:pt x="1211022" y="417195"/>
                  <a:pt x="1208165" y="416243"/>
                </a:cubicBezTo>
                <a:cubicBezTo>
                  <a:pt x="1207212" y="411480"/>
                  <a:pt x="1210070" y="417195"/>
                  <a:pt x="1211022" y="417195"/>
                </a:cubicBezTo>
                <a:cubicBezTo>
                  <a:pt x="1211022" y="415290"/>
                  <a:pt x="1210070" y="414338"/>
                  <a:pt x="1209117" y="412433"/>
                </a:cubicBezTo>
                <a:cubicBezTo>
                  <a:pt x="1210070" y="412433"/>
                  <a:pt x="1210070" y="411480"/>
                  <a:pt x="1211022" y="410528"/>
                </a:cubicBezTo>
                <a:cubicBezTo>
                  <a:pt x="1211975" y="414338"/>
                  <a:pt x="1212927" y="418148"/>
                  <a:pt x="1212927" y="422910"/>
                </a:cubicBezTo>
                <a:close/>
                <a:moveTo>
                  <a:pt x="1206260" y="397193"/>
                </a:moveTo>
                <a:cubicBezTo>
                  <a:pt x="1205307" y="397193"/>
                  <a:pt x="1204355" y="394335"/>
                  <a:pt x="1204355" y="392430"/>
                </a:cubicBezTo>
                <a:cubicBezTo>
                  <a:pt x="1204355" y="392430"/>
                  <a:pt x="1204355" y="392430"/>
                  <a:pt x="1204355" y="392430"/>
                </a:cubicBezTo>
                <a:cubicBezTo>
                  <a:pt x="1205307" y="392430"/>
                  <a:pt x="1205307" y="391478"/>
                  <a:pt x="1206260" y="391478"/>
                </a:cubicBezTo>
                <a:cubicBezTo>
                  <a:pt x="1208165" y="395288"/>
                  <a:pt x="1206260" y="394335"/>
                  <a:pt x="1206260" y="397193"/>
                </a:cubicBezTo>
                <a:close/>
                <a:moveTo>
                  <a:pt x="1192925" y="381953"/>
                </a:moveTo>
                <a:cubicBezTo>
                  <a:pt x="1192925" y="381953"/>
                  <a:pt x="1193877" y="381953"/>
                  <a:pt x="1193877" y="381953"/>
                </a:cubicBezTo>
                <a:cubicBezTo>
                  <a:pt x="1196735" y="383858"/>
                  <a:pt x="1198640" y="385763"/>
                  <a:pt x="1199592" y="389573"/>
                </a:cubicBezTo>
                <a:cubicBezTo>
                  <a:pt x="1199592" y="391478"/>
                  <a:pt x="1201497" y="391478"/>
                  <a:pt x="1202450" y="391478"/>
                </a:cubicBezTo>
                <a:cubicBezTo>
                  <a:pt x="1202450" y="392430"/>
                  <a:pt x="1203402" y="394335"/>
                  <a:pt x="1203402" y="395288"/>
                </a:cubicBezTo>
                <a:cubicBezTo>
                  <a:pt x="1202450" y="395288"/>
                  <a:pt x="1202450" y="397193"/>
                  <a:pt x="1202450" y="397193"/>
                </a:cubicBezTo>
                <a:cubicBezTo>
                  <a:pt x="1200545" y="390525"/>
                  <a:pt x="1196735" y="392430"/>
                  <a:pt x="1201497" y="396240"/>
                </a:cubicBezTo>
                <a:cubicBezTo>
                  <a:pt x="1201497" y="397193"/>
                  <a:pt x="1201497" y="398145"/>
                  <a:pt x="1202450" y="399098"/>
                </a:cubicBezTo>
                <a:cubicBezTo>
                  <a:pt x="1199592" y="399098"/>
                  <a:pt x="1197687" y="399098"/>
                  <a:pt x="1194830" y="399098"/>
                </a:cubicBezTo>
                <a:cubicBezTo>
                  <a:pt x="1193877" y="399098"/>
                  <a:pt x="1192925" y="397193"/>
                  <a:pt x="1192925" y="396240"/>
                </a:cubicBezTo>
                <a:cubicBezTo>
                  <a:pt x="1193877" y="394335"/>
                  <a:pt x="1195782" y="391478"/>
                  <a:pt x="1194830" y="389573"/>
                </a:cubicBezTo>
                <a:cubicBezTo>
                  <a:pt x="1194830" y="387668"/>
                  <a:pt x="1191972" y="385763"/>
                  <a:pt x="1191972" y="382905"/>
                </a:cubicBezTo>
                <a:cubicBezTo>
                  <a:pt x="1191972" y="382905"/>
                  <a:pt x="1192925" y="381953"/>
                  <a:pt x="1192925" y="381953"/>
                </a:cubicBezTo>
                <a:close/>
                <a:moveTo>
                  <a:pt x="1166255" y="331470"/>
                </a:moveTo>
                <a:cubicBezTo>
                  <a:pt x="1165302" y="331470"/>
                  <a:pt x="1164350" y="330518"/>
                  <a:pt x="1163397" y="331470"/>
                </a:cubicBezTo>
                <a:cubicBezTo>
                  <a:pt x="1162445" y="330518"/>
                  <a:pt x="1162445" y="328613"/>
                  <a:pt x="1161492" y="327660"/>
                </a:cubicBezTo>
                <a:cubicBezTo>
                  <a:pt x="1161492" y="326708"/>
                  <a:pt x="1161492" y="325755"/>
                  <a:pt x="1161492" y="324803"/>
                </a:cubicBezTo>
                <a:cubicBezTo>
                  <a:pt x="1162445" y="326708"/>
                  <a:pt x="1164350" y="329565"/>
                  <a:pt x="1166255" y="331470"/>
                </a:cubicBezTo>
                <a:close/>
                <a:moveTo>
                  <a:pt x="1062432" y="189548"/>
                </a:moveTo>
                <a:cubicBezTo>
                  <a:pt x="1063385" y="190500"/>
                  <a:pt x="1063385" y="190500"/>
                  <a:pt x="1064337" y="191453"/>
                </a:cubicBezTo>
                <a:cubicBezTo>
                  <a:pt x="1064337" y="191453"/>
                  <a:pt x="1064337" y="191453"/>
                  <a:pt x="1064337" y="192405"/>
                </a:cubicBezTo>
                <a:cubicBezTo>
                  <a:pt x="1060527" y="191453"/>
                  <a:pt x="1059575" y="187643"/>
                  <a:pt x="1057670" y="182880"/>
                </a:cubicBezTo>
                <a:cubicBezTo>
                  <a:pt x="1058622" y="185738"/>
                  <a:pt x="1060527" y="187643"/>
                  <a:pt x="1062432" y="189548"/>
                </a:cubicBezTo>
                <a:close/>
                <a:moveTo>
                  <a:pt x="1007187" y="171450"/>
                </a:moveTo>
                <a:cubicBezTo>
                  <a:pt x="1007187" y="172403"/>
                  <a:pt x="1008140" y="172403"/>
                  <a:pt x="1007187" y="171450"/>
                </a:cubicBezTo>
                <a:cubicBezTo>
                  <a:pt x="1007187" y="172403"/>
                  <a:pt x="1006235" y="171450"/>
                  <a:pt x="1006235" y="171450"/>
                </a:cubicBezTo>
                <a:cubicBezTo>
                  <a:pt x="1006235" y="171450"/>
                  <a:pt x="1006235" y="171450"/>
                  <a:pt x="1007187" y="171450"/>
                </a:cubicBezTo>
                <a:close/>
                <a:moveTo>
                  <a:pt x="523317" y="111443"/>
                </a:moveTo>
                <a:cubicBezTo>
                  <a:pt x="523317" y="112395"/>
                  <a:pt x="523317" y="112395"/>
                  <a:pt x="523317" y="113348"/>
                </a:cubicBezTo>
                <a:cubicBezTo>
                  <a:pt x="525222" y="113348"/>
                  <a:pt x="526175" y="112395"/>
                  <a:pt x="526175" y="111443"/>
                </a:cubicBezTo>
                <a:cubicBezTo>
                  <a:pt x="529032" y="111443"/>
                  <a:pt x="530937" y="111443"/>
                  <a:pt x="533795" y="111443"/>
                </a:cubicBezTo>
                <a:cubicBezTo>
                  <a:pt x="532842" y="113348"/>
                  <a:pt x="530937" y="115253"/>
                  <a:pt x="529032" y="116205"/>
                </a:cubicBezTo>
                <a:cubicBezTo>
                  <a:pt x="526175" y="118110"/>
                  <a:pt x="524270" y="117158"/>
                  <a:pt x="522365" y="113348"/>
                </a:cubicBezTo>
                <a:cubicBezTo>
                  <a:pt x="521412" y="113348"/>
                  <a:pt x="520460" y="114300"/>
                  <a:pt x="519507" y="114300"/>
                </a:cubicBezTo>
                <a:cubicBezTo>
                  <a:pt x="514745" y="117158"/>
                  <a:pt x="512840" y="117158"/>
                  <a:pt x="509982" y="113348"/>
                </a:cubicBezTo>
                <a:cubicBezTo>
                  <a:pt x="509982" y="113348"/>
                  <a:pt x="509982" y="113348"/>
                  <a:pt x="509982" y="113348"/>
                </a:cubicBezTo>
                <a:cubicBezTo>
                  <a:pt x="514745" y="112395"/>
                  <a:pt x="519507" y="111443"/>
                  <a:pt x="523317" y="111443"/>
                </a:cubicBezTo>
                <a:close/>
                <a:moveTo>
                  <a:pt x="486170" y="117158"/>
                </a:moveTo>
                <a:cubicBezTo>
                  <a:pt x="490932" y="116205"/>
                  <a:pt x="494742" y="116205"/>
                  <a:pt x="498552" y="116205"/>
                </a:cubicBezTo>
                <a:cubicBezTo>
                  <a:pt x="497600" y="117158"/>
                  <a:pt x="496647" y="117158"/>
                  <a:pt x="494742" y="117158"/>
                </a:cubicBezTo>
                <a:cubicBezTo>
                  <a:pt x="493790" y="117158"/>
                  <a:pt x="491885" y="117158"/>
                  <a:pt x="490932" y="118110"/>
                </a:cubicBezTo>
                <a:cubicBezTo>
                  <a:pt x="487122" y="123825"/>
                  <a:pt x="479502" y="119063"/>
                  <a:pt x="474740" y="122873"/>
                </a:cubicBezTo>
                <a:cubicBezTo>
                  <a:pt x="471882" y="125730"/>
                  <a:pt x="469977" y="123825"/>
                  <a:pt x="468072" y="121920"/>
                </a:cubicBezTo>
                <a:cubicBezTo>
                  <a:pt x="474740" y="120015"/>
                  <a:pt x="480455" y="118110"/>
                  <a:pt x="486170" y="117158"/>
                </a:cubicBezTo>
                <a:close/>
                <a:moveTo>
                  <a:pt x="169940" y="883920"/>
                </a:moveTo>
                <a:cubicBezTo>
                  <a:pt x="168987" y="883920"/>
                  <a:pt x="168987" y="882015"/>
                  <a:pt x="168987" y="881063"/>
                </a:cubicBezTo>
                <a:cubicBezTo>
                  <a:pt x="168987" y="880110"/>
                  <a:pt x="168987" y="880110"/>
                  <a:pt x="169940" y="880110"/>
                </a:cubicBezTo>
                <a:cubicBezTo>
                  <a:pt x="169940" y="880110"/>
                  <a:pt x="170892" y="879158"/>
                  <a:pt x="170892" y="879158"/>
                </a:cubicBezTo>
                <a:cubicBezTo>
                  <a:pt x="170892" y="879158"/>
                  <a:pt x="170892" y="879158"/>
                  <a:pt x="170892" y="879158"/>
                </a:cubicBezTo>
                <a:cubicBezTo>
                  <a:pt x="170892" y="879158"/>
                  <a:pt x="170892" y="879158"/>
                  <a:pt x="170892" y="879158"/>
                </a:cubicBezTo>
                <a:cubicBezTo>
                  <a:pt x="171845" y="880110"/>
                  <a:pt x="171845" y="881063"/>
                  <a:pt x="171845" y="882015"/>
                </a:cubicBezTo>
                <a:cubicBezTo>
                  <a:pt x="171845" y="882968"/>
                  <a:pt x="171845" y="883920"/>
                  <a:pt x="169940" y="883920"/>
                </a:cubicBezTo>
                <a:close/>
                <a:moveTo>
                  <a:pt x="187085" y="931545"/>
                </a:moveTo>
                <a:cubicBezTo>
                  <a:pt x="187085" y="932498"/>
                  <a:pt x="186132" y="933450"/>
                  <a:pt x="185180" y="933450"/>
                </a:cubicBezTo>
                <a:cubicBezTo>
                  <a:pt x="185180" y="933450"/>
                  <a:pt x="184227" y="932498"/>
                  <a:pt x="184227" y="932498"/>
                </a:cubicBezTo>
                <a:cubicBezTo>
                  <a:pt x="184227" y="930593"/>
                  <a:pt x="184227" y="928688"/>
                  <a:pt x="184227" y="927735"/>
                </a:cubicBezTo>
                <a:cubicBezTo>
                  <a:pt x="184227" y="927735"/>
                  <a:pt x="184227" y="927735"/>
                  <a:pt x="184227" y="927735"/>
                </a:cubicBezTo>
                <a:cubicBezTo>
                  <a:pt x="184227" y="927735"/>
                  <a:pt x="184227" y="927735"/>
                  <a:pt x="184227" y="927735"/>
                </a:cubicBezTo>
                <a:cubicBezTo>
                  <a:pt x="183275" y="927735"/>
                  <a:pt x="182322" y="926783"/>
                  <a:pt x="181370" y="926783"/>
                </a:cubicBezTo>
                <a:cubicBezTo>
                  <a:pt x="181370" y="926783"/>
                  <a:pt x="181370" y="925830"/>
                  <a:pt x="181370" y="925830"/>
                </a:cubicBezTo>
                <a:cubicBezTo>
                  <a:pt x="183275" y="925830"/>
                  <a:pt x="183275" y="926783"/>
                  <a:pt x="183275" y="928688"/>
                </a:cubicBezTo>
                <a:cubicBezTo>
                  <a:pt x="183275" y="928688"/>
                  <a:pt x="183275" y="928688"/>
                  <a:pt x="183275" y="928688"/>
                </a:cubicBezTo>
                <a:cubicBezTo>
                  <a:pt x="183275" y="928688"/>
                  <a:pt x="183275" y="928688"/>
                  <a:pt x="183275" y="928688"/>
                </a:cubicBezTo>
                <a:cubicBezTo>
                  <a:pt x="186132" y="927735"/>
                  <a:pt x="188037" y="928688"/>
                  <a:pt x="187085" y="931545"/>
                </a:cubicBezTo>
                <a:close/>
                <a:moveTo>
                  <a:pt x="198515" y="942023"/>
                </a:moveTo>
                <a:cubicBezTo>
                  <a:pt x="198515" y="942023"/>
                  <a:pt x="198515" y="942023"/>
                  <a:pt x="198515" y="942023"/>
                </a:cubicBezTo>
                <a:lnTo>
                  <a:pt x="198515" y="942023"/>
                </a:lnTo>
                <a:cubicBezTo>
                  <a:pt x="197562" y="941070"/>
                  <a:pt x="196610" y="941070"/>
                  <a:pt x="195657" y="940118"/>
                </a:cubicBezTo>
                <a:cubicBezTo>
                  <a:pt x="196610" y="939165"/>
                  <a:pt x="197562" y="938213"/>
                  <a:pt x="198515" y="938213"/>
                </a:cubicBezTo>
                <a:cubicBezTo>
                  <a:pt x="199467" y="938213"/>
                  <a:pt x="200420" y="939165"/>
                  <a:pt x="201372" y="940118"/>
                </a:cubicBezTo>
                <a:cubicBezTo>
                  <a:pt x="200420" y="941070"/>
                  <a:pt x="199467" y="942023"/>
                  <a:pt x="198515" y="942023"/>
                </a:cubicBezTo>
                <a:close/>
                <a:moveTo>
                  <a:pt x="206135" y="950595"/>
                </a:moveTo>
                <a:cubicBezTo>
                  <a:pt x="206135" y="951548"/>
                  <a:pt x="206135" y="953453"/>
                  <a:pt x="204230" y="953453"/>
                </a:cubicBezTo>
                <a:cubicBezTo>
                  <a:pt x="204230" y="953453"/>
                  <a:pt x="204230" y="952500"/>
                  <a:pt x="204230" y="952500"/>
                </a:cubicBezTo>
                <a:cubicBezTo>
                  <a:pt x="204230" y="951548"/>
                  <a:pt x="205182" y="950595"/>
                  <a:pt x="206135" y="950595"/>
                </a:cubicBezTo>
                <a:cubicBezTo>
                  <a:pt x="206135" y="950595"/>
                  <a:pt x="206135" y="950595"/>
                  <a:pt x="206135" y="950595"/>
                </a:cubicBezTo>
                <a:cubicBezTo>
                  <a:pt x="206135" y="949643"/>
                  <a:pt x="206135" y="949643"/>
                  <a:pt x="206135" y="950595"/>
                </a:cubicBezTo>
                <a:cubicBezTo>
                  <a:pt x="206135" y="947738"/>
                  <a:pt x="206135" y="945833"/>
                  <a:pt x="208040" y="943928"/>
                </a:cubicBezTo>
                <a:cubicBezTo>
                  <a:pt x="208992" y="942975"/>
                  <a:pt x="212802" y="942975"/>
                  <a:pt x="212802" y="943928"/>
                </a:cubicBezTo>
                <a:cubicBezTo>
                  <a:pt x="212802" y="944880"/>
                  <a:pt x="212802" y="945833"/>
                  <a:pt x="211850" y="946785"/>
                </a:cubicBezTo>
                <a:cubicBezTo>
                  <a:pt x="210897" y="947738"/>
                  <a:pt x="208992" y="950595"/>
                  <a:pt x="206135" y="950595"/>
                </a:cubicBezTo>
                <a:cubicBezTo>
                  <a:pt x="207087" y="949643"/>
                  <a:pt x="207087" y="950595"/>
                  <a:pt x="206135" y="950595"/>
                </a:cubicBezTo>
                <a:cubicBezTo>
                  <a:pt x="206135" y="950595"/>
                  <a:pt x="206135" y="950595"/>
                  <a:pt x="206135" y="950595"/>
                </a:cubicBezTo>
                <a:close/>
                <a:moveTo>
                  <a:pt x="221375" y="954405"/>
                </a:moveTo>
                <a:cubicBezTo>
                  <a:pt x="218517" y="960120"/>
                  <a:pt x="212802" y="964883"/>
                  <a:pt x="212802" y="972503"/>
                </a:cubicBezTo>
                <a:cubicBezTo>
                  <a:pt x="212802" y="972503"/>
                  <a:pt x="210897" y="973455"/>
                  <a:pt x="209945" y="973455"/>
                </a:cubicBezTo>
                <a:cubicBezTo>
                  <a:pt x="208992" y="973455"/>
                  <a:pt x="207087" y="971550"/>
                  <a:pt x="208040" y="971550"/>
                </a:cubicBezTo>
                <a:cubicBezTo>
                  <a:pt x="209945" y="963930"/>
                  <a:pt x="212802" y="958215"/>
                  <a:pt x="217565" y="951548"/>
                </a:cubicBezTo>
                <a:cubicBezTo>
                  <a:pt x="217565" y="950595"/>
                  <a:pt x="219470" y="951548"/>
                  <a:pt x="221375" y="951548"/>
                </a:cubicBezTo>
                <a:cubicBezTo>
                  <a:pt x="221375" y="951548"/>
                  <a:pt x="221375" y="951548"/>
                  <a:pt x="221375" y="951548"/>
                </a:cubicBezTo>
                <a:cubicBezTo>
                  <a:pt x="221375" y="951548"/>
                  <a:pt x="222327" y="952500"/>
                  <a:pt x="222327" y="952500"/>
                </a:cubicBezTo>
                <a:cubicBezTo>
                  <a:pt x="222327" y="952500"/>
                  <a:pt x="222327" y="952500"/>
                  <a:pt x="222327" y="952500"/>
                </a:cubicBezTo>
                <a:cubicBezTo>
                  <a:pt x="221375" y="952500"/>
                  <a:pt x="221375" y="953453"/>
                  <a:pt x="221375" y="954405"/>
                </a:cubicBezTo>
                <a:close/>
                <a:moveTo>
                  <a:pt x="278525" y="1001078"/>
                </a:moveTo>
                <a:cubicBezTo>
                  <a:pt x="277572" y="1002030"/>
                  <a:pt x="276620" y="1002983"/>
                  <a:pt x="275667" y="1002983"/>
                </a:cubicBezTo>
                <a:cubicBezTo>
                  <a:pt x="275667" y="1002030"/>
                  <a:pt x="276620" y="1001078"/>
                  <a:pt x="278525" y="1000125"/>
                </a:cubicBezTo>
                <a:cubicBezTo>
                  <a:pt x="281382" y="999173"/>
                  <a:pt x="283287" y="1002030"/>
                  <a:pt x="283287" y="1004888"/>
                </a:cubicBezTo>
                <a:cubicBezTo>
                  <a:pt x="283287" y="1004888"/>
                  <a:pt x="283287" y="1005840"/>
                  <a:pt x="283287" y="1005840"/>
                </a:cubicBezTo>
                <a:cubicBezTo>
                  <a:pt x="281382" y="1003935"/>
                  <a:pt x="280430" y="1002983"/>
                  <a:pt x="278525" y="1001078"/>
                </a:cubicBezTo>
                <a:close/>
                <a:moveTo>
                  <a:pt x="302337" y="1006793"/>
                </a:moveTo>
                <a:cubicBezTo>
                  <a:pt x="302337" y="1007745"/>
                  <a:pt x="302337" y="1007745"/>
                  <a:pt x="302337" y="1006793"/>
                </a:cubicBezTo>
                <a:lnTo>
                  <a:pt x="302337" y="1006793"/>
                </a:lnTo>
                <a:cubicBezTo>
                  <a:pt x="302337" y="1007745"/>
                  <a:pt x="302337" y="1006793"/>
                  <a:pt x="302337" y="1006793"/>
                </a:cubicBezTo>
                <a:cubicBezTo>
                  <a:pt x="302337" y="1006793"/>
                  <a:pt x="302337" y="1006793"/>
                  <a:pt x="302337" y="1006793"/>
                </a:cubicBezTo>
                <a:cubicBezTo>
                  <a:pt x="303290" y="1005840"/>
                  <a:pt x="303290" y="1005840"/>
                  <a:pt x="303290" y="1006793"/>
                </a:cubicBezTo>
                <a:cubicBezTo>
                  <a:pt x="303290" y="1006793"/>
                  <a:pt x="302337" y="1006793"/>
                  <a:pt x="302337" y="1006793"/>
                </a:cubicBezTo>
                <a:close/>
                <a:moveTo>
                  <a:pt x="430925" y="1107758"/>
                </a:moveTo>
                <a:cubicBezTo>
                  <a:pt x="419495" y="1102043"/>
                  <a:pt x="407112" y="1097280"/>
                  <a:pt x="393777" y="1094423"/>
                </a:cubicBezTo>
                <a:cubicBezTo>
                  <a:pt x="389015" y="1092518"/>
                  <a:pt x="385205" y="1089660"/>
                  <a:pt x="379490" y="1085850"/>
                </a:cubicBezTo>
                <a:cubicBezTo>
                  <a:pt x="378537" y="1085850"/>
                  <a:pt x="378537" y="1084898"/>
                  <a:pt x="377585" y="1084898"/>
                </a:cubicBezTo>
                <a:cubicBezTo>
                  <a:pt x="379490" y="1085850"/>
                  <a:pt x="382347" y="1085850"/>
                  <a:pt x="384252" y="1085850"/>
                </a:cubicBezTo>
                <a:cubicBezTo>
                  <a:pt x="389967" y="1086803"/>
                  <a:pt x="394730" y="1087755"/>
                  <a:pt x="399492" y="1089660"/>
                </a:cubicBezTo>
                <a:cubicBezTo>
                  <a:pt x="404255" y="1090613"/>
                  <a:pt x="409970" y="1092518"/>
                  <a:pt x="415685" y="1095375"/>
                </a:cubicBezTo>
                <a:cubicBezTo>
                  <a:pt x="425210" y="1090613"/>
                  <a:pt x="438545" y="1107758"/>
                  <a:pt x="448070" y="1106805"/>
                </a:cubicBezTo>
                <a:cubicBezTo>
                  <a:pt x="444260" y="1101090"/>
                  <a:pt x="459500" y="1105853"/>
                  <a:pt x="469025" y="1106805"/>
                </a:cubicBezTo>
                <a:cubicBezTo>
                  <a:pt x="468072" y="1109663"/>
                  <a:pt x="469025" y="1112520"/>
                  <a:pt x="469025" y="1117283"/>
                </a:cubicBezTo>
                <a:cubicBezTo>
                  <a:pt x="455690" y="1116330"/>
                  <a:pt x="443307" y="1112520"/>
                  <a:pt x="430925" y="1107758"/>
                </a:cubicBezTo>
                <a:close/>
                <a:moveTo>
                  <a:pt x="609042" y="1137285"/>
                </a:moveTo>
                <a:cubicBezTo>
                  <a:pt x="611900" y="1135380"/>
                  <a:pt x="613805" y="1139190"/>
                  <a:pt x="618567" y="1138238"/>
                </a:cubicBezTo>
                <a:cubicBezTo>
                  <a:pt x="618567" y="1137285"/>
                  <a:pt x="616662" y="1137285"/>
                  <a:pt x="615710" y="1137285"/>
                </a:cubicBezTo>
                <a:cubicBezTo>
                  <a:pt x="615710" y="1136333"/>
                  <a:pt x="619520" y="1136333"/>
                  <a:pt x="619520" y="1135380"/>
                </a:cubicBezTo>
                <a:cubicBezTo>
                  <a:pt x="617615" y="1133475"/>
                  <a:pt x="610947" y="1135380"/>
                  <a:pt x="607137" y="1135380"/>
                </a:cubicBezTo>
                <a:cubicBezTo>
                  <a:pt x="612852" y="1131570"/>
                  <a:pt x="627140" y="1131570"/>
                  <a:pt x="630950" y="1128713"/>
                </a:cubicBezTo>
                <a:cubicBezTo>
                  <a:pt x="632855" y="1130618"/>
                  <a:pt x="631902" y="1133475"/>
                  <a:pt x="630950" y="1133475"/>
                </a:cubicBezTo>
                <a:cubicBezTo>
                  <a:pt x="632855" y="1136333"/>
                  <a:pt x="633807" y="1133475"/>
                  <a:pt x="636665" y="1134428"/>
                </a:cubicBezTo>
                <a:cubicBezTo>
                  <a:pt x="640475" y="1133475"/>
                  <a:pt x="631902" y="1133475"/>
                  <a:pt x="633807" y="1130618"/>
                </a:cubicBezTo>
                <a:cubicBezTo>
                  <a:pt x="644285" y="1129665"/>
                  <a:pt x="647142" y="1130618"/>
                  <a:pt x="650952" y="1127760"/>
                </a:cubicBezTo>
                <a:cubicBezTo>
                  <a:pt x="655715" y="1128713"/>
                  <a:pt x="650952" y="1128713"/>
                  <a:pt x="659525" y="1127760"/>
                </a:cubicBezTo>
                <a:cubicBezTo>
                  <a:pt x="661430" y="1133475"/>
                  <a:pt x="650952" y="1130618"/>
                  <a:pt x="648095" y="1132523"/>
                </a:cubicBezTo>
                <a:cubicBezTo>
                  <a:pt x="652857" y="1136333"/>
                  <a:pt x="665240" y="1126808"/>
                  <a:pt x="666192" y="1132523"/>
                </a:cubicBezTo>
                <a:cubicBezTo>
                  <a:pt x="661430" y="1132523"/>
                  <a:pt x="657620" y="1133475"/>
                  <a:pt x="652857" y="1134428"/>
                </a:cubicBezTo>
                <a:cubicBezTo>
                  <a:pt x="648095" y="1135380"/>
                  <a:pt x="643332" y="1135380"/>
                  <a:pt x="638570" y="1136333"/>
                </a:cubicBezTo>
                <a:cubicBezTo>
                  <a:pt x="629045" y="1139190"/>
                  <a:pt x="618567" y="1140143"/>
                  <a:pt x="609042" y="1137285"/>
                </a:cubicBezTo>
                <a:close/>
                <a:moveTo>
                  <a:pt x="611900" y="1170623"/>
                </a:moveTo>
                <a:cubicBezTo>
                  <a:pt x="610947" y="1173480"/>
                  <a:pt x="614757" y="1171575"/>
                  <a:pt x="617615" y="1171575"/>
                </a:cubicBezTo>
                <a:cubicBezTo>
                  <a:pt x="612852" y="1172528"/>
                  <a:pt x="605232" y="1173480"/>
                  <a:pt x="596660" y="1173480"/>
                </a:cubicBezTo>
                <a:cubicBezTo>
                  <a:pt x="588087" y="1173480"/>
                  <a:pt x="578562" y="1172528"/>
                  <a:pt x="569990" y="1173480"/>
                </a:cubicBezTo>
                <a:cubicBezTo>
                  <a:pt x="580467" y="1167765"/>
                  <a:pt x="596660" y="1173480"/>
                  <a:pt x="611900" y="1170623"/>
                </a:cubicBezTo>
                <a:close/>
                <a:moveTo>
                  <a:pt x="565227" y="1175385"/>
                </a:moveTo>
                <a:cubicBezTo>
                  <a:pt x="573800" y="1176338"/>
                  <a:pt x="575705" y="1176338"/>
                  <a:pt x="584277" y="1177290"/>
                </a:cubicBezTo>
                <a:cubicBezTo>
                  <a:pt x="575705" y="1173480"/>
                  <a:pt x="602375" y="1175385"/>
                  <a:pt x="605232" y="1177290"/>
                </a:cubicBezTo>
                <a:cubicBezTo>
                  <a:pt x="598565" y="1179195"/>
                  <a:pt x="589992" y="1179195"/>
                  <a:pt x="582372" y="1178243"/>
                </a:cubicBezTo>
                <a:cubicBezTo>
                  <a:pt x="574752" y="1178243"/>
                  <a:pt x="567132" y="1177290"/>
                  <a:pt x="562370" y="1179195"/>
                </a:cubicBezTo>
                <a:cubicBezTo>
                  <a:pt x="561417" y="1177290"/>
                  <a:pt x="565227" y="1177290"/>
                  <a:pt x="565227" y="1175385"/>
                </a:cubicBezTo>
                <a:close/>
                <a:moveTo>
                  <a:pt x="561417" y="1183005"/>
                </a:moveTo>
                <a:cubicBezTo>
                  <a:pt x="562370" y="1180148"/>
                  <a:pt x="566180" y="1182053"/>
                  <a:pt x="569037" y="1183005"/>
                </a:cubicBezTo>
                <a:cubicBezTo>
                  <a:pt x="568085" y="1184910"/>
                  <a:pt x="561417" y="1183005"/>
                  <a:pt x="561417" y="1183005"/>
                </a:cubicBezTo>
                <a:close/>
                <a:moveTo>
                  <a:pt x="661430" y="1187768"/>
                </a:moveTo>
                <a:lnTo>
                  <a:pt x="661430" y="1184910"/>
                </a:lnTo>
                <a:cubicBezTo>
                  <a:pt x="660477" y="1184910"/>
                  <a:pt x="660477" y="1184910"/>
                  <a:pt x="659525" y="1185863"/>
                </a:cubicBezTo>
                <a:cubicBezTo>
                  <a:pt x="656667" y="1186815"/>
                  <a:pt x="652857" y="1186815"/>
                  <a:pt x="649047" y="1187768"/>
                </a:cubicBezTo>
                <a:cubicBezTo>
                  <a:pt x="642380" y="1188720"/>
                  <a:pt x="634760" y="1189673"/>
                  <a:pt x="627140" y="1189673"/>
                </a:cubicBezTo>
                <a:cubicBezTo>
                  <a:pt x="611900" y="1190625"/>
                  <a:pt x="596660" y="1191578"/>
                  <a:pt x="581420" y="1188720"/>
                </a:cubicBezTo>
                <a:cubicBezTo>
                  <a:pt x="579515" y="1188720"/>
                  <a:pt x="580467" y="1190625"/>
                  <a:pt x="578562" y="1190625"/>
                </a:cubicBezTo>
                <a:cubicBezTo>
                  <a:pt x="574752" y="1190625"/>
                  <a:pt x="571895" y="1189673"/>
                  <a:pt x="569990" y="1188720"/>
                </a:cubicBezTo>
                <a:cubicBezTo>
                  <a:pt x="569990" y="1185863"/>
                  <a:pt x="577610" y="1187768"/>
                  <a:pt x="582372" y="1187768"/>
                </a:cubicBezTo>
                <a:cubicBezTo>
                  <a:pt x="582372" y="1186815"/>
                  <a:pt x="582372" y="1185863"/>
                  <a:pt x="580467" y="1184910"/>
                </a:cubicBezTo>
                <a:cubicBezTo>
                  <a:pt x="594755" y="1184910"/>
                  <a:pt x="621425" y="1184910"/>
                  <a:pt x="642380" y="1179195"/>
                </a:cubicBezTo>
                <a:cubicBezTo>
                  <a:pt x="647142" y="1180148"/>
                  <a:pt x="651905" y="1180148"/>
                  <a:pt x="654762" y="1182053"/>
                </a:cubicBezTo>
                <a:cubicBezTo>
                  <a:pt x="658572" y="1181100"/>
                  <a:pt x="653810" y="1179195"/>
                  <a:pt x="653810" y="1178243"/>
                </a:cubicBezTo>
                <a:cubicBezTo>
                  <a:pt x="657620" y="1177290"/>
                  <a:pt x="661430" y="1181100"/>
                  <a:pt x="662382" y="1178243"/>
                </a:cubicBezTo>
                <a:cubicBezTo>
                  <a:pt x="667145" y="1178243"/>
                  <a:pt x="664287" y="1179195"/>
                  <a:pt x="664287" y="1181100"/>
                </a:cubicBezTo>
                <a:cubicBezTo>
                  <a:pt x="671907" y="1179195"/>
                  <a:pt x="676670" y="1177290"/>
                  <a:pt x="681432" y="1176338"/>
                </a:cubicBezTo>
                <a:cubicBezTo>
                  <a:pt x="682385" y="1173480"/>
                  <a:pt x="676670" y="1175385"/>
                  <a:pt x="673812" y="1176338"/>
                </a:cubicBezTo>
                <a:cubicBezTo>
                  <a:pt x="677622" y="1172528"/>
                  <a:pt x="688100" y="1172528"/>
                  <a:pt x="692862" y="1173480"/>
                </a:cubicBezTo>
                <a:cubicBezTo>
                  <a:pt x="694767" y="1176338"/>
                  <a:pt x="687147" y="1180148"/>
                  <a:pt x="695720" y="1179195"/>
                </a:cubicBezTo>
                <a:cubicBezTo>
                  <a:pt x="690005" y="1183005"/>
                  <a:pt x="671907" y="1180148"/>
                  <a:pt x="669050" y="1183958"/>
                </a:cubicBezTo>
                <a:cubicBezTo>
                  <a:pt x="680480" y="1183958"/>
                  <a:pt x="700482" y="1178243"/>
                  <a:pt x="707150" y="1182053"/>
                </a:cubicBezTo>
                <a:cubicBezTo>
                  <a:pt x="692862" y="1185863"/>
                  <a:pt x="678575" y="1183958"/>
                  <a:pt x="661430" y="1187768"/>
                </a:cubicBezTo>
                <a:close/>
                <a:moveTo>
                  <a:pt x="730010" y="1167765"/>
                </a:moveTo>
                <a:cubicBezTo>
                  <a:pt x="730010" y="1165860"/>
                  <a:pt x="728105" y="1166813"/>
                  <a:pt x="728105" y="1164908"/>
                </a:cubicBezTo>
                <a:cubicBezTo>
                  <a:pt x="733820" y="1163003"/>
                  <a:pt x="732867" y="1165860"/>
                  <a:pt x="738582" y="1163955"/>
                </a:cubicBezTo>
                <a:cubicBezTo>
                  <a:pt x="736677" y="1165860"/>
                  <a:pt x="731915" y="1166813"/>
                  <a:pt x="730010" y="1167765"/>
                </a:cubicBezTo>
                <a:close/>
                <a:moveTo>
                  <a:pt x="769062" y="1153478"/>
                </a:moveTo>
                <a:cubicBezTo>
                  <a:pt x="750965" y="1156335"/>
                  <a:pt x="736677" y="1161098"/>
                  <a:pt x="718580" y="1163955"/>
                </a:cubicBezTo>
                <a:cubicBezTo>
                  <a:pt x="719532" y="1164908"/>
                  <a:pt x="723342" y="1163003"/>
                  <a:pt x="724295" y="1163955"/>
                </a:cubicBezTo>
                <a:cubicBezTo>
                  <a:pt x="724295" y="1166813"/>
                  <a:pt x="715722" y="1167765"/>
                  <a:pt x="715722" y="1164908"/>
                </a:cubicBezTo>
                <a:cubicBezTo>
                  <a:pt x="711912" y="1166813"/>
                  <a:pt x="711912" y="1167765"/>
                  <a:pt x="713817" y="1170623"/>
                </a:cubicBezTo>
                <a:cubicBezTo>
                  <a:pt x="707150" y="1168718"/>
                  <a:pt x="706197" y="1166813"/>
                  <a:pt x="708102" y="1164908"/>
                </a:cubicBezTo>
                <a:cubicBezTo>
                  <a:pt x="710007" y="1163003"/>
                  <a:pt x="716675" y="1162050"/>
                  <a:pt x="725247" y="1160145"/>
                </a:cubicBezTo>
                <a:cubicBezTo>
                  <a:pt x="723342" y="1159193"/>
                  <a:pt x="720485" y="1160145"/>
                  <a:pt x="717627" y="1160145"/>
                </a:cubicBezTo>
                <a:cubicBezTo>
                  <a:pt x="716675" y="1158240"/>
                  <a:pt x="724295" y="1158240"/>
                  <a:pt x="724295" y="1156335"/>
                </a:cubicBezTo>
                <a:cubicBezTo>
                  <a:pt x="726200" y="1156335"/>
                  <a:pt x="726200" y="1158240"/>
                  <a:pt x="726200" y="1159193"/>
                </a:cubicBezTo>
                <a:cubicBezTo>
                  <a:pt x="739535" y="1154430"/>
                  <a:pt x="740487" y="1154430"/>
                  <a:pt x="755727" y="1149668"/>
                </a:cubicBezTo>
                <a:cubicBezTo>
                  <a:pt x="758585" y="1152525"/>
                  <a:pt x="763347" y="1147763"/>
                  <a:pt x="766205" y="1149668"/>
                </a:cubicBezTo>
                <a:cubicBezTo>
                  <a:pt x="770015" y="1147763"/>
                  <a:pt x="761442" y="1148715"/>
                  <a:pt x="765252" y="1146810"/>
                </a:cubicBezTo>
                <a:cubicBezTo>
                  <a:pt x="775730" y="1144905"/>
                  <a:pt x="774777" y="1146810"/>
                  <a:pt x="785255" y="1142048"/>
                </a:cubicBezTo>
                <a:cubicBezTo>
                  <a:pt x="784302" y="1140143"/>
                  <a:pt x="776682" y="1145858"/>
                  <a:pt x="777635" y="1142048"/>
                </a:cubicBezTo>
                <a:cubicBezTo>
                  <a:pt x="784302" y="1141095"/>
                  <a:pt x="789065" y="1138238"/>
                  <a:pt x="793827" y="1135380"/>
                </a:cubicBezTo>
                <a:cubicBezTo>
                  <a:pt x="794780" y="1137285"/>
                  <a:pt x="794780" y="1138238"/>
                  <a:pt x="793827" y="1139190"/>
                </a:cubicBezTo>
                <a:cubicBezTo>
                  <a:pt x="797637" y="1138238"/>
                  <a:pt x="797637" y="1136333"/>
                  <a:pt x="796685" y="1134428"/>
                </a:cubicBezTo>
                <a:cubicBezTo>
                  <a:pt x="803352" y="1130618"/>
                  <a:pt x="805257" y="1132523"/>
                  <a:pt x="809067" y="1133475"/>
                </a:cubicBezTo>
                <a:cubicBezTo>
                  <a:pt x="804305" y="1143000"/>
                  <a:pt x="776682" y="1146810"/>
                  <a:pt x="769062" y="1153478"/>
                </a:cubicBezTo>
                <a:close/>
                <a:moveTo>
                  <a:pt x="901460" y="1118235"/>
                </a:moveTo>
                <a:cubicBezTo>
                  <a:pt x="901460" y="1114425"/>
                  <a:pt x="907175" y="1113473"/>
                  <a:pt x="910985" y="1109663"/>
                </a:cubicBezTo>
                <a:cubicBezTo>
                  <a:pt x="910985" y="1111568"/>
                  <a:pt x="903365" y="1115378"/>
                  <a:pt x="901460" y="1118235"/>
                </a:cubicBezTo>
                <a:close/>
                <a:moveTo>
                  <a:pt x="943370" y="1108710"/>
                </a:moveTo>
                <a:cubicBezTo>
                  <a:pt x="940512" y="1114425"/>
                  <a:pt x="941465" y="1107758"/>
                  <a:pt x="936702" y="1110615"/>
                </a:cubicBezTo>
                <a:cubicBezTo>
                  <a:pt x="936702" y="1109663"/>
                  <a:pt x="939560" y="1107758"/>
                  <a:pt x="941465" y="1106805"/>
                </a:cubicBezTo>
                <a:cubicBezTo>
                  <a:pt x="942417" y="1107758"/>
                  <a:pt x="942417" y="1108710"/>
                  <a:pt x="944322" y="1107758"/>
                </a:cubicBezTo>
                <a:cubicBezTo>
                  <a:pt x="944322" y="1108710"/>
                  <a:pt x="943370" y="1109663"/>
                  <a:pt x="943370" y="1108710"/>
                </a:cubicBezTo>
                <a:close/>
                <a:moveTo>
                  <a:pt x="938607" y="1096328"/>
                </a:moveTo>
                <a:lnTo>
                  <a:pt x="943370" y="1093470"/>
                </a:lnTo>
                <a:lnTo>
                  <a:pt x="944322" y="1095375"/>
                </a:lnTo>
                <a:cubicBezTo>
                  <a:pt x="942417" y="1096328"/>
                  <a:pt x="939560" y="1098233"/>
                  <a:pt x="938607" y="1096328"/>
                </a:cubicBezTo>
                <a:close/>
                <a:moveTo>
                  <a:pt x="944322" y="1091565"/>
                </a:moveTo>
                <a:cubicBezTo>
                  <a:pt x="943370" y="1089660"/>
                  <a:pt x="947180" y="1086803"/>
                  <a:pt x="950990" y="1084898"/>
                </a:cubicBezTo>
                <a:lnTo>
                  <a:pt x="952895" y="1086803"/>
                </a:lnTo>
                <a:cubicBezTo>
                  <a:pt x="949085" y="1089660"/>
                  <a:pt x="946227" y="1091565"/>
                  <a:pt x="944322" y="1091565"/>
                </a:cubicBezTo>
                <a:close/>
                <a:moveTo>
                  <a:pt x="942417" y="1087755"/>
                </a:moveTo>
                <a:cubicBezTo>
                  <a:pt x="934797" y="1093470"/>
                  <a:pt x="926225" y="1098233"/>
                  <a:pt x="922415" y="1102043"/>
                </a:cubicBezTo>
                <a:cubicBezTo>
                  <a:pt x="923367" y="1099185"/>
                  <a:pt x="930035" y="1093470"/>
                  <a:pt x="937655" y="1087755"/>
                </a:cubicBezTo>
                <a:cubicBezTo>
                  <a:pt x="946227" y="1082040"/>
                  <a:pt x="954800" y="1075373"/>
                  <a:pt x="960515" y="1070610"/>
                </a:cubicBezTo>
                <a:cubicBezTo>
                  <a:pt x="957657" y="1075373"/>
                  <a:pt x="950037" y="1082040"/>
                  <a:pt x="942417" y="1087755"/>
                </a:cubicBezTo>
                <a:close/>
                <a:moveTo>
                  <a:pt x="998615" y="1076325"/>
                </a:moveTo>
                <a:cubicBezTo>
                  <a:pt x="995757" y="1074420"/>
                  <a:pt x="995757" y="1074420"/>
                  <a:pt x="995757" y="1070610"/>
                </a:cubicBezTo>
                <a:cubicBezTo>
                  <a:pt x="999567" y="1070610"/>
                  <a:pt x="1004330" y="1071563"/>
                  <a:pt x="998615" y="1076325"/>
                </a:cubicBezTo>
                <a:close/>
                <a:moveTo>
                  <a:pt x="1003377" y="1069658"/>
                </a:moveTo>
                <a:cubicBezTo>
                  <a:pt x="1002425" y="1069658"/>
                  <a:pt x="999567" y="1071563"/>
                  <a:pt x="999567" y="1069658"/>
                </a:cubicBezTo>
                <a:cubicBezTo>
                  <a:pt x="1001472" y="1068705"/>
                  <a:pt x="1002425" y="1068705"/>
                  <a:pt x="1002425" y="1067753"/>
                </a:cubicBezTo>
                <a:cubicBezTo>
                  <a:pt x="1003377" y="1066800"/>
                  <a:pt x="1004330" y="1068705"/>
                  <a:pt x="1006235" y="1066800"/>
                </a:cubicBezTo>
                <a:cubicBezTo>
                  <a:pt x="1006235" y="1067753"/>
                  <a:pt x="1006235" y="1068705"/>
                  <a:pt x="1006235" y="1069658"/>
                </a:cubicBezTo>
                <a:cubicBezTo>
                  <a:pt x="1004330" y="1070610"/>
                  <a:pt x="1001472" y="1070610"/>
                  <a:pt x="1003377" y="1069658"/>
                </a:cubicBezTo>
                <a:close/>
                <a:moveTo>
                  <a:pt x="1025285" y="1058228"/>
                </a:moveTo>
                <a:cubicBezTo>
                  <a:pt x="1025285" y="1057275"/>
                  <a:pt x="1028142" y="1055370"/>
                  <a:pt x="1029095" y="1053465"/>
                </a:cubicBezTo>
                <a:cubicBezTo>
                  <a:pt x="1028142" y="1052513"/>
                  <a:pt x="1026237" y="1055370"/>
                  <a:pt x="1025285" y="1056323"/>
                </a:cubicBezTo>
                <a:cubicBezTo>
                  <a:pt x="1023380" y="1056323"/>
                  <a:pt x="1027190" y="1051560"/>
                  <a:pt x="1023380" y="1054418"/>
                </a:cubicBezTo>
                <a:cubicBezTo>
                  <a:pt x="1023380" y="1052513"/>
                  <a:pt x="1030047" y="1051560"/>
                  <a:pt x="1031952" y="1051560"/>
                </a:cubicBezTo>
                <a:cubicBezTo>
                  <a:pt x="1028142" y="1055370"/>
                  <a:pt x="1030047" y="1055370"/>
                  <a:pt x="1025285" y="1058228"/>
                </a:cubicBezTo>
                <a:close/>
                <a:moveTo>
                  <a:pt x="1052907" y="1010603"/>
                </a:moveTo>
                <a:lnTo>
                  <a:pt x="1054812" y="1012508"/>
                </a:lnTo>
                <a:lnTo>
                  <a:pt x="1050050" y="1018223"/>
                </a:lnTo>
                <a:cubicBezTo>
                  <a:pt x="1047192" y="1017270"/>
                  <a:pt x="1051955" y="1013460"/>
                  <a:pt x="1052907" y="1010603"/>
                </a:cubicBezTo>
                <a:close/>
                <a:moveTo>
                  <a:pt x="1061480" y="1021080"/>
                </a:moveTo>
                <a:cubicBezTo>
                  <a:pt x="1062432" y="1017270"/>
                  <a:pt x="1059575" y="1020128"/>
                  <a:pt x="1056717" y="1023938"/>
                </a:cubicBezTo>
                <a:cubicBezTo>
                  <a:pt x="1055765" y="1020128"/>
                  <a:pt x="1063385" y="1017270"/>
                  <a:pt x="1067195" y="1014413"/>
                </a:cubicBezTo>
                <a:cubicBezTo>
                  <a:pt x="1068147" y="1014413"/>
                  <a:pt x="1062432" y="1018223"/>
                  <a:pt x="1061480" y="1021080"/>
                </a:cubicBezTo>
                <a:close/>
                <a:moveTo>
                  <a:pt x="1066242" y="1000125"/>
                </a:moveTo>
                <a:cubicBezTo>
                  <a:pt x="1065290" y="1006793"/>
                  <a:pt x="1063385" y="1013460"/>
                  <a:pt x="1052907" y="1019175"/>
                </a:cubicBezTo>
                <a:cubicBezTo>
                  <a:pt x="1053860" y="1014413"/>
                  <a:pt x="1063385" y="1008698"/>
                  <a:pt x="1060527" y="1002983"/>
                </a:cubicBezTo>
                <a:cubicBezTo>
                  <a:pt x="1070052" y="994410"/>
                  <a:pt x="1075767" y="985838"/>
                  <a:pt x="1081482" y="982028"/>
                </a:cubicBezTo>
                <a:cubicBezTo>
                  <a:pt x="1080530" y="987743"/>
                  <a:pt x="1071957" y="997268"/>
                  <a:pt x="1066242" y="1000125"/>
                </a:cubicBezTo>
                <a:close/>
                <a:moveTo>
                  <a:pt x="1093865" y="967740"/>
                </a:moveTo>
                <a:cubicBezTo>
                  <a:pt x="1088150" y="973455"/>
                  <a:pt x="1085292" y="975360"/>
                  <a:pt x="1083387" y="981075"/>
                </a:cubicBezTo>
                <a:lnTo>
                  <a:pt x="1080530" y="978218"/>
                </a:lnTo>
                <a:cubicBezTo>
                  <a:pt x="1087197" y="972503"/>
                  <a:pt x="1091960" y="962025"/>
                  <a:pt x="1098627" y="955358"/>
                </a:cubicBezTo>
                <a:cubicBezTo>
                  <a:pt x="1098627" y="961073"/>
                  <a:pt x="1091960" y="963930"/>
                  <a:pt x="1093865" y="967740"/>
                </a:cubicBezTo>
                <a:close/>
                <a:moveTo>
                  <a:pt x="1156730" y="868680"/>
                </a:moveTo>
                <a:cubicBezTo>
                  <a:pt x="1153872" y="868680"/>
                  <a:pt x="1155777" y="864870"/>
                  <a:pt x="1152920" y="864870"/>
                </a:cubicBezTo>
                <a:cubicBezTo>
                  <a:pt x="1154825" y="862965"/>
                  <a:pt x="1157682" y="855345"/>
                  <a:pt x="1159587" y="858203"/>
                </a:cubicBezTo>
                <a:cubicBezTo>
                  <a:pt x="1157682" y="855345"/>
                  <a:pt x="1163397" y="848678"/>
                  <a:pt x="1166255" y="843915"/>
                </a:cubicBezTo>
                <a:cubicBezTo>
                  <a:pt x="1161492" y="853440"/>
                  <a:pt x="1161492" y="862013"/>
                  <a:pt x="1156730" y="868680"/>
                </a:cubicBezTo>
                <a:close/>
                <a:moveTo>
                  <a:pt x="1157682" y="895350"/>
                </a:moveTo>
                <a:cubicBezTo>
                  <a:pt x="1156730" y="894398"/>
                  <a:pt x="1154825" y="895350"/>
                  <a:pt x="1153872" y="897255"/>
                </a:cubicBezTo>
                <a:cubicBezTo>
                  <a:pt x="1151967" y="896303"/>
                  <a:pt x="1153872" y="893445"/>
                  <a:pt x="1156730" y="889635"/>
                </a:cubicBezTo>
                <a:cubicBezTo>
                  <a:pt x="1156730" y="892493"/>
                  <a:pt x="1158635" y="889635"/>
                  <a:pt x="1158635" y="892493"/>
                </a:cubicBezTo>
                <a:cubicBezTo>
                  <a:pt x="1160540" y="889635"/>
                  <a:pt x="1162445" y="883920"/>
                  <a:pt x="1164350" y="886778"/>
                </a:cubicBezTo>
                <a:cubicBezTo>
                  <a:pt x="1162445" y="887730"/>
                  <a:pt x="1160540" y="892493"/>
                  <a:pt x="1157682" y="895350"/>
                </a:cubicBezTo>
                <a:close/>
                <a:moveTo>
                  <a:pt x="1166255" y="878205"/>
                </a:moveTo>
                <a:cubicBezTo>
                  <a:pt x="1166255" y="873443"/>
                  <a:pt x="1168160" y="872490"/>
                  <a:pt x="1171017" y="868680"/>
                </a:cubicBezTo>
                <a:cubicBezTo>
                  <a:pt x="1171970" y="873443"/>
                  <a:pt x="1169112" y="874395"/>
                  <a:pt x="1166255" y="878205"/>
                </a:cubicBezTo>
                <a:close/>
                <a:moveTo>
                  <a:pt x="1171970" y="821055"/>
                </a:moveTo>
                <a:cubicBezTo>
                  <a:pt x="1171017" y="819150"/>
                  <a:pt x="1171970" y="817245"/>
                  <a:pt x="1172922" y="813435"/>
                </a:cubicBezTo>
                <a:cubicBezTo>
                  <a:pt x="1175780" y="814388"/>
                  <a:pt x="1173875" y="820103"/>
                  <a:pt x="1171970" y="821055"/>
                </a:cubicBezTo>
                <a:close/>
                <a:moveTo>
                  <a:pt x="1171017" y="800100"/>
                </a:moveTo>
                <a:cubicBezTo>
                  <a:pt x="1171017" y="796290"/>
                  <a:pt x="1172922" y="794385"/>
                  <a:pt x="1174827" y="788670"/>
                </a:cubicBezTo>
                <a:cubicBezTo>
                  <a:pt x="1176732" y="788670"/>
                  <a:pt x="1172922" y="798195"/>
                  <a:pt x="1171017" y="800100"/>
                </a:cubicBezTo>
                <a:close/>
                <a:moveTo>
                  <a:pt x="1178637" y="767715"/>
                </a:moveTo>
                <a:cubicBezTo>
                  <a:pt x="1180542" y="769620"/>
                  <a:pt x="1176732" y="773430"/>
                  <a:pt x="1176732" y="778193"/>
                </a:cubicBezTo>
                <a:cubicBezTo>
                  <a:pt x="1173875" y="778193"/>
                  <a:pt x="1178637" y="770573"/>
                  <a:pt x="1178637" y="767715"/>
                </a:cubicBezTo>
                <a:close/>
                <a:moveTo>
                  <a:pt x="1178637" y="792480"/>
                </a:moveTo>
                <a:cubicBezTo>
                  <a:pt x="1177685" y="786765"/>
                  <a:pt x="1178637" y="783908"/>
                  <a:pt x="1180542" y="775335"/>
                </a:cubicBezTo>
                <a:cubicBezTo>
                  <a:pt x="1181495" y="778193"/>
                  <a:pt x="1179590" y="785813"/>
                  <a:pt x="1183400" y="778193"/>
                </a:cubicBezTo>
                <a:cubicBezTo>
                  <a:pt x="1185305" y="781050"/>
                  <a:pt x="1179590" y="787718"/>
                  <a:pt x="1178637" y="792480"/>
                </a:cubicBezTo>
                <a:close/>
                <a:moveTo>
                  <a:pt x="1190067" y="726758"/>
                </a:moveTo>
                <a:cubicBezTo>
                  <a:pt x="1187210" y="741998"/>
                  <a:pt x="1188162" y="746760"/>
                  <a:pt x="1188162" y="754380"/>
                </a:cubicBezTo>
                <a:cubicBezTo>
                  <a:pt x="1187210" y="758190"/>
                  <a:pt x="1185305" y="755333"/>
                  <a:pt x="1184352" y="758190"/>
                </a:cubicBezTo>
                <a:cubicBezTo>
                  <a:pt x="1188162" y="757238"/>
                  <a:pt x="1185305" y="767715"/>
                  <a:pt x="1183400" y="775335"/>
                </a:cubicBezTo>
                <a:cubicBezTo>
                  <a:pt x="1180542" y="774383"/>
                  <a:pt x="1179590" y="774383"/>
                  <a:pt x="1179590" y="772478"/>
                </a:cubicBezTo>
                <a:cubicBezTo>
                  <a:pt x="1180542" y="771525"/>
                  <a:pt x="1182447" y="765810"/>
                  <a:pt x="1181495" y="763905"/>
                </a:cubicBezTo>
                <a:cubicBezTo>
                  <a:pt x="1178637" y="767715"/>
                  <a:pt x="1180542" y="759143"/>
                  <a:pt x="1178637" y="758190"/>
                </a:cubicBezTo>
                <a:cubicBezTo>
                  <a:pt x="1179590" y="755333"/>
                  <a:pt x="1180542" y="755333"/>
                  <a:pt x="1181495" y="757238"/>
                </a:cubicBezTo>
                <a:cubicBezTo>
                  <a:pt x="1182447" y="745808"/>
                  <a:pt x="1188162" y="733425"/>
                  <a:pt x="1189115" y="721995"/>
                </a:cubicBezTo>
                <a:cubicBezTo>
                  <a:pt x="1190067" y="721995"/>
                  <a:pt x="1190067" y="724853"/>
                  <a:pt x="1191020" y="722948"/>
                </a:cubicBezTo>
                <a:cubicBezTo>
                  <a:pt x="1187210" y="724853"/>
                  <a:pt x="1191972" y="718185"/>
                  <a:pt x="1190067" y="718185"/>
                </a:cubicBezTo>
                <a:cubicBezTo>
                  <a:pt x="1189115" y="720090"/>
                  <a:pt x="1188162" y="719138"/>
                  <a:pt x="1188162" y="718185"/>
                </a:cubicBezTo>
                <a:cubicBezTo>
                  <a:pt x="1189115" y="714375"/>
                  <a:pt x="1190067" y="711518"/>
                  <a:pt x="1191020" y="707708"/>
                </a:cubicBezTo>
                <a:cubicBezTo>
                  <a:pt x="1193877" y="706755"/>
                  <a:pt x="1189115" y="714375"/>
                  <a:pt x="1191972" y="714375"/>
                </a:cubicBezTo>
                <a:cubicBezTo>
                  <a:pt x="1192925" y="707708"/>
                  <a:pt x="1198640" y="698183"/>
                  <a:pt x="1195782" y="695325"/>
                </a:cubicBezTo>
                <a:cubicBezTo>
                  <a:pt x="1193877" y="701993"/>
                  <a:pt x="1193877" y="704850"/>
                  <a:pt x="1191020" y="707708"/>
                </a:cubicBezTo>
                <a:cubicBezTo>
                  <a:pt x="1191020" y="707708"/>
                  <a:pt x="1191020" y="707708"/>
                  <a:pt x="1191020" y="706755"/>
                </a:cubicBezTo>
                <a:cubicBezTo>
                  <a:pt x="1191972" y="701040"/>
                  <a:pt x="1193877" y="695325"/>
                  <a:pt x="1193877" y="688658"/>
                </a:cubicBezTo>
                <a:cubicBezTo>
                  <a:pt x="1194830" y="688658"/>
                  <a:pt x="1195782" y="687705"/>
                  <a:pt x="1196735" y="687705"/>
                </a:cubicBezTo>
                <a:cubicBezTo>
                  <a:pt x="1196735" y="687705"/>
                  <a:pt x="1196735" y="687705"/>
                  <a:pt x="1196735" y="687705"/>
                </a:cubicBezTo>
                <a:cubicBezTo>
                  <a:pt x="1198640" y="690563"/>
                  <a:pt x="1198640" y="695325"/>
                  <a:pt x="1197687" y="699135"/>
                </a:cubicBezTo>
                <a:cubicBezTo>
                  <a:pt x="1196735" y="702945"/>
                  <a:pt x="1194830" y="707708"/>
                  <a:pt x="1195782" y="711518"/>
                </a:cubicBezTo>
                <a:cubicBezTo>
                  <a:pt x="1193877" y="715328"/>
                  <a:pt x="1192925" y="714375"/>
                  <a:pt x="1191972" y="715328"/>
                </a:cubicBezTo>
                <a:cubicBezTo>
                  <a:pt x="1193877" y="718185"/>
                  <a:pt x="1191020" y="732473"/>
                  <a:pt x="1190067" y="735330"/>
                </a:cubicBezTo>
                <a:cubicBezTo>
                  <a:pt x="1188162" y="734378"/>
                  <a:pt x="1191972" y="727710"/>
                  <a:pt x="1190067" y="726758"/>
                </a:cubicBezTo>
                <a:close/>
                <a:moveTo>
                  <a:pt x="1190067" y="801053"/>
                </a:moveTo>
                <a:cubicBezTo>
                  <a:pt x="1192925" y="796290"/>
                  <a:pt x="1191020" y="793433"/>
                  <a:pt x="1193877" y="790575"/>
                </a:cubicBezTo>
                <a:cubicBezTo>
                  <a:pt x="1197687" y="790575"/>
                  <a:pt x="1192925" y="803910"/>
                  <a:pt x="1190067" y="801053"/>
                </a:cubicBezTo>
                <a:close/>
                <a:moveTo>
                  <a:pt x="1193877" y="787718"/>
                </a:moveTo>
                <a:cubicBezTo>
                  <a:pt x="1197687" y="785813"/>
                  <a:pt x="1199592" y="779145"/>
                  <a:pt x="1203402" y="779145"/>
                </a:cubicBezTo>
                <a:cubicBezTo>
                  <a:pt x="1200545" y="784860"/>
                  <a:pt x="1197687" y="790575"/>
                  <a:pt x="1193877" y="787718"/>
                </a:cubicBezTo>
                <a:close/>
                <a:moveTo>
                  <a:pt x="1226262" y="529590"/>
                </a:moveTo>
                <a:cubicBezTo>
                  <a:pt x="1226262" y="529590"/>
                  <a:pt x="1226262" y="529590"/>
                  <a:pt x="1226262" y="529590"/>
                </a:cubicBezTo>
                <a:cubicBezTo>
                  <a:pt x="1226262" y="529590"/>
                  <a:pt x="1226262" y="529590"/>
                  <a:pt x="1226262" y="529590"/>
                </a:cubicBezTo>
                <a:cubicBezTo>
                  <a:pt x="1226262" y="529590"/>
                  <a:pt x="1226262" y="529590"/>
                  <a:pt x="1226262" y="529590"/>
                </a:cubicBezTo>
                <a:close/>
                <a:moveTo>
                  <a:pt x="1230072" y="522923"/>
                </a:moveTo>
                <a:cubicBezTo>
                  <a:pt x="1231025" y="521018"/>
                  <a:pt x="1231025" y="529590"/>
                  <a:pt x="1231977" y="535305"/>
                </a:cubicBezTo>
                <a:cubicBezTo>
                  <a:pt x="1228167" y="533400"/>
                  <a:pt x="1229120" y="526733"/>
                  <a:pt x="1230072" y="52292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036" name="任意多边形: 形状 1035">
            <a:extLst>
              <a:ext uri="{FF2B5EF4-FFF2-40B4-BE49-F238E27FC236}">
                <a16:creationId xmlns:a16="http://schemas.microsoft.com/office/drawing/2014/main" id="{47A1AAF0-0A4B-4DB6-AEBB-B735F1549524}"/>
              </a:ext>
            </a:extLst>
          </p:cNvPr>
          <p:cNvSpPr/>
          <p:nvPr/>
        </p:nvSpPr>
        <p:spPr>
          <a:xfrm>
            <a:off x="6862124" y="4056018"/>
            <a:ext cx="827398" cy="798638"/>
          </a:xfrm>
          <a:custGeom>
            <a:avLst/>
            <a:gdLst>
              <a:gd name="connsiteX0" fmla="*/ 1244360 w 1244359"/>
              <a:gd name="connsiteY0" fmla="*/ 573405 h 1201102"/>
              <a:gd name="connsiteX1" fmla="*/ 1241502 w 1244359"/>
              <a:gd name="connsiteY1" fmla="*/ 522923 h 1201102"/>
              <a:gd name="connsiteX2" fmla="*/ 1240550 w 1244359"/>
              <a:gd name="connsiteY2" fmla="*/ 510540 h 1201102"/>
              <a:gd name="connsiteX3" fmla="*/ 1238645 w 1244359"/>
              <a:gd name="connsiteY3" fmla="*/ 499110 h 1201102"/>
              <a:gd name="connsiteX4" fmla="*/ 1235787 w 1244359"/>
              <a:gd name="connsiteY4" fmla="*/ 476250 h 1201102"/>
              <a:gd name="connsiteX5" fmla="*/ 1225310 w 1244359"/>
              <a:gd name="connsiteY5" fmla="*/ 442913 h 1201102"/>
              <a:gd name="connsiteX6" fmla="*/ 1220547 w 1244359"/>
              <a:gd name="connsiteY6" fmla="*/ 422910 h 1201102"/>
              <a:gd name="connsiteX7" fmla="*/ 1222452 w 1244359"/>
              <a:gd name="connsiteY7" fmla="*/ 414338 h 1201102"/>
              <a:gd name="connsiteX8" fmla="*/ 1216737 w 1244359"/>
              <a:gd name="connsiteY8" fmla="*/ 396240 h 1201102"/>
              <a:gd name="connsiteX9" fmla="*/ 1219595 w 1244359"/>
              <a:gd name="connsiteY9" fmla="*/ 415290 h 1201102"/>
              <a:gd name="connsiteX10" fmla="*/ 1214832 w 1244359"/>
              <a:gd name="connsiteY10" fmla="*/ 390525 h 1201102"/>
              <a:gd name="connsiteX11" fmla="*/ 1205307 w 1244359"/>
              <a:gd name="connsiteY11" fmla="*/ 365760 h 1201102"/>
              <a:gd name="connsiteX12" fmla="*/ 1199592 w 1244359"/>
              <a:gd name="connsiteY12" fmla="*/ 354330 h 1201102"/>
              <a:gd name="connsiteX13" fmla="*/ 1197687 w 1244359"/>
              <a:gd name="connsiteY13" fmla="*/ 355283 h 1201102"/>
              <a:gd name="connsiteX14" fmla="*/ 1191020 w 1244359"/>
              <a:gd name="connsiteY14" fmla="*/ 337185 h 1201102"/>
              <a:gd name="connsiteX15" fmla="*/ 1191020 w 1244359"/>
              <a:gd name="connsiteY15" fmla="*/ 340995 h 1201102"/>
              <a:gd name="connsiteX16" fmla="*/ 1188162 w 1244359"/>
              <a:gd name="connsiteY16" fmla="*/ 331470 h 1201102"/>
              <a:gd name="connsiteX17" fmla="*/ 1189115 w 1244359"/>
              <a:gd name="connsiteY17" fmla="*/ 340995 h 1201102"/>
              <a:gd name="connsiteX18" fmla="*/ 1198640 w 1244359"/>
              <a:gd name="connsiteY18" fmla="*/ 362903 h 1201102"/>
              <a:gd name="connsiteX19" fmla="*/ 1193877 w 1244359"/>
              <a:gd name="connsiteY19" fmla="*/ 351473 h 1201102"/>
              <a:gd name="connsiteX20" fmla="*/ 1191972 w 1244359"/>
              <a:gd name="connsiteY20" fmla="*/ 355283 h 1201102"/>
              <a:gd name="connsiteX21" fmla="*/ 1197687 w 1244359"/>
              <a:gd name="connsiteY21" fmla="*/ 364808 h 1201102"/>
              <a:gd name="connsiteX22" fmla="*/ 1191020 w 1244359"/>
              <a:gd name="connsiteY22" fmla="*/ 360998 h 1201102"/>
              <a:gd name="connsiteX23" fmla="*/ 1197687 w 1244359"/>
              <a:gd name="connsiteY23" fmla="*/ 368618 h 1201102"/>
              <a:gd name="connsiteX24" fmla="*/ 1194830 w 1244359"/>
              <a:gd name="connsiteY24" fmla="*/ 369570 h 1201102"/>
              <a:gd name="connsiteX25" fmla="*/ 1196735 w 1244359"/>
              <a:gd name="connsiteY25" fmla="*/ 371475 h 1201102"/>
              <a:gd name="connsiteX26" fmla="*/ 1194830 w 1244359"/>
              <a:gd name="connsiteY26" fmla="*/ 371475 h 1201102"/>
              <a:gd name="connsiteX27" fmla="*/ 1191972 w 1244359"/>
              <a:gd name="connsiteY27" fmla="*/ 373380 h 1201102"/>
              <a:gd name="connsiteX28" fmla="*/ 1192925 w 1244359"/>
              <a:gd name="connsiteY28" fmla="*/ 372428 h 1201102"/>
              <a:gd name="connsiteX29" fmla="*/ 1190067 w 1244359"/>
              <a:gd name="connsiteY29" fmla="*/ 363855 h 1201102"/>
              <a:gd name="connsiteX30" fmla="*/ 1191020 w 1244359"/>
              <a:gd name="connsiteY30" fmla="*/ 374333 h 1201102"/>
              <a:gd name="connsiteX31" fmla="*/ 1184352 w 1244359"/>
              <a:gd name="connsiteY31" fmla="*/ 377190 h 1201102"/>
              <a:gd name="connsiteX32" fmla="*/ 1183400 w 1244359"/>
              <a:gd name="connsiteY32" fmla="*/ 376238 h 1201102"/>
              <a:gd name="connsiteX33" fmla="*/ 1182447 w 1244359"/>
              <a:gd name="connsiteY33" fmla="*/ 372428 h 1201102"/>
              <a:gd name="connsiteX34" fmla="*/ 1180542 w 1244359"/>
              <a:gd name="connsiteY34" fmla="*/ 367665 h 1201102"/>
              <a:gd name="connsiteX35" fmla="*/ 1179590 w 1244359"/>
              <a:gd name="connsiteY35" fmla="*/ 356235 h 1201102"/>
              <a:gd name="connsiteX36" fmla="*/ 1169112 w 1244359"/>
              <a:gd name="connsiteY36" fmla="*/ 328613 h 1201102"/>
              <a:gd name="connsiteX37" fmla="*/ 1163397 w 1244359"/>
              <a:gd name="connsiteY37" fmla="*/ 322898 h 1201102"/>
              <a:gd name="connsiteX38" fmla="*/ 1163397 w 1244359"/>
              <a:gd name="connsiteY38" fmla="*/ 319088 h 1201102"/>
              <a:gd name="connsiteX39" fmla="*/ 1160540 w 1244359"/>
              <a:gd name="connsiteY39" fmla="*/ 317183 h 1201102"/>
              <a:gd name="connsiteX40" fmla="*/ 1159587 w 1244359"/>
              <a:gd name="connsiteY40" fmla="*/ 311468 h 1201102"/>
              <a:gd name="connsiteX41" fmla="*/ 1152920 w 1244359"/>
              <a:gd name="connsiteY41" fmla="*/ 304800 h 1201102"/>
              <a:gd name="connsiteX42" fmla="*/ 1151015 w 1244359"/>
              <a:gd name="connsiteY42" fmla="*/ 299085 h 1201102"/>
              <a:gd name="connsiteX43" fmla="*/ 1151967 w 1244359"/>
              <a:gd name="connsiteY43" fmla="*/ 299085 h 1201102"/>
              <a:gd name="connsiteX44" fmla="*/ 1142442 w 1244359"/>
              <a:gd name="connsiteY44" fmla="*/ 280988 h 1201102"/>
              <a:gd name="connsiteX45" fmla="*/ 1142442 w 1244359"/>
              <a:gd name="connsiteY45" fmla="*/ 280988 h 1201102"/>
              <a:gd name="connsiteX46" fmla="*/ 1118630 w 1244359"/>
              <a:gd name="connsiteY46" fmla="*/ 243840 h 1201102"/>
              <a:gd name="connsiteX47" fmla="*/ 1109105 w 1244359"/>
              <a:gd name="connsiteY47" fmla="*/ 226695 h 1201102"/>
              <a:gd name="connsiteX48" fmla="*/ 1105295 w 1244359"/>
              <a:gd name="connsiteY48" fmla="*/ 225743 h 1201102"/>
              <a:gd name="connsiteX49" fmla="*/ 1092912 w 1244359"/>
              <a:gd name="connsiteY49" fmla="*/ 207645 h 1201102"/>
              <a:gd name="connsiteX50" fmla="*/ 1087197 w 1244359"/>
              <a:gd name="connsiteY50" fmla="*/ 195263 h 1201102"/>
              <a:gd name="connsiteX51" fmla="*/ 1088150 w 1244359"/>
              <a:gd name="connsiteY51" fmla="*/ 194310 h 1201102"/>
              <a:gd name="connsiteX52" fmla="*/ 1085292 w 1244359"/>
              <a:gd name="connsiteY52" fmla="*/ 191453 h 1201102"/>
              <a:gd name="connsiteX53" fmla="*/ 1082435 w 1244359"/>
              <a:gd name="connsiteY53" fmla="*/ 188595 h 1201102"/>
              <a:gd name="connsiteX54" fmla="*/ 1071957 w 1244359"/>
              <a:gd name="connsiteY54" fmla="*/ 176213 h 1201102"/>
              <a:gd name="connsiteX55" fmla="*/ 1062432 w 1244359"/>
              <a:gd name="connsiteY55" fmla="*/ 163830 h 1201102"/>
              <a:gd name="connsiteX56" fmla="*/ 1035762 w 1244359"/>
              <a:gd name="connsiteY56" fmla="*/ 123825 h 1201102"/>
              <a:gd name="connsiteX57" fmla="*/ 999567 w 1244359"/>
              <a:gd name="connsiteY57" fmla="*/ 91440 h 1201102"/>
              <a:gd name="connsiteX58" fmla="*/ 993852 w 1244359"/>
              <a:gd name="connsiteY58" fmla="*/ 91440 h 1201102"/>
              <a:gd name="connsiteX59" fmla="*/ 961467 w 1244359"/>
              <a:gd name="connsiteY59" fmla="*/ 67628 h 1201102"/>
              <a:gd name="connsiteX60" fmla="*/ 925272 w 1244359"/>
              <a:gd name="connsiteY60" fmla="*/ 45720 h 1201102"/>
              <a:gd name="connsiteX61" fmla="*/ 876695 w 1244359"/>
              <a:gd name="connsiteY61" fmla="*/ 16193 h 1201102"/>
              <a:gd name="connsiteX62" fmla="*/ 847167 w 1244359"/>
              <a:gd name="connsiteY62" fmla="*/ 9525 h 1201102"/>
              <a:gd name="connsiteX63" fmla="*/ 821450 w 1244359"/>
              <a:gd name="connsiteY63" fmla="*/ 12383 h 1201102"/>
              <a:gd name="connsiteX64" fmla="*/ 769062 w 1244359"/>
              <a:gd name="connsiteY64" fmla="*/ 1905 h 1201102"/>
              <a:gd name="connsiteX65" fmla="*/ 759537 w 1244359"/>
              <a:gd name="connsiteY65" fmla="*/ 3810 h 1201102"/>
              <a:gd name="connsiteX66" fmla="*/ 753822 w 1244359"/>
              <a:gd name="connsiteY66" fmla="*/ 0 h 1201102"/>
              <a:gd name="connsiteX67" fmla="*/ 751917 w 1244359"/>
              <a:gd name="connsiteY67" fmla="*/ 6668 h 1201102"/>
              <a:gd name="connsiteX68" fmla="*/ 780492 w 1244359"/>
              <a:gd name="connsiteY68" fmla="*/ 8573 h 1201102"/>
              <a:gd name="connsiteX69" fmla="*/ 788112 w 1244359"/>
              <a:gd name="connsiteY69" fmla="*/ 12383 h 1201102"/>
              <a:gd name="connsiteX70" fmla="*/ 873837 w 1244359"/>
              <a:gd name="connsiteY70" fmla="*/ 25718 h 1201102"/>
              <a:gd name="connsiteX71" fmla="*/ 950990 w 1244359"/>
              <a:gd name="connsiteY71" fmla="*/ 63818 h 1201102"/>
              <a:gd name="connsiteX72" fmla="*/ 952895 w 1244359"/>
              <a:gd name="connsiteY72" fmla="*/ 72390 h 1201102"/>
              <a:gd name="connsiteX73" fmla="*/ 981470 w 1244359"/>
              <a:gd name="connsiteY73" fmla="*/ 93345 h 1201102"/>
              <a:gd name="connsiteX74" fmla="*/ 1009092 w 1244359"/>
              <a:gd name="connsiteY74" fmla="*/ 106680 h 1201102"/>
              <a:gd name="connsiteX75" fmla="*/ 1030047 w 1244359"/>
              <a:gd name="connsiteY75" fmla="*/ 128588 h 1201102"/>
              <a:gd name="connsiteX76" fmla="*/ 1051002 w 1244359"/>
              <a:gd name="connsiteY76" fmla="*/ 154305 h 1201102"/>
              <a:gd name="connsiteX77" fmla="*/ 1051002 w 1244359"/>
              <a:gd name="connsiteY77" fmla="*/ 156210 h 1201102"/>
              <a:gd name="connsiteX78" fmla="*/ 1036715 w 1244359"/>
              <a:gd name="connsiteY78" fmla="*/ 143828 h 1201102"/>
              <a:gd name="connsiteX79" fmla="*/ 1041477 w 1244359"/>
              <a:gd name="connsiteY79" fmla="*/ 145733 h 1201102"/>
              <a:gd name="connsiteX80" fmla="*/ 1028142 w 1244359"/>
              <a:gd name="connsiteY80" fmla="*/ 134303 h 1201102"/>
              <a:gd name="connsiteX81" fmla="*/ 1018617 w 1244359"/>
              <a:gd name="connsiteY81" fmla="*/ 121920 h 1201102"/>
              <a:gd name="connsiteX82" fmla="*/ 1008140 w 1244359"/>
              <a:gd name="connsiteY82" fmla="*/ 120015 h 1201102"/>
              <a:gd name="connsiteX83" fmla="*/ 1021475 w 1244359"/>
              <a:gd name="connsiteY83" fmla="*/ 139065 h 1201102"/>
              <a:gd name="connsiteX84" fmla="*/ 1012902 w 1244359"/>
              <a:gd name="connsiteY84" fmla="*/ 130493 h 1201102"/>
              <a:gd name="connsiteX85" fmla="*/ 1026237 w 1244359"/>
              <a:gd name="connsiteY85" fmla="*/ 144780 h 1201102"/>
              <a:gd name="connsiteX86" fmla="*/ 1042430 w 1244359"/>
              <a:gd name="connsiteY86" fmla="*/ 159068 h 1201102"/>
              <a:gd name="connsiteX87" fmla="*/ 1039572 w 1244359"/>
              <a:gd name="connsiteY87" fmla="*/ 160020 h 1201102"/>
              <a:gd name="connsiteX88" fmla="*/ 1052907 w 1244359"/>
              <a:gd name="connsiteY88" fmla="*/ 172403 h 1201102"/>
              <a:gd name="connsiteX89" fmla="*/ 1055765 w 1244359"/>
              <a:gd name="connsiteY89" fmla="*/ 177165 h 1201102"/>
              <a:gd name="connsiteX90" fmla="*/ 1052907 w 1244359"/>
              <a:gd name="connsiteY90" fmla="*/ 176213 h 1201102"/>
              <a:gd name="connsiteX91" fmla="*/ 1055765 w 1244359"/>
              <a:gd name="connsiteY91" fmla="*/ 181928 h 1201102"/>
              <a:gd name="connsiteX92" fmla="*/ 1053860 w 1244359"/>
              <a:gd name="connsiteY92" fmla="*/ 180975 h 1201102"/>
              <a:gd name="connsiteX93" fmla="*/ 1056717 w 1244359"/>
              <a:gd name="connsiteY93" fmla="*/ 183833 h 1201102"/>
              <a:gd name="connsiteX94" fmla="*/ 1056717 w 1244359"/>
              <a:gd name="connsiteY94" fmla="*/ 186690 h 1201102"/>
              <a:gd name="connsiteX95" fmla="*/ 1034810 w 1244359"/>
              <a:gd name="connsiteY95" fmla="*/ 179070 h 1201102"/>
              <a:gd name="connsiteX96" fmla="*/ 1032905 w 1244359"/>
              <a:gd name="connsiteY96" fmla="*/ 174308 h 1201102"/>
              <a:gd name="connsiteX97" fmla="*/ 1031000 w 1244359"/>
              <a:gd name="connsiteY97" fmla="*/ 176213 h 1201102"/>
              <a:gd name="connsiteX98" fmla="*/ 1032905 w 1244359"/>
              <a:gd name="connsiteY98" fmla="*/ 178118 h 1201102"/>
              <a:gd name="connsiteX99" fmla="*/ 1030047 w 1244359"/>
              <a:gd name="connsiteY99" fmla="*/ 177165 h 1201102"/>
              <a:gd name="connsiteX100" fmla="*/ 1029095 w 1244359"/>
              <a:gd name="connsiteY100" fmla="*/ 175260 h 1201102"/>
              <a:gd name="connsiteX101" fmla="*/ 1027190 w 1244359"/>
              <a:gd name="connsiteY101" fmla="*/ 173355 h 1201102"/>
              <a:gd name="connsiteX102" fmla="*/ 1028142 w 1244359"/>
              <a:gd name="connsiteY102" fmla="*/ 176213 h 1201102"/>
              <a:gd name="connsiteX103" fmla="*/ 1028142 w 1244359"/>
              <a:gd name="connsiteY103" fmla="*/ 176213 h 1201102"/>
              <a:gd name="connsiteX104" fmla="*/ 1021475 w 1244359"/>
              <a:gd name="connsiteY104" fmla="*/ 172403 h 1201102"/>
              <a:gd name="connsiteX105" fmla="*/ 1016712 w 1244359"/>
              <a:gd name="connsiteY105" fmla="*/ 164783 h 1201102"/>
              <a:gd name="connsiteX106" fmla="*/ 1005282 w 1244359"/>
              <a:gd name="connsiteY106" fmla="*/ 164783 h 1201102"/>
              <a:gd name="connsiteX107" fmla="*/ 1003377 w 1244359"/>
              <a:gd name="connsiteY107" fmla="*/ 168593 h 1201102"/>
              <a:gd name="connsiteX108" fmla="*/ 996710 w 1244359"/>
              <a:gd name="connsiteY108" fmla="*/ 164783 h 1201102"/>
              <a:gd name="connsiteX109" fmla="*/ 994805 w 1244359"/>
              <a:gd name="connsiteY109" fmla="*/ 152400 h 1201102"/>
              <a:gd name="connsiteX110" fmla="*/ 991947 w 1244359"/>
              <a:gd name="connsiteY110" fmla="*/ 151448 h 1201102"/>
              <a:gd name="connsiteX111" fmla="*/ 990995 w 1244359"/>
              <a:gd name="connsiteY111" fmla="*/ 152400 h 1201102"/>
              <a:gd name="connsiteX112" fmla="*/ 990995 w 1244359"/>
              <a:gd name="connsiteY112" fmla="*/ 153353 h 1201102"/>
              <a:gd name="connsiteX113" fmla="*/ 983375 w 1244359"/>
              <a:gd name="connsiteY113" fmla="*/ 145733 h 1201102"/>
              <a:gd name="connsiteX114" fmla="*/ 982422 w 1244359"/>
              <a:gd name="connsiteY114" fmla="*/ 149543 h 1201102"/>
              <a:gd name="connsiteX115" fmla="*/ 990042 w 1244359"/>
              <a:gd name="connsiteY115" fmla="*/ 155258 h 1201102"/>
              <a:gd name="connsiteX116" fmla="*/ 990042 w 1244359"/>
              <a:gd name="connsiteY116" fmla="*/ 156210 h 1201102"/>
              <a:gd name="connsiteX117" fmla="*/ 992900 w 1244359"/>
              <a:gd name="connsiteY117" fmla="*/ 160973 h 1201102"/>
              <a:gd name="connsiteX118" fmla="*/ 973850 w 1244359"/>
              <a:gd name="connsiteY118" fmla="*/ 144780 h 1201102"/>
              <a:gd name="connsiteX119" fmla="*/ 970040 w 1244359"/>
              <a:gd name="connsiteY119" fmla="*/ 141923 h 1201102"/>
              <a:gd name="connsiteX120" fmla="*/ 970992 w 1244359"/>
              <a:gd name="connsiteY120" fmla="*/ 140970 h 1201102"/>
              <a:gd name="connsiteX121" fmla="*/ 970040 w 1244359"/>
              <a:gd name="connsiteY121" fmla="*/ 139065 h 1201102"/>
              <a:gd name="connsiteX122" fmla="*/ 969087 w 1244359"/>
              <a:gd name="connsiteY122" fmla="*/ 140018 h 1201102"/>
              <a:gd name="connsiteX123" fmla="*/ 955752 w 1244359"/>
              <a:gd name="connsiteY123" fmla="*/ 133350 h 1201102"/>
              <a:gd name="connsiteX124" fmla="*/ 951942 w 1244359"/>
              <a:gd name="connsiteY124" fmla="*/ 128588 h 1201102"/>
              <a:gd name="connsiteX125" fmla="*/ 947180 w 1244359"/>
              <a:gd name="connsiteY125" fmla="*/ 125730 h 1201102"/>
              <a:gd name="connsiteX126" fmla="*/ 852882 w 1244359"/>
              <a:gd name="connsiteY126" fmla="*/ 63818 h 1201102"/>
              <a:gd name="connsiteX127" fmla="*/ 735725 w 1244359"/>
              <a:gd name="connsiteY127" fmla="*/ 30480 h 1201102"/>
              <a:gd name="connsiteX128" fmla="*/ 711912 w 1244359"/>
              <a:gd name="connsiteY128" fmla="*/ 21908 h 1201102"/>
              <a:gd name="connsiteX129" fmla="*/ 684290 w 1244359"/>
              <a:gd name="connsiteY129" fmla="*/ 19050 h 1201102"/>
              <a:gd name="connsiteX130" fmla="*/ 630950 w 1244359"/>
              <a:gd name="connsiteY130" fmla="*/ 8573 h 1201102"/>
              <a:gd name="connsiteX131" fmla="*/ 615710 w 1244359"/>
              <a:gd name="connsiteY131" fmla="*/ 9525 h 1201102"/>
              <a:gd name="connsiteX132" fmla="*/ 601422 w 1244359"/>
              <a:gd name="connsiteY132" fmla="*/ 10478 h 1201102"/>
              <a:gd name="connsiteX133" fmla="*/ 578562 w 1244359"/>
              <a:gd name="connsiteY133" fmla="*/ 8573 h 1201102"/>
              <a:gd name="connsiteX134" fmla="*/ 523317 w 1244359"/>
              <a:gd name="connsiteY134" fmla="*/ 14288 h 1201102"/>
              <a:gd name="connsiteX135" fmla="*/ 510935 w 1244359"/>
              <a:gd name="connsiteY135" fmla="*/ 21908 h 1201102"/>
              <a:gd name="connsiteX136" fmla="*/ 492837 w 1244359"/>
              <a:gd name="connsiteY136" fmla="*/ 21908 h 1201102"/>
              <a:gd name="connsiteX137" fmla="*/ 491885 w 1244359"/>
              <a:gd name="connsiteY137" fmla="*/ 18098 h 1201102"/>
              <a:gd name="connsiteX138" fmla="*/ 486170 w 1244359"/>
              <a:gd name="connsiteY138" fmla="*/ 21908 h 1201102"/>
              <a:gd name="connsiteX139" fmla="*/ 473787 w 1244359"/>
              <a:gd name="connsiteY139" fmla="*/ 16193 h 1201102"/>
              <a:gd name="connsiteX140" fmla="*/ 457595 w 1244359"/>
              <a:gd name="connsiteY140" fmla="*/ 20955 h 1201102"/>
              <a:gd name="connsiteX141" fmla="*/ 464262 w 1244359"/>
              <a:gd name="connsiteY141" fmla="*/ 13335 h 1201102"/>
              <a:gd name="connsiteX142" fmla="*/ 483312 w 1244359"/>
              <a:gd name="connsiteY142" fmla="*/ 12383 h 1201102"/>
              <a:gd name="connsiteX143" fmla="*/ 484265 w 1244359"/>
              <a:gd name="connsiteY143" fmla="*/ 7620 h 1201102"/>
              <a:gd name="connsiteX144" fmla="*/ 504267 w 1244359"/>
              <a:gd name="connsiteY144" fmla="*/ 8573 h 1201102"/>
              <a:gd name="connsiteX145" fmla="*/ 496647 w 1244359"/>
              <a:gd name="connsiteY145" fmla="*/ 12383 h 1201102"/>
              <a:gd name="connsiteX146" fmla="*/ 520460 w 1244359"/>
              <a:gd name="connsiteY146" fmla="*/ 4763 h 1201102"/>
              <a:gd name="connsiteX147" fmla="*/ 518555 w 1244359"/>
              <a:gd name="connsiteY147" fmla="*/ 3810 h 1201102"/>
              <a:gd name="connsiteX148" fmla="*/ 411875 w 1244359"/>
              <a:gd name="connsiteY148" fmla="*/ 20955 h 1201102"/>
              <a:gd name="connsiteX149" fmla="*/ 315672 w 1244359"/>
              <a:gd name="connsiteY149" fmla="*/ 68580 h 1201102"/>
              <a:gd name="connsiteX150" fmla="*/ 296622 w 1244359"/>
              <a:gd name="connsiteY150" fmla="*/ 74295 h 1201102"/>
              <a:gd name="connsiteX151" fmla="*/ 269952 w 1244359"/>
              <a:gd name="connsiteY151" fmla="*/ 110490 h 1201102"/>
              <a:gd name="connsiteX152" fmla="*/ 342342 w 1244359"/>
              <a:gd name="connsiteY152" fmla="*/ 63818 h 1201102"/>
              <a:gd name="connsiteX153" fmla="*/ 363297 w 1244359"/>
              <a:gd name="connsiteY153" fmla="*/ 69533 h 1201102"/>
              <a:gd name="connsiteX154" fmla="*/ 280430 w 1244359"/>
              <a:gd name="connsiteY154" fmla="*/ 118110 h 1201102"/>
              <a:gd name="connsiteX155" fmla="*/ 273762 w 1244359"/>
              <a:gd name="connsiteY155" fmla="*/ 125730 h 1201102"/>
              <a:gd name="connsiteX156" fmla="*/ 228995 w 1244359"/>
              <a:gd name="connsiteY156" fmla="*/ 158115 h 1201102"/>
              <a:gd name="connsiteX157" fmla="*/ 157557 w 1244359"/>
              <a:gd name="connsiteY157" fmla="*/ 231458 h 1201102"/>
              <a:gd name="connsiteX158" fmla="*/ 143270 w 1244359"/>
              <a:gd name="connsiteY158" fmla="*/ 248603 h 1201102"/>
              <a:gd name="connsiteX159" fmla="*/ 162320 w 1244359"/>
              <a:gd name="connsiteY159" fmla="*/ 228600 h 1201102"/>
              <a:gd name="connsiteX160" fmla="*/ 176607 w 1244359"/>
              <a:gd name="connsiteY160" fmla="*/ 209550 h 1201102"/>
              <a:gd name="connsiteX161" fmla="*/ 203277 w 1244359"/>
              <a:gd name="connsiteY161" fmla="*/ 186690 h 1201102"/>
              <a:gd name="connsiteX162" fmla="*/ 231852 w 1244359"/>
              <a:gd name="connsiteY162" fmla="*/ 161925 h 1201102"/>
              <a:gd name="connsiteX163" fmla="*/ 246140 w 1244359"/>
              <a:gd name="connsiteY163" fmla="*/ 153353 h 1201102"/>
              <a:gd name="connsiteX164" fmla="*/ 259475 w 1244359"/>
              <a:gd name="connsiteY164" fmla="*/ 144780 h 1201102"/>
              <a:gd name="connsiteX165" fmla="*/ 284240 w 1244359"/>
              <a:gd name="connsiteY165" fmla="*/ 127635 h 1201102"/>
              <a:gd name="connsiteX166" fmla="*/ 343295 w 1244359"/>
              <a:gd name="connsiteY166" fmla="*/ 92393 h 1201102"/>
              <a:gd name="connsiteX167" fmla="*/ 362345 w 1244359"/>
              <a:gd name="connsiteY167" fmla="*/ 89535 h 1201102"/>
              <a:gd name="connsiteX168" fmla="*/ 381395 w 1244359"/>
              <a:gd name="connsiteY168" fmla="*/ 92393 h 1201102"/>
              <a:gd name="connsiteX169" fmla="*/ 380442 w 1244359"/>
              <a:gd name="connsiteY169" fmla="*/ 85725 h 1201102"/>
              <a:gd name="connsiteX170" fmla="*/ 394730 w 1244359"/>
              <a:gd name="connsiteY170" fmla="*/ 89535 h 1201102"/>
              <a:gd name="connsiteX171" fmla="*/ 382347 w 1244359"/>
              <a:gd name="connsiteY171" fmla="*/ 94298 h 1201102"/>
              <a:gd name="connsiteX172" fmla="*/ 399492 w 1244359"/>
              <a:gd name="connsiteY172" fmla="*/ 100013 h 1201102"/>
              <a:gd name="connsiteX173" fmla="*/ 375680 w 1244359"/>
              <a:gd name="connsiteY173" fmla="*/ 114300 h 1201102"/>
              <a:gd name="connsiteX174" fmla="*/ 354725 w 1244359"/>
              <a:gd name="connsiteY174" fmla="*/ 130493 h 1201102"/>
              <a:gd name="connsiteX175" fmla="*/ 311862 w 1244359"/>
              <a:gd name="connsiteY175" fmla="*/ 160973 h 1201102"/>
              <a:gd name="connsiteX176" fmla="*/ 294717 w 1244359"/>
              <a:gd name="connsiteY176" fmla="*/ 160020 h 1201102"/>
              <a:gd name="connsiteX177" fmla="*/ 311862 w 1244359"/>
              <a:gd name="connsiteY177" fmla="*/ 163830 h 1201102"/>
              <a:gd name="connsiteX178" fmla="*/ 298527 w 1244359"/>
              <a:gd name="connsiteY178" fmla="*/ 178118 h 1201102"/>
              <a:gd name="connsiteX179" fmla="*/ 294717 w 1244359"/>
              <a:gd name="connsiteY179" fmla="*/ 182880 h 1201102"/>
              <a:gd name="connsiteX180" fmla="*/ 293765 w 1244359"/>
              <a:gd name="connsiteY180" fmla="*/ 182880 h 1201102"/>
              <a:gd name="connsiteX181" fmla="*/ 278525 w 1244359"/>
              <a:gd name="connsiteY181" fmla="*/ 192405 h 1201102"/>
              <a:gd name="connsiteX182" fmla="*/ 276620 w 1244359"/>
              <a:gd name="connsiteY182" fmla="*/ 195263 h 1201102"/>
              <a:gd name="connsiteX183" fmla="*/ 264237 w 1244359"/>
              <a:gd name="connsiteY183" fmla="*/ 205740 h 1201102"/>
              <a:gd name="connsiteX184" fmla="*/ 263285 w 1244359"/>
              <a:gd name="connsiteY184" fmla="*/ 205740 h 1201102"/>
              <a:gd name="connsiteX185" fmla="*/ 262332 w 1244359"/>
              <a:gd name="connsiteY185" fmla="*/ 207645 h 1201102"/>
              <a:gd name="connsiteX186" fmla="*/ 260427 w 1244359"/>
              <a:gd name="connsiteY186" fmla="*/ 209550 h 1201102"/>
              <a:gd name="connsiteX187" fmla="*/ 243282 w 1244359"/>
              <a:gd name="connsiteY187" fmla="*/ 213360 h 1201102"/>
              <a:gd name="connsiteX188" fmla="*/ 239472 w 1244359"/>
              <a:gd name="connsiteY188" fmla="*/ 216218 h 1201102"/>
              <a:gd name="connsiteX189" fmla="*/ 237567 w 1244359"/>
              <a:gd name="connsiteY189" fmla="*/ 219075 h 1201102"/>
              <a:gd name="connsiteX190" fmla="*/ 229947 w 1244359"/>
              <a:gd name="connsiteY190" fmla="*/ 220980 h 1201102"/>
              <a:gd name="connsiteX191" fmla="*/ 223280 w 1244359"/>
              <a:gd name="connsiteY191" fmla="*/ 226695 h 1201102"/>
              <a:gd name="connsiteX192" fmla="*/ 211850 w 1244359"/>
              <a:gd name="connsiteY192" fmla="*/ 235268 h 1201102"/>
              <a:gd name="connsiteX193" fmla="*/ 208040 w 1244359"/>
              <a:gd name="connsiteY193" fmla="*/ 236220 h 1201102"/>
              <a:gd name="connsiteX194" fmla="*/ 195657 w 1244359"/>
              <a:gd name="connsiteY194" fmla="*/ 250508 h 1201102"/>
              <a:gd name="connsiteX195" fmla="*/ 188037 w 1244359"/>
              <a:gd name="connsiteY195" fmla="*/ 254318 h 1201102"/>
              <a:gd name="connsiteX196" fmla="*/ 186132 w 1244359"/>
              <a:gd name="connsiteY196" fmla="*/ 257175 h 1201102"/>
              <a:gd name="connsiteX197" fmla="*/ 163272 w 1244359"/>
              <a:gd name="connsiteY197" fmla="*/ 272415 h 1201102"/>
              <a:gd name="connsiteX198" fmla="*/ 151842 w 1244359"/>
              <a:gd name="connsiteY198" fmla="*/ 281940 h 1201102"/>
              <a:gd name="connsiteX199" fmla="*/ 138507 w 1244359"/>
              <a:gd name="connsiteY199" fmla="*/ 297180 h 1201102"/>
              <a:gd name="connsiteX200" fmla="*/ 134697 w 1244359"/>
              <a:gd name="connsiteY200" fmla="*/ 301943 h 1201102"/>
              <a:gd name="connsiteX201" fmla="*/ 128030 w 1244359"/>
              <a:gd name="connsiteY201" fmla="*/ 308610 h 1201102"/>
              <a:gd name="connsiteX202" fmla="*/ 123267 w 1244359"/>
              <a:gd name="connsiteY202" fmla="*/ 309563 h 1201102"/>
              <a:gd name="connsiteX203" fmla="*/ 121362 w 1244359"/>
              <a:gd name="connsiteY203" fmla="*/ 303848 h 1201102"/>
              <a:gd name="connsiteX204" fmla="*/ 122315 w 1244359"/>
              <a:gd name="connsiteY204" fmla="*/ 300038 h 1201102"/>
              <a:gd name="connsiteX205" fmla="*/ 121362 w 1244359"/>
              <a:gd name="connsiteY205" fmla="*/ 296228 h 1201102"/>
              <a:gd name="connsiteX206" fmla="*/ 119457 w 1244359"/>
              <a:gd name="connsiteY206" fmla="*/ 297180 h 1201102"/>
              <a:gd name="connsiteX207" fmla="*/ 112790 w 1244359"/>
              <a:gd name="connsiteY207" fmla="*/ 309563 h 1201102"/>
              <a:gd name="connsiteX208" fmla="*/ 111837 w 1244359"/>
              <a:gd name="connsiteY208" fmla="*/ 315278 h 1201102"/>
              <a:gd name="connsiteX209" fmla="*/ 100407 w 1244359"/>
              <a:gd name="connsiteY209" fmla="*/ 321945 h 1201102"/>
              <a:gd name="connsiteX210" fmla="*/ 98502 w 1244359"/>
              <a:gd name="connsiteY210" fmla="*/ 327660 h 1201102"/>
              <a:gd name="connsiteX211" fmla="*/ 91835 w 1244359"/>
              <a:gd name="connsiteY211" fmla="*/ 338138 h 1201102"/>
              <a:gd name="connsiteX212" fmla="*/ 84215 w 1244359"/>
              <a:gd name="connsiteY212" fmla="*/ 344805 h 1201102"/>
              <a:gd name="connsiteX213" fmla="*/ 87072 w 1244359"/>
              <a:gd name="connsiteY213" fmla="*/ 334328 h 1201102"/>
              <a:gd name="connsiteX214" fmla="*/ 121362 w 1244359"/>
              <a:gd name="connsiteY214" fmla="*/ 268605 h 1201102"/>
              <a:gd name="connsiteX215" fmla="*/ 133745 w 1244359"/>
              <a:gd name="connsiteY215" fmla="*/ 254318 h 1201102"/>
              <a:gd name="connsiteX216" fmla="*/ 128030 w 1244359"/>
              <a:gd name="connsiteY216" fmla="*/ 247650 h 1201102"/>
              <a:gd name="connsiteX217" fmla="*/ 123267 w 1244359"/>
              <a:gd name="connsiteY217" fmla="*/ 249555 h 1201102"/>
              <a:gd name="connsiteX218" fmla="*/ 108027 w 1244359"/>
              <a:gd name="connsiteY218" fmla="*/ 280035 h 1201102"/>
              <a:gd name="connsiteX219" fmla="*/ 63260 w 1244359"/>
              <a:gd name="connsiteY219" fmla="*/ 360045 h 1201102"/>
              <a:gd name="connsiteX220" fmla="*/ 60402 w 1244359"/>
              <a:gd name="connsiteY220" fmla="*/ 360045 h 1201102"/>
              <a:gd name="connsiteX221" fmla="*/ 62307 w 1244359"/>
              <a:gd name="connsiteY221" fmla="*/ 362903 h 1201102"/>
              <a:gd name="connsiteX222" fmla="*/ 61355 w 1244359"/>
              <a:gd name="connsiteY222" fmla="*/ 364808 h 1201102"/>
              <a:gd name="connsiteX223" fmla="*/ 58497 w 1244359"/>
              <a:gd name="connsiteY223" fmla="*/ 373380 h 1201102"/>
              <a:gd name="connsiteX224" fmla="*/ 53735 w 1244359"/>
              <a:gd name="connsiteY224" fmla="*/ 376238 h 1201102"/>
              <a:gd name="connsiteX225" fmla="*/ 48020 w 1244359"/>
              <a:gd name="connsiteY225" fmla="*/ 384810 h 1201102"/>
              <a:gd name="connsiteX226" fmla="*/ 35637 w 1244359"/>
              <a:gd name="connsiteY226" fmla="*/ 404813 h 1201102"/>
              <a:gd name="connsiteX227" fmla="*/ 32780 w 1244359"/>
              <a:gd name="connsiteY227" fmla="*/ 405765 h 1201102"/>
              <a:gd name="connsiteX228" fmla="*/ 28970 w 1244359"/>
              <a:gd name="connsiteY228" fmla="*/ 409575 h 1201102"/>
              <a:gd name="connsiteX229" fmla="*/ 28970 w 1244359"/>
              <a:gd name="connsiteY229" fmla="*/ 419100 h 1201102"/>
              <a:gd name="connsiteX230" fmla="*/ 22302 w 1244359"/>
              <a:gd name="connsiteY230" fmla="*/ 425768 h 1201102"/>
              <a:gd name="connsiteX231" fmla="*/ 20397 w 1244359"/>
              <a:gd name="connsiteY231" fmla="*/ 428625 h 1201102"/>
              <a:gd name="connsiteX232" fmla="*/ 20397 w 1244359"/>
              <a:gd name="connsiteY232" fmla="*/ 427673 h 1201102"/>
              <a:gd name="connsiteX233" fmla="*/ 19445 w 1244359"/>
              <a:gd name="connsiteY233" fmla="*/ 430530 h 1201102"/>
              <a:gd name="connsiteX234" fmla="*/ 15635 w 1244359"/>
              <a:gd name="connsiteY234" fmla="*/ 433388 h 1201102"/>
              <a:gd name="connsiteX235" fmla="*/ 16587 w 1244359"/>
              <a:gd name="connsiteY235" fmla="*/ 441008 h 1201102"/>
              <a:gd name="connsiteX236" fmla="*/ 9920 w 1244359"/>
              <a:gd name="connsiteY236" fmla="*/ 465773 h 1201102"/>
              <a:gd name="connsiteX237" fmla="*/ 9920 w 1244359"/>
              <a:gd name="connsiteY237" fmla="*/ 481013 h 1201102"/>
              <a:gd name="connsiteX238" fmla="*/ 7062 w 1244359"/>
              <a:gd name="connsiteY238" fmla="*/ 497205 h 1201102"/>
              <a:gd name="connsiteX239" fmla="*/ 1347 w 1244359"/>
              <a:gd name="connsiteY239" fmla="*/ 505778 h 1201102"/>
              <a:gd name="connsiteX240" fmla="*/ 395 w 1244359"/>
              <a:gd name="connsiteY240" fmla="*/ 508635 h 1201102"/>
              <a:gd name="connsiteX241" fmla="*/ 395 w 1244359"/>
              <a:gd name="connsiteY241" fmla="*/ 520065 h 1201102"/>
              <a:gd name="connsiteX242" fmla="*/ 4205 w 1244359"/>
              <a:gd name="connsiteY242" fmla="*/ 540068 h 1201102"/>
              <a:gd name="connsiteX243" fmla="*/ 395 w 1244359"/>
              <a:gd name="connsiteY243" fmla="*/ 560070 h 1201102"/>
              <a:gd name="connsiteX244" fmla="*/ 2300 w 1244359"/>
              <a:gd name="connsiteY244" fmla="*/ 564833 h 1201102"/>
              <a:gd name="connsiteX245" fmla="*/ 7062 w 1244359"/>
              <a:gd name="connsiteY245" fmla="*/ 569595 h 1201102"/>
              <a:gd name="connsiteX246" fmla="*/ 7062 w 1244359"/>
              <a:gd name="connsiteY246" fmla="*/ 577215 h 1201102"/>
              <a:gd name="connsiteX247" fmla="*/ 10872 w 1244359"/>
              <a:gd name="connsiteY247" fmla="*/ 608648 h 1201102"/>
              <a:gd name="connsiteX248" fmla="*/ 9920 w 1244359"/>
              <a:gd name="connsiteY248" fmla="*/ 614363 h 1201102"/>
              <a:gd name="connsiteX249" fmla="*/ 8967 w 1244359"/>
              <a:gd name="connsiteY249" fmla="*/ 619125 h 1201102"/>
              <a:gd name="connsiteX250" fmla="*/ 10872 w 1244359"/>
              <a:gd name="connsiteY250" fmla="*/ 629603 h 1201102"/>
              <a:gd name="connsiteX251" fmla="*/ 11825 w 1244359"/>
              <a:gd name="connsiteY251" fmla="*/ 644843 h 1201102"/>
              <a:gd name="connsiteX252" fmla="*/ 21350 w 1244359"/>
              <a:gd name="connsiteY252" fmla="*/ 659130 h 1201102"/>
              <a:gd name="connsiteX253" fmla="*/ 25160 w 1244359"/>
              <a:gd name="connsiteY253" fmla="*/ 664845 h 1201102"/>
              <a:gd name="connsiteX254" fmla="*/ 28970 w 1244359"/>
              <a:gd name="connsiteY254" fmla="*/ 681038 h 1201102"/>
              <a:gd name="connsiteX255" fmla="*/ 36590 w 1244359"/>
              <a:gd name="connsiteY255" fmla="*/ 707708 h 1201102"/>
              <a:gd name="connsiteX256" fmla="*/ 38495 w 1244359"/>
              <a:gd name="connsiteY256" fmla="*/ 710565 h 1201102"/>
              <a:gd name="connsiteX257" fmla="*/ 51830 w 1244359"/>
              <a:gd name="connsiteY257" fmla="*/ 718185 h 1201102"/>
              <a:gd name="connsiteX258" fmla="*/ 65165 w 1244359"/>
              <a:gd name="connsiteY258" fmla="*/ 724853 h 1201102"/>
              <a:gd name="connsiteX259" fmla="*/ 68022 w 1244359"/>
              <a:gd name="connsiteY259" fmla="*/ 731520 h 1201102"/>
              <a:gd name="connsiteX260" fmla="*/ 68975 w 1244359"/>
              <a:gd name="connsiteY260" fmla="*/ 733425 h 1201102"/>
              <a:gd name="connsiteX261" fmla="*/ 70880 w 1244359"/>
              <a:gd name="connsiteY261" fmla="*/ 740093 h 1201102"/>
              <a:gd name="connsiteX262" fmla="*/ 68975 w 1244359"/>
              <a:gd name="connsiteY262" fmla="*/ 750570 h 1201102"/>
              <a:gd name="connsiteX263" fmla="*/ 74690 w 1244359"/>
              <a:gd name="connsiteY263" fmla="*/ 767715 h 1201102"/>
              <a:gd name="connsiteX264" fmla="*/ 77547 w 1244359"/>
              <a:gd name="connsiteY264" fmla="*/ 772478 h 1201102"/>
              <a:gd name="connsiteX265" fmla="*/ 80405 w 1244359"/>
              <a:gd name="connsiteY265" fmla="*/ 777240 h 1201102"/>
              <a:gd name="connsiteX266" fmla="*/ 77547 w 1244359"/>
              <a:gd name="connsiteY266" fmla="*/ 785813 h 1201102"/>
              <a:gd name="connsiteX267" fmla="*/ 79452 w 1244359"/>
              <a:gd name="connsiteY267" fmla="*/ 797243 h 1201102"/>
              <a:gd name="connsiteX268" fmla="*/ 84215 w 1244359"/>
              <a:gd name="connsiteY268" fmla="*/ 798195 h 1201102"/>
              <a:gd name="connsiteX269" fmla="*/ 93740 w 1244359"/>
              <a:gd name="connsiteY269" fmla="*/ 789623 h 1201102"/>
              <a:gd name="connsiteX270" fmla="*/ 93740 w 1244359"/>
              <a:gd name="connsiteY270" fmla="*/ 782003 h 1201102"/>
              <a:gd name="connsiteX271" fmla="*/ 93740 w 1244359"/>
              <a:gd name="connsiteY271" fmla="*/ 762953 h 1201102"/>
              <a:gd name="connsiteX272" fmla="*/ 94692 w 1244359"/>
              <a:gd name="connsiteY272" fmla="*/ 762000 h 1201102"/>
              <a:gd name="connsiteX273" fmla="*/ 95645 w 1244359"/>
              <a:gd name="connsiteY273" fmla="*/ 762953 h 1201102"/>
              <a:gd name="connsiteX274" fmla="*/ 103265 w 1244359"/>
              <a:gd name="connsiteY274" fmla="*/ 773430 h 1201102"/>
              <a:gd name="connsiteX275" fmla="*/ 103265 w 1244359"/>
              <a:gd name="connsiteY275" fmla="*/ 779145 h 1201102"/>
              <a:gd name="connsiteX276" fmla="*/ 112790 w 1244359"/>
              <a:gd name="connsiteY276" fmla="*/ 789623 h 1201102"/>
              <a:gd name="connsiteX277" fmla="*/ 119457 w 1244359"/>
              <a:gd name="connsiteY277" fmla="*/ 806768 h 1201102"/>
              <a:gd name="connsiteX278" fmla="*/ 128982 w 1244359"/>
              <a:gd name="connsiteY278" fmla="*/ 824865 h 1201102"/>
              <a:gd name="connsiteX279" fmla="*/ 130887 w 1244359"/>
              <a:gd name="connsiteY279" fmla="*/ 829628 h 1201102"/>
              <a:gd name="connsiteX280" fmla="*/ 137555 w 1244359"/>
              <a:gd name="connsiteY280" fmla="*/ 843915 h 1201102"/>
              <a:gd name="connsiteX281" fmla="*/ 142317 w 1244359"/>
              <a:gd name="connsiteY281" fmla="*/ 857250 h 1201102"/>
              <a:gd name="connsiteX282" fmla="*/ 144222 w 1244359"/>
              <a:gd name="connsiteY282" fmla="*/ 865823 h 1201102"/>
              <a:gd name="connsiteX283" fmla="*/ 154700 w 1244359"/>
              <a:gd name="connsiteY283" fmla="*/ 882968 h 1201102"/>
              <a:gd name="connsiteX284" fmla="*/ 157557 w 1244359"/>
              <a:gd name="connsiteY284" fmla="*/ 881063 h 1201102"/>
              <a:gd name="connsiteX285" fmla="*/ 159462 w 1244359"/>
              <a:gd name="connsiteY285" fmla="*/ 878205 h 1201102"/>
              <a:gd name="connsiteX286" fmla="*/ 160415 w 1244359"/>
              <a:gd name="connsiteY286" fmla="*/ 880110 h 1201102"/>
              <a:gd name="connsiteX287" fmla="*/ 158510 w 1244359"/>
              <a:gd name="connsiteY287" fmla="*/ 902018 h 1201102"/>
              <a:gd name="connsiteX288" fmla="*/ 160415 w 1244359"/>
              <a:gd name="connsiteY288" fmla="*/ 918210 h 1201102"/>
              <a:gd name="connsiteX289" fmla="*/ 174702 w 1244359"/>
              <a:gd name="connsiteY289" fmla="*/ 931545 h 1201102"/>
              <a:gd name="connsiteX290" fmla="*/ 183275 w 1244359"/>
              <a:gd name="connsiteY290" fmla="*/ 942023 h 1201102"/>
              <a:gd name="connsiteX291" fmla="*/ 188037 w 1244359"/>
              <a:gd name="connsiteY291" fmla="*/ 957263 h 1201102"/>
              <a:gd name="connsiteX292" fmla="*/ 189942 w 1244359"/>
              <a:gd name="connsiteY292" fmla="*/ 960120 h 1201102"/>
              <a:gd name="connsiteX293" fmla="*/ 201372 w 1244359"/>
              <a:gd name="connsiteY293" fmla="*/ 978218 h 1201102"/>
              <a:gd name="connsiteX294" fmla="*/ 214707 w 1244359"/>
              <a:gd name="connsiteY294" fmla="*/ 988695 h 1201102"/>
              <a:gd name="connsiteX295" fmla="*/ 226137 w 1244359"/>
              <a:gd name="connsiteY295" fmla="*/ 1002983 h 1201102"/>
              <a:gd name="connsiteX296" fmla="*/ 240425 w 1244359"/>
              <a:gd name="connsiteY296" fmla="*/ 1016318 h 1201102"/>
              <a:gd name="connsiteX297" fmla="*/ 243282 w 1244359"/>
              <a:gd name="connsiteY297" fmla="*/ 1015365 h 1201102"/>
              <a:gd name="connsiteX298" fmla="*/ 244235 w 1244359"/>
              <a:gd name="connsiteY298" fmla="*/ 1011555 h 1201102"/>
              <a:gd name="connsiteX299" fmla="*/ 245187 w 1244359"/>
              <a:gd name="connsiteY299" fmla="*/ 1010603 h 1201102"/>
              <a:gd name="connsiteX300" fmla="*/ 254712 w 1244359"/>
              <a:gd name="connsiteY300" fmla="*/ 1017270 h 1201102"/>
              <a:gd name="connsiteX301" fmla="*/ 247092 w 1244359"/>
              <a:gd name="connsiteY301" fmla="*/ 1007745 h 1201102"/>
              <a:gd name="connsiteX302" fmla="*/ 247092 w 1244359"/>
              <a:gd name="connsiteY302" fmla="*/ 1006793 h 1201102"/>
              <a:gd name="connsiteX303" fmla="*/ 242330 w 1244359"/>
              <a:gd name="connsiteY303" fmla="*/ 1002030 h 1201102"/>
              <a:gd name="connsiteX304" fmla="*/ 238520 w 1244359"/>
              <a:gd name="connsiteY304" fmla="*/ 998220 h 1201102"/>
              <a:gd name="connsiteX305" fmla="*/ 236615 w 1244359"/>
              <a:gd name="connsiteY305" fmla="*/ 995363 h 1201102"/>
              <a:gd name="connsiteX306" fmla="*/ 237567 w 1244359"/>
              <a:gd name="connsiteY306" fmla="*/ 995363 h 1201102"/>
              <a:gd name="connsiteX307" fmla="*/ 235662 w 1244359"/>
              <a:gd name="connsiteY307" fmla="*/ 993458 h 1201102"/>
              <a:gd name="connsiteX308" fmla="*/ 224232 w 1244359"/>
              <a:gd name="connsiteY308" fmla="*/ 980123 h 1201102"/>
              <a:gd name="connsiteX309" fmla="*/ 217565 w 1244359"/>
              <a:gd name="connsiteY309" fmla="*/ 968693 h 1201102"/>
              <a:gd name="connsiteX310" fmla="*/ 222327 w 1244359"/>
              <a:gd name="connsiteY310" fmla="*/ 955358 h 1201102"/>
              <a:gd name="connsiteX311" fmla="*/ 224232 w 1244359"/>
              <a:gd name="connsiteY311" fmla="*/ 950595 h 1201102"/>
              <a:gd name="connsiteX312" fmla="*/ 225185 w 1244359"/>
              <a:gd name="connsiteY312" fmla="*/ 949643 h 1201102"/>
              <a:gd name="connsiteX313" fmla="*/ 226137 w 1244359"/>
              <a:gd name="connsiteY313" fmla="*/ 951548 h 1201102"/>
              <a:gd name="connsiteX314" fmla="*/ 233757 w 1244359"/>
              <a:gd name="connsiteY314" fmla="*/ 957263 h 1201102"/>
              <a:gd name="connsiteX315" fmla="*/ 235662 w 1244359"/>
              <a:gd name="connsiteY315" fmla="*/ 962025 h 1201102"/>
              <a:gd name="connsiteX316" fmla="*/ 240425 w 1244359"/>
              <a:gd name="connsiteY316" fmla="*/ 965835 h 1201102"/>
              <a:gd name="connsiteX317" fmla="*/ 240425 w 1244359"/>
              <a:gd name="connsiteY317" fmla="*/ 968693 h 1201102"/>
              <a:gd name="connsiteX318" fmla="*/ 237567 w 1244359"/>
              <a:gd name="connsiteY318" fmla="*/ 975360 h 1201102"/>
              <a:gd name="connsiteX319" fmla="*/ 235662 w 1244359"/>
              <a:gd name="connsiteY319" fmla="*/ 985838 h 1201102"/>
              <a:gd name="connsiteX320" fmla="*/ 236615 w 1244359"/>
              <a:gd name="connsiteY320" fmla="*/ 987743 h 1201102"/>
              <a:gd name="connsiteX321" fmla="*/ 238520 w 1244359"/>
              <a:gd name="connsiteY321" fmla="*/ 986790 h 1201102"/>
              <a:gd name="connsiteX322" fmla="*/ 242330 w 1244359"/>
              <a:gd name="connsiteY322" fmla="*/ 982980 h 1201102"/>
              <a:gd name="connsiteX323" fmla="*/ 255665 w 1244359"/>
              <a:gd name="connsiteY323" fmla="*/ 972503 h 1201102"/>
              <a:gd name="connsiteX324" fmla="*/ 263285 w 1244359"/>
              <a:gd name="connsiteY324" fmla="*/ 974408 h 1201102"/>
              <a:gd name="connsiteX325" fmla="*/ 262332 w 1244359"/>
              <a:gd name="connsiteY325" fmla="*/ 979170 h 1201102"/>
              <a:gd name="connsiteX326" fmla="*/ 261380 w 1244359"/>
              <a:gd name="connsiteY326" fmla="*/ 978218 h 1201102"/>
              <a:gd name="connsiteX327" fmla="*/ 262332 w 1244359"/>
              <a:gd name="connsiteY327" fmla="*/ 979170 h 1201102"/>
              <a:gd name="connsiteX328" fmla="*/ 264237 w 1244359"/>
              <a:gd name="connsiteY328" fmla="*/ 982028 h 1201102"/>
              <a:gd name="connsiteX329" fmla="*/ 264237 w 1244359"/>
              <a:gd name="connsiteY329" fmla="*/ 986790 h 1201102"/>
              <a:gd name="connsiteX330" fmla="*/ 261380 w 1244359"/>
              <a:gd name="connsiteY330" fmla="*/ 984885 h 1201102"/>
              <a:gd name="connsiteX331" fmla="*/ 255665 w 1244359"/>
              <a:gd name="connsiteY331" fmla="*/ 979170 h 1201102"/>
              <a:gd name="connsiteX332" fmla="*/ 256617 w 1244359"/>
              <a:gd name="connsiteY332" fmla="*/ 983933 h 1201102"/>
              <a:gd name="connsiteX333" fmla="*/ 262332 w 1244359"/>
              <a:gd name="connsiteY333" fmla="*/ 989648 h 1201102"/>
              <a:gd name="connsiteX334" fmla="*/ 257570 w 1244359"/>
              <a:gd name="connsiteY334" fmla="*/ 1001078 h 1201102"/>
              <a:gd name="connsiteX335" fmla="*/ 261380 w 1244359"/>
              <a:gd name="connsiteY335" fmla="*/ 1018223 h 1201102"/>
              <a:gd name="connsiteX336" fmla="*/ 268047 w 1244359"/>
              <a:gd name="connsiteY336" fmla="*/ 1034415 h 1201102"/>
              <a:gd name="connsiteX337" fmla="*/ 268047 w 1244359"/>
              <a:gd name="connsiteY337" fmla="*/ 1040130 h 1201102"/>
              <a:gd name="connsiteX338" fmla="*/ 268047 w 1244359"/>
              <a:gd name="connsiteY338" fmla="*/ 1042988 h 1201102"/>
              <a:gd name="connsiteX339" fmla="*/ 265190 w 1244359"/>
              <a:gd name="connsiteY339" fmla="*/ 1042035 h 1201102"/>
              <a:gd name="connsiteX340" fmla="*/ 269000 w 1244359"/>
              <a:gd name="connsiteY340" fmla="*/ 1044893 h 1201102"/>
              <a:gd name="connsiteX341" fmla="*/ 269000 w 1244359"/>
              <a:gd name="connsiteY341" fmla="*/ 1046798 h 1201102"/>
              <a:gd name="connsiteX342" fmla="*/ 246140 w 1244359"/>
              <a:gd name="connsiteY342" fmla="*/ 1030605 h 1201102"/>
              <a:gd name="connsiteX343" fmla="*/ 228042 w 1244359"/>
              <a:gd name="connsiteY343" fmla="*/ 1014413 h 1201102"/>
              <a:gd name="connsiteX344" fmla="*/ 211850 w 1244359"/>
              <a:gd name="connsiteY344" fmla="*/ 1000125 h 1201102"/>
              <a:gd name="connsiteX345" fmla="*/ 204230 w 1244359"/>
              <a:gd name="connsiteY345" fmla="*/ 994410 h 1201102"/>
              <a:gd name="connsiteX346" fmla="*/ 216612 w 1244359"/>
              <a:gd name="connsiteY346" fmla="*/ 1022033 h 1201102"/>
              <a:gd name="connsiteX347" fmla="*/ 224232 w 1244359"/>
              <a:gd name="connsiteY347" fmla="*/ 1033463 h 1201102"/>
              <a:gd name="connsiteX348" fmla="*/ 228995 w 1244359"/>
              <a:gd name="connsiteY348" fmla="*/ 1036320 h 1201102"/>
              <a:gd name="connsiteX349" fmla="*/ 248997 w 1244359"/>
              <a:gd name="connsiteY349" fmla="*/ 1062990 h 1201102"/>
              <a:gd name="connsiteX350" fmla="*/ 265190 w 1244359"/>
              <a:gd name="connsiteY350" fmla="*/ 1069658 h 1201102"/>
              <a:gd name="connsiteX351" fmla="*/ 266142 w 1244359"/>
              <a:gd name="connsiteY351" fmla="*/ 1065848 h 1201102"/>
              <a:gd name="connsiteX352" fmla="*/ 274715 w 1244359"/>
              <a:gd name="connsiteY352" fmla="*/ 1068705 h 1201102"/>
              <a:gd name="connsiteX353" fmla="*/ 257570 w 1244359"/>
              <a:gd name="connsiteY353" fmla="*/ 1062990 h 1201102"/>
              <a:gd name="connsiteX354" fmla="*/ 253760 w 1244359"/>
              <a:gd name="connsiteY354" fmla="*/ 1057275 h 1201102"/>
              <a:gd name="connsiteX355" fmla="*/ 255665 w 1244359"/>
              <a:gd name="connsiteY355" fmla="*/ 1062038 h 1201102"/>
              <a:gd name="connsiteX356" fmla="*/ 250902 w 1244359"/>
              <a:gd name="connsiteY356" fmla="*/ 1061085 h 1201102"/>
              <a:gd name="connsiteX357" fmla="*/ 239472 w 1244359"/>
              <a:gd name="connsiteY357" fmla="*/ 1048703 h 1201102"/>
              <a:gd name="connsiteX358" fmla="*/ 243282 w 1244359"/>
              <a:gd name="connsiteY358" fmla="*/ 1047750 h 1201102"/>
              <a:gd name="connsiteX359" fmla="*/ 252807 w 1244359"/>
              <a:gd name="connsiteY359" fmla="*/ 1050608 h 1201102"/>
              <a:gd name="connsiteX360" fmla="*/ 257570 w 1244359"/>
              <a:gd name="connsiteY360" fmla="*/ 1057275 h 1201102"/>
              <a:gd name="connsiteX361" fmla="*/ 271857 w 1244359"/>
              <a:gd name="connsiteY361" fmla="*/ 1062038 h 1201102"/>
              <a:gd name="connsiteX362" fmla="*/ 291860 w 1244359"/>
              <a:gd name="connsiteY362" fmla="*/ 1065848 h 1201102"/>
              <a:gd name="connsiteX363" fmla="*/ 292812 w 1244359"/>
              <a:gd name="connsiteY363" fmla="*/ 1066800 h 1201102"/>
              <a:gd name="connsiteX364" fmla="*/ 305195 w 1244359"/>
              <a:gd name="connsiteY364" fmla="*/ 1075373 h 1201102"/>
              <a:gd name="connsiteX365" fmla="*/ 308052 w 1244359"/>
              <a:gd name="connsiteY365" fmla="*/ 1073468 h 1201102"/>
              <a:gd name="connsiteX366" fmla="*/ 307100 w 1244359"/>
              <a:gd name="connsiteY366" fmla="*/ 1062038 h 1201102"/>
              <a:gd name="connsiteX367" fmla="*/ 293765 w 1244359"/>
              <a:gd name="connsiteY367" fmla="*/ 1052513 h 1201102"/>
              <a:gd name="connsiteX368" fmla="*/ 289002 w 1244359"/>
              <a:gd name="connsiteY368" fmla="*/ 1050608 h 1201102"/>
              <a:gd name="connsiteX369" fmla="*/ 285192 w 1244359"/>
              <a:gd name="connsiteY369" fmla="*/ 1044893 h 1201102"/>
              <a:gd name="connsiteX370" fmla="*/ 286145 w 1244359"/>
              <a:gd name="connsiteY370" fmla="*/ 1044893 h 1201102"/>
              <a:gd name="connsiteX371" fmla="*/ 283287 w 1244359"/>
              <a:gd name="connsiteY371" fmla="*/ 1042988 h 1201102"/>
              <a:gd name="connsiteX372" fmla="*/ 277572 w 1244359"/>
              <a:gd name="connsiteY372" fmla="*/ 1033463 h 1201102"/>
              <a:gd name="connsiteX373" fmla="*/ 283287 w 1244359"/>
              <a:gd name="connsiteY373" fmla="*/ 1018223 h 1201102"/>
              <a:gd name="connsiteX374" fmla="*/ 284240 w 1244359"/>
              <a:gd name="connsiteY374" fmla="*/ 1013460 h 1201102"/>
              <a:gd name="connsiteX375" fmla="*/ 283287 w 1244359"/>
              <a:gd name="connsiteY375" fmla="*/ 1012508 h 1201102"/>
              <a:gd name="connsiteX376" fmla="*/ 271857 w 1244359"/>
              <a:gd name="connsiteY376" fmla="*/ 1007745 h 1201102"/>
              <a:gd name="connsiteX377" fmla="*/ 269000 w 1244359"/>
              <a:gd name="connsiteY377" fmla="*/ 1000125 h 1201102"/>
              <a:gd name="connsiteX378" fmla="*/ 279477 w 1244359"/>
              <a:gd name="connsiteY378" fmla="*/ 1004888 h 1201102"/>
              <a:gd name="connsiteX379" fmla="*/ 280430 w 1244359"/>
              <a:gd name="connsiteY379" fmla="*/ 1005840 h 1201102"/>
              <a:gd name="connsiteX380" fmla="*/ 292812 w 1244359"/>
              <a:gd name="connsiteY380" fmla="*/ 1017270 h 1201102"/>
              <a:gd name="connsiteX381" fmla="*/ 305195 w 1244359"/>
              <a:gd name="connsiteY381" fmla="*/ 1026795 h 1201102"/>
              <a:gd name="connsiteX382" fmla="*/ 308052 w 1244359"/>
              <a:gd name="connsiteY382" fmla="*/ 1024890 h 1201102"/>
              <a:gd name="connsiteX383" fmla="*/ 317577 w 1244359"/>
              <a:gd name="connsiteY383" fmla="*/ 1031558 h 1201102"/>
              <a:gd name="connsiteX384" fmla="*/ 326150 w 1244359"/>
              <a:gd name="connsiteY384" fmla="*/ 1032510 h 1201102"/>
              <a:gd name="connsiteX385" fmla="*/ 300432 w 1244359"/>
              <a:gd name="connsiteY385" fmla="*/ 1021080 h 1201102"/>
              <a:gd name="connsiteX386" fmla="*/ 288050 w 1244359"/>
              <a:gd name="connsiteY386" fmla="*/ 1010603 h 1201102"/>
              <a:gd name="connsiteX387" fmla="*/ 283287 w 1244359"/>
              <a:gd name="connsiteY387" fmla="*/ 1006793 h 1201102"/>
              <a:gd name="connsiteX388" fmla="*/ 286145 w 1244359"/>
              <a:gd name="connsiteY388" fmla="*/ 1005840 h 1201102"/>
              <a:gd name="connsiteX389" fmla="*/ 286145 w 1244359"/>
              <a:gd name="connsiteY389" fmla="*/ 1004888 h 1201102"/>
              <a:gd name="connsiteX390" fmla="*/ 284240 w 1244359"/>
              <a:gd name="connsiteY390" fmla="*/ 1002030 h 1201102"/>
              <a:gd name="connsiteX391" fmla="*/ 285192 w 1244359"/>
              <a:gd name="connsiteY391" fmla="*/ 997268 h 1201102"/>
              <a:gd name="connsiteX392" fmla="*/ 289955 w 1244359"/>
              <a:gd name="connsiteY392" fmla="*/ 997268 h 1201102"/>
              <a:gd name="connsiteX393" fmla="*/ 294717 w 1244359"/>
              <a:gd name="connsiteY393" fmla="*/ 1000125 h 1201102"/>
              <a:gd name="connsiteX394" fmla="*/ 295670 w 1244359"/>
              <a:gd name="connsiteY394" fmla="*/ 1005840 h 1201102"/>
              <a:gd name="connsiteX395" fmla="*/ 300432 w 1244359"/>
              <a:gd name="connsiteY395" fmla="*/ 1007745 h 1201102"/>
              <a:gd name="connsiteX396" fmla="*/ 308052 w 1244359"/>
              <a:gd name="connsiteY396" fmla="*/ 1008698 h 1201102"/>
              <a:gd name="connsiteX397" fmla="*/ 309005 w 1244359"/>
              <a:gd name="connsiteY397" fmla="*/ 1010603 h 1201102"/>
              <a:gd name="connsiteX398" fmla="*/ 312815 w 1244359"/>
              <a:gd name="connsiteY398" fmla="*/ 1011555 h 1201102"/>
              <a:gd name="connsiteX399" fmla="*/ 313767 w 1244359"/>
              <a:gd name="connsiteY399" fmla="*/ 1011555 h 1201102"/>
              <a:gd name="connsiteX400" fmla="*/ 334722 w 1244359"/>
              <a:gd name="connsiteY400" fmla="*/ 1021080 h 1201102"/>
              <a:gd name="connsiteX401" fmla="*/ 325197 w 1244359"/>
              <a:gd name="connsiteY401" fmla="*/ 1014413 h 1201102"/>
              <a:gd name="connsiteX402" fmla="*/ 330912 w 1244359"/>
              <a:gd name="connsiteY402" fmla="*/ 1014413 h 1201102"/>
              <a:gd name="connsiteX403" fmla="*/ 331865 w 1244359"/>
              <a:gd name="connsiteY403" fmla="*/ 1013460 h 1201102"/>
              <a:gd name="connsiteX404" fmla="*/ 330912 w 1244359"/>
              <a:gd name="connsiteY404" fmla="*/ 1012508 h 1201102"/>
              <a:gd name="connsiteX405" fmla="*/ 323292 w 1244359"/>
              <a:gd name="connsiteY405" fmla="*/ 1012508 h 1201102"/>
              <a:gd name="connsiteX406" fmla="*/ 322340 w 1244359"/>
              <a:gd name="connsiteY406" fmla="*/ 1013460 h 1201102"/>
              <a:gd name="connsiteX407" fmla="*/ 316625 w 1244359"/>
              <a:gd name="connsiteY407" fmla="*/ 1009650 h 1201102"/>
              <a:gd name="connsiteX408" fmla="*/ 322340 w 1244359"/>
              <a:gd name="connsiteY408" fmla="*/ 1007745 h 1201102"/>
              <a:gd name="connsiteX409" fmla="*/ 329007 w 1244359"/>
              <a:gd name="connsiteY409" fmla="*/ 1007745 h 1201102"/>
              <a:gd name="connsiteX410" fmla="*/ 335675 w 1244359"/>
              <a:gd name="connsiteY410" fmla="*/ 1012508 h 1201102"/>
              <a:gd name="connsiteX411" fmla="*/ 340437 w 1244359"/>
              <a:gd name="connsiteY411" fmla="*/ 1011555 h 1201102"/>
              <a:gd name="connsiteX412" fmla="*/ 340437 w 1244359"/>
              <a:gd name="connsiteY412" fmla="*/ 1009650 h 1201102"/>
              <a:gd name="connsiteX413" fmla="*/ 351867 w 1244359"/>
              <a:gd name="connsiteY413" fmla="*/ 1011555 h 1201102"/>
              <a:gd name="connsiteX414" fmla="*/ 360440 w 1244359"/>
              <a:gd name="connsiteY414" fmla="*/ 1017270 h 1201102"/>
              <a:gd name="connsiteX415" fmla="*/ 365202 w 1244359"/>
              <a:gd name="connsiteY415" fmla="*/ 1022985 h 1201102"/>
              <a:gd name="connsiteX416" fmla="*/ 368060 w 1244359"/>
              <a:gd name="connsiteY416" fmla="*/ 1027748 h 1201102"/>
              <a:gd name="connsiteX417" fmla="*/ 357582 w 1244359"/>
              <a:gd name="connsiteY417" fmla="*/ 1029653 h 1201102"/>
              <a:gd name="connsiteX418" fmla="*/ 361392 w 1244359"/>
              <a:gd name="connsiteY418" fmla="*/ 1033463 h 1201102"/>
              <a:gd name="connsiteX419" fmla="*/ 354725 w 1244359"/>
              <a:gd name="connsiteY419" fmla="*/ 1035368 h 1201102"/>
              <a:gd name="connsiteX420" fmla="*/ 369012 w 1244359"/>
              <a:gd name="connsiteY420" fmla="*/ 1043940 h 1201102"/>
              <a:gd name="connsiteX421" fmla="*/ 379490 w 1244359"/>
              <a:gd name="connsiteY421" fmla="*/ 1045845 h 1201102"/>
              <a:gd name="connsiteX422" fmla="*/ 370917 w 1244359"/>
              <a:gd name="connsiteY422" fmla="*/ 1043940 h 1201102"/>
              <a:gd name="connsiteX423" fmla="*/ 366155 w 1244359"/>
              <a:gd name="connsiteY423" fmla="*/ 1045845 h 1201102"/>
              <a:gd name="connsiteX424" fmla="*/ 389967 w 1244359"/>
              <a:gd name="connsiteY424" fmla="*/ 1054418 h 1201102"/>
              <a:gd name="connsiteX425" fmla="*/ 369012 w 1244359"/>
              <a:gd name="connsiteY425" fmla="*/ 1050608 h 1201102"/>
              <a:gd name="connsiteX426" fmla="*/ 369965 w 1244359"/>
              <a:gd name="connsiteY426" fmla="*/ 1059180 h 1201102"/>
              <a:gd name="connsiteX427" fmla="*/ 370917 w 1244359"/>
              <a:gd name="connsiteY427" fmla="*/ 1057275 h 1201102"/>
              <a:gd name="connsiteX428" fmla="*/ 375680 w 1244359"/>
              <a:gd name="connsiteY428" fmla="*/ 1060133 h 1201102"/>
              <a:gd name="connsiteX429" fmla="*/ 374727 w 1244359"/>
              <a:gd name="connsiteY429" fmla="*/ 1062038 h 1201102"/>
              <a:gd name="connsiteX430" fmla="*/ 369965 w 1244359"/>
              <a:gd name="connsiteY430" fmla="*/ 1060133 h 1201102"/>
              <a:gd name="connsiteX431" fmla="*/ 383300 w 1244359"/>
              <a:gd name="connsiteY431" fmla="*/ 1069658 h 1201102"/>
              <a:gd name="connsiteX432" fmla="*/ 418542 w 1244359"/>
              <a:gd name="connsiteY432" fmla="*/ 1082993 h 1201102"/>
              <a:gd name="connsiteX433" fmla="*/ 406160 w 1244359"/>
              <a:gd name="connsiteY433" fmla="*/ 1074420 h 1201102"/>
              <a:gd name="connsiteX434" fmla="*/ 415685 w 1244359"/>
              <a:gd name="connsiteY434" fmla="*/ 1076325 h 1201102"/>
              <a:gd name="connsiteX435" fmla="*/ 406160 w 1244359"/>
              <a:gd name="connsiteY435" fmla="*/ 1070610 h 1201102"/>
              <a:gd name="connsiteX436" fmla="*/ 409017 w 1244359"/>
              <a:gd name="connsiteY436" fmla="*/ 1069658 h 1201102"/>
              <a:gd name="connsiteX437" fmla="*/ 417590 w 1244359"/>
              <a:gd name="connsiteY437" fmla="*/ 1078230 h 1201102"/>
              <a:gd name="connsiteX438" fmla="*/ 421400 w 1244359"/>
              <a:gd name="connsiteY438" fmla="*/ 1079183 h 1201102"/>
              <a:gd name="connsiteX439" fmla="*/ 420447 w 1244359"/>
              <a:gd name="connsiteY439" fmla="*/ 1074420 h 1201102"/>
              <a:gd name="connsiteX440" fmla="*/ 410922 w 1244359"/>
              <a:gd name="connsiteY440" fmla="*/ 1066800 h 1201102"/>
              <a:gd name="connsiteX441" fmla="*/ 429972 w 1244359"/>
              <a:gd name="connsiteY441" fmla="*/ 1070610 h 1201102"/>
              <a:gd name="connsiteX442" fmla="*/ 434735 w 1244359"/>
              <a:gd name="connsiteY442" fmla="*/ 1076325 h 1201102"/>
              <a:gd name="connsiteX443" fmla="*/ 439497 w 1244359"/>
              <a:gd name="connsiteY443" fmla="*/ 1077278 h 1201102"/>
              <a:gd name="connsiteX444" fmla="*/ 444260 w 1244359"/>
              <a:gd name="connsiteY444" fmla="*/ 1075373 h 1201102"/>
              <a:gd name="connsiteX445" fmla="*/ 453785 w 1244359"/>
              <a:gd name="connsiteY445" fmla="*/ 1081088 h 1201102"/>
              <a:gd name="connsiteX446" fmla="*/ 473787 w 1244359"/>
              <a:gd name="connsiteY446" fmla="*/ 1093470 h 1201102"/>
              <a:gd name="connsiteX447" fmla="*/ 473787 w 1244359"/>
              <a:gd name="connsiteY447" fmla="*/ 1093470 h 1201102"/>
              <a:gd name="connsiteX448" fmla="*/ 472835 w 1244359"/>
              <a:gd name="connsiteY448" fmla="*/ 1094423 h 1201102"/>
              <a:gd name="connsiteX449" fmla="*/ 452832 w 1244359"/>
              <a:gd name="connsiteY449" fmla="*/ 1091565 h 1201102"/>
              <a:gd name="connsiteX450" fmla="*/ 453785 w 1244359"/>
              <a:gd name="connsiteY450" fmla="*/ 1092518 h 1201102"/>
              <a:gd name="connsiteX451" fmla="*/ 439497 w 1244359"/>
              <a:gd name="connsiteY451" fmla="*/ 1089660 h 1201102"/>
              <a:gd name="connsiteX452" fmla="*/ 444260 w 1244359"/>
              <a:gd name="connsiteY452" fmla="*/ 1093470 h 1201102"/>
              <a:gd name="connsiteX453" fmla="*/ 430925 w 1244359"/>
              <a:gd name="connsiteY453" fmla="*/ 1088708 h 1201102"/>
              <a:gd name="connsiteX454" fmla="*/ 437592 w 1244359"/>
              <a:gd name="connsiteY454" fmla="*/ 1091565 h 1201102"/>
              <a:gd name="connsiteX455" fmla="*/ 430925 w 1244359"/>
              <a:gd name="connsiteY455" fmla="*/ 1087755 h 1201102"/>
              <a:gd name="connsiteX456" fmla="*/ 430925 w 1244359"/>
              <a:gd name="connsiteY456" fmla="*/ 1087755 h 1201102"/>
              <a:gd name="connsiteX457" fmla="*/ 430925 w 1244359"/>
              <a:gd name="connsiteY457" fmla="*/ 1087755 h 1201102"/>
              <a:gd name="connsiteX458" fmla="*/ 427115 w 1244359"/>
              <a:gd name="connsiteY458" fmla="*/ 1084898 h 1201102"/>
              <a:gd name="connsiteX459" fmla="*/ 422352 w 1244359"/>
              <a:gd name="connsiteY459" fmla="*/ 1085850 h 1201102"/>
              <a:gd name="connsiteX460" fmla="*/ 423305 w 1244359"/>
              <a:gd name="connsiteY460" fmla="*/ 1085850 h 1201102"/>
              <a:gd name="connsiteX461" fmla="*/ 396635 w 1244359"/>
              <a:gd name="connsiteY461" fmla="*/ 1078230 h 1201102"/>
              <a:gd name="connsiteX462" fmla="*/ 365202 w 1244359"/>
              <a:gd name="connsiteY462" fmla="*/ 1071563 h 1201102"/>
              <a:gd name="connsiteX463" fmla="*/ 354725 w 1244359"/>
              <a:gd name="connsiteY463" fmla="*/ 1064895 h 1201102"/>
              <a:gd name="connsiteX464" fmla="*/ 329007 w 1244359"/>
              <a:gd name="connsiteY464" fmla="*/ 1048703 h 1201102"/>
              <a:gd name="connsiteX465" fmla="*/ 314720 w 1244359"/>
              <a:gd name="connsiteY465" fmla="*/ 1041083 h 1201102"/>
              <a:gd name="connsiteX466" fmla="*/ 315672 w 1244359"/>
              <a:gd name="connsiteY466" fmla="*/ 1039178 h 1201102"/>
              <a:gd name="connsiteX467" fmla="*/ 291860 w 1244359"/>
              <a:gd name="connsiteY467" fmla="*/ 1022033 h 1201102"/>
              <a:gd name="connsiteX468" fmla="*/ 294717 w 1244359"/>
              <a:gd name="connsiteY468" fmla="*/ 1028700 h 1201102"/>
              <a:gd name="connsiteX469" fmla="*/ 296622 w 1244359"/>
              <a:gd name="connsiteY469" fmla="*/ 1025843 h 1201102"/>
              <a:gd name="connsiteX470" fmla="*/ 305195 w 1244359"/>
              <a:gd name="connsiteY470" fmla="*/ 1040130 h 1201102"/>
              <a:gd name="connsiteX471" fmla="*/ 327102 w 1244359"/>
              <a:gd name="connsiteY471" fmla="*/ 1053465 h 1201102"/>
              <a:gd name="connsiteX472" fmla="*/ 331865 w 1244359"/>
              <a:gd name="connsiteY472" fmla="*/ 1060133 h 1201102"/>
              <a:gd name="connsiteX473" fmla="*/ 334722 w 1244359"/>
              <a:gd name="connsiteY473" fmla="*/ 1057275 h 1201102"/>
              <a:gd name="connsiteX474" fmla="*/ 348057 w 1244359"/>
              <a:gd name="connsiteY474" fmla="*/ 1065848 h 1201102"/>
              <a:gd name="connsiteX475" fmla="*/ 341390 w 1244359"/>
              <a:gd name="connsiteY475" fmla="*/ 1067753 h 1201102"/>
              <a:gd name="connsiteX476" fmla="*/ 344247 w 1244359"/>
              <a:gd name="connsiteY476" fmla="*/ 1068705 h 1201102"/>
              <a:gd name="connsiteX477" fmla="*/ 342342 w 1244359"/>
              <a:gd name="connsiteY477" fmla="*/ 1071563 h 1201102"/>
              <a:gd name="connsiteX478" fmla="*/ 351867 w 1244359"/>
              <a:gd name="connsiteY478" fmla="*/ 1073468 h 1201102"/>
              <a:gd name="connsiteX479" fmla="*/ 369012 w 1244359"/>
              <a:gd name="connsiteY479" fmla="*/ 1086803 h 1201102"/>
              <a:gd name="connsiteX480" fmla="*/ 373775 w 1244359"/>
              <a:gd name="connsiteY480" fmla="*/ 1085850 h 1201102"/>
              <a:gd name="connsiteX481" fmla="*/ 372822 w 1244359"/>
              <a:gd name="connsiteY481" fmla="*/ 1087755 h 1201102"/>
              <a:gd name="connsiteX482" fmla="*/ 444260 w 1244359"/>
              <a:gd name="connsiteY482" fmla="*/ 1109663 h 1201102"/>
              <a:gd name="connsiteX483" fmla="*/ 472835 w 1244359"/>
              <a:gd name="connsiteY483" fmla="*/ 1120140 h 1201102"/>
              <a:gd name="connsiteX484" fmla="*/ 562370 w 1244359"/>
              <a:gd name="connsiteY484" fmla="*/ 1133475 h 1201102"/>
              <a:gd name="connsiteX485" fmla="*/ 595707 w 1244359"/>
              <a:gd name="connsiteY485" fmla="*/ 1132523 h 1201102"/>
              <a:gd name="connsiteX486" fmla="*/ 601422 w 1244359"/>
              <a:gd name="connsiteY486" fmla="*/ 1131570 h 1201102"/>
              <a:gd name="connsiteX487" fmla="*/ 586182 w 1244359"/>
              <a:gd name="connsiteY487" fmla="*/ 1137285 h 1201102"/>
              <a:gd name="connsiteX488" fmla="*/ 585230 w 1244359"/>
              <a:gd name="connsiteY488" fmla="*/ 1144905 h 1201102"/>
              <a:gd name="connsiteX489" fmla="*/ 542367 w 1244359"/>
              <a:gd name="connsiteY489" fmla="*/ 1146810 h 1201102"/>
              <a:gd name="connsiteX490" fmla="*/ 533795 w 1244359"/>
              <a:gd name="connsiteY490" fmla="*/ 1143953 h 1201102"/>
              <a:gd name="connsiteX491" fmla="*/ 513792 w 1244359"/>
              <a:gd name="connsiteY491" fmla="*/ 1141095 h 1201102"/>
              <a:gd name="connsiteX492" fmla="*/ 502362 w 1244359"/>
              <a:gd name="connsiteY492" fmla="*/ 1143953 h 1201102"/>
              <a:gd name="connsiteX493" fmla="*/ 489980 w 1244359"/>
              <a:gd name="connsiteY493" fmla="*/ 1139190 h 1201102"/>
              <a:gd name="connsiteX494" fmla="*/ 481407 w 1244359"/>
              <a:gd name="connsiteY494" fmla="*/ 1139190 h 1201102"/>
              <a:gd name="connsiteX495" fmla="*/ 483312 w 1244359"/>
              <a:gd name="connsiteY495" fmla="*/ 1138238 h 1201102"/>
              <a:gd name="connsiteX496" fmla="*/ 472835 w 1244359"/>
              <a:gd name="connsiteY496" fmla="*/ 1139190 h 1201102"/>
              <a:gd name="connsiteX497" fmla="*/ 471882 w 1244359"/>
              <a:gd name="connsiteY497" fmla="*/ 1136333 h 1201102"/>
              <a:gd name="connsiteX498" fmla="*/ 454737 w 1244359"/>
              <a:gd name="connsiteY498" fmla="*/ 1135380 h 1201102"/>
              <a:gd name="connsiteX499" fmla="*/ 453785 w 1244359"/>
              <a:gd name="connsiteY499" fmla="*/ 1131570 h 1201102"/>
              <a:gd name="connsiteX500" fmla="*/ 444260 w 1244359"/>
              <a:gd name="connsiteY500" fmla="*/ 1133475 h 1201102"/>
              <a:gd name="connsiteX501" fmla="*/ 430925 w 1244359"/>
              <a:gd name="connsiteY501" fmla="*/ 1125855 h 1201102"/>
              <a:gd name="connsiteX502" fmla="*/ 412827 w 1244359"/>
              <a:gd name="connsiteY502" fmla="*/ 1122998 h 1201102"/>
              <a:gd name="connsiteX503" fmla="*/ 395682 w 1244359"/>
              <a:gd name="connsiteY503" fmla="*/ 1118235 h 1201102"/>
              <a:gd name="connsiteX504" fmla="*/ 396635 w 1244359"/>
              <a:gd name="connsiteY504" fmla="*/ 1121093 h 1201102"/>
              <a:gd name="connsiteX505" fmla="*/ 377585 w 1244359"/>
              <a:gd name="connsiteY505" fmla="*/ 1115378 h 1201102"/>
              <a:gd name="connsiteX506" fmla="*/ 379490 w 1244359"/>
              <a:gd name="connsiteY506" fmla="*/ 1114425 h 1201102"/>
              <a:gd name="connsiteX507" fmla="*/ 358535 w 1244359"/>
              <a:gd name="connsiteY507" fmla="*/ 1106805 h 1201102"/>
              <a:gd name="connsiteX508" fmla="*/ 342342 w 1244359"/>
              <a:gd name="connsiteY508" fmla="*/ 1099185 h 1201102"/>
              <a:gd name="connsiteX509" fmla="*/ 337580 w 1244359"/>
              <a:gd name="connsiteY509" fmla="*/ 1100138 h 1201102"/>
              <a:gd name="connsiteX510" fmla="*/ 330912 w 1244359"/>
              <a:gd name="connsiteY510" fmla="*/ 1098233 h 1201102"/>
              <a:gd name="connsiteX511" fmla="*/ 327102 w 1244359"/>
              <a:gd name="connsiteY511" fmla="*/ 1092518 h 1201102"/>
              <a:gd name="connsiteX512" fmla="*/ 317577 w 1244359"/>
              <a:gd name="connsiteY512" fmla="*/ 1091565 h 1201102"/>
              <a:gd name="connsiteX513" fmla="*/ 316625 w 1244359"/>
              <a:gd name="connsiteY513" fmla="*/ 1087755 h 1201102"/>
              <a:gd name="connsiteX514" fmla="*/ 321387 w 1244359"/>
              <a:gd name="connsiteY514" fmla="*/ 1087755 h 1201102"/>
              <a:gd name="connsiteX515" fmla="*/ 309005 w 1244359"/>
              <a:gd name="connsiteY515" fmla="*/ 1088708 h 1201102"/>
              <a:gd name="connsiteX516" fmla="*/ 319482 w 1244359"/>
              <a:gd name="connsiteY516" fmla="*/ 1096328 h 1201102"/>
              <a:gd name="connsiteX517" fmla="*/ 339485 w 1244359"/>
              <a:gd name="connsiteY517" fmla="*/ 1105853 h 1201102"/>
              <a:gd name="connsiteX518" fmla="*/ 336627 w 1244359"/>
              <a:gd name="connsiteY518" fmla="*/ 1105853 h 1201102"/>
              <a:gd name="connsiteX519" fmla="*/ 336627 w 1244359"/>
              <a:gd name="connsiteY519" fmla="*/ 1102995 h 1201102"/>
              <a:gd name="connsiteX520" fmla="*/ 309957 w 1244359"/>
              <a:gd name="connsiteY520" fmla="*/ 1091565 h 1201102"/>
              <a:gd name="connsiteX521" fmla="*/ 305195 w 1244359"/>
              <a:gd name="connsiteY521" fmla="*/ 1095375 h 1201102"/>
              <a:gd name="connsiteX522" fmla="*/ 335675 w 1244359"/>
              <a:gd name="connsiteY522" fmla="*/ 1109663 h 1201102"/>
              <a:gd name="connsiteX523" fmla="*/ 342342 w 1244359"/>
              <a:gd name="connsiteY523" fmla="*/ 1108710 h 1201102"/>
              <a:gd name="connsiteX524" fmla="*/ 353772 w 1244359"/>
              <a:gd name="connsiteY524" fmla="*/ 1116330 h 1201102"/>
              <a:gd name="connsiteX525" fmla="*/ 353772 w 1244359"/>
              <a:gd name="connsiteY525" fmla="*/ 1113473 h 1201102"/>
              <a:gd name="connsiteX526" fmla="*/ 374727 w 1244359"/>
              <a:gd name="connsiteY526" fmla="*/ 1124903 h 1201102"/>
              <a:gd name="connsiteX527" fmla="*/ 362345 w 1244359"/>
              <a:gd name="connsiteY527" fmla="*/ 1122998 h 1201102"/>
              <a:gd name="connsiteX528" fmla="*/ 376632 w 1244359"/>
              <a:gd name="connsiteY528" fmla="*/ 1127760 h 1201102"/>
              <a:gd name="connsiteX529" fmla="*/ 375680 w 1244359"/>
              <a:gd name="connsiteY529" fmla="*/ 1129665 h 1201102"/>
              <a:gd name="connsiteX530" fmla="*/ 399492 w 1244359"/>
              <a:gd name="connsiteY530" fmla="*/ 1138238 h 1201102"/>
              <a:gd name="connsiteX531" fmla="*/ 412827 w 1244359"/>
              <a:gd name="connsiteY531" fmla="*/ 1143953 h 1201102"/>
              <a:gd name="connsiteX532" fmla="*/ 426162 w 1244359"/>
              <a:gd name="connsiteY532" fmla="*/ 1146810 h 1201102"/>
              <a:gd name="connsiteX533" fmla="*/ 427115 w 1244359"/>
              <a:gd name="connsiteY533" fmla="*/ 1149668 h 1201102"/>
              <a:gd name="connsiteX534" fmla="*/ 471882 w 1244359"/>
              <a:gd name="connsiteY534" fmla="*/ 1159193 h 1201102"/>
              <a:gd name="connsiteX535" fmla="*/ 461405 w 1244359"/>
              <a:gd name="connsiteY535" fmla="*/ 1159193 h 1201102"/>
              <a:gd name="connsiteX536" fmla="*/ 474740 w 1244359"/>
              <a:gd name="connsiteY536" fmla="*/ 1163003 h 1201102"/>
              <a:gd name="connsiteX537" fmla="*/ 474740 w 1244359"/>
              <a:gd name="connsiteY537" fmla="*/ 1164908 h 1201102"/>
              <a:gd name="connsiteX538" fmla="*/ 489980 w 1244359"/>
              <a:gd name="connsiteY538" fmla="*/ 1162050 h 1201102"/>
              <a:gd name="connsiteX539" fmla="*/ 509982 w 1244359"/>
              <a:gd name="connsiteY539" fmla="*/ 1167765 h 1201102"/>
              <a:gd name="connsiteX540" fmla="*/ 525222 w 1244359"/>
              <a:gd name="connsiteY540" fmla="*/ 1167765 h 1201102"/>
              <a:gd name="connsiteX541" fmla="*/ 528080 w 1244359"/>
              <a:gd name="connsiteY541" fmla="*/ 1166813 h 1201102"/>
              <a:gd name="connsiteX542" fmla="*/ 542367 w 1244359"/>
              <a:gd name="connsiteY542" fmla="*/ 1170623 h 1201102"/>
              <a:gd name="connsiteX543" fmla="*/ 533795 w 1244359"/>
              <a:gd name="connsiteY543" fmla="*/ 1172528 h 1201102"/>
              <a:gd name="connsiteX544" fmla="*/ 539510 w 1244359"/>
              <a:gd name="connsiteY544" fmla="*/ 1177290 h 1201102"/>
              <a:gd name="connsiteX545" fmla="*/ 550940 w 1244359"/>
              <a:gd name="connsiteY545" fmla="*/ 1179195 h 1201102"/>
              <a:gd name="connsiteX546" fmla="*/ 542367 w 1244359"/>
              <a:gd name="connsiteY546" fmla="*/ 1174433 h 1201102"/>
              <a:gd name="connsiteX547" fmla="*/ 547130 w 1244359"/>
              <a:gd name="connsiteY547" fmla="*/ 1173480 h 1201102"/>
              <a:gd name="connsiteX548" fmla="*/ 555702 w 1244359"/>
              <a:gd name="connsiteY548" fmla="*/ 1175385 h 1201102"/>
              <a:gd name="connsiteX549" fmla="*/ 556655 w 1244359"/>
              <a:gd name="connsiteY549" fmla="*/ 1178243 h 1201102"/>
              <a:gd name="connsiteX550" fmla="*/ 528080 w 1244359"/>
              <a:gd name="connsiteY550" fmla="*/ 1178243 h 1201102"/>
              <a:gd name="connsiteX551" fmla="*/ 501410 w 1244359"/>
              <a:gd name="connsiteY551" fmla="*/ 1172528 h 1201102"/>
              <a:gd name="connsiteX552" fmla="*/ 480455 w 1244359"/>
              <a:gd name="connsiteY552" fmla="*/ 1169670 h 1201102"/>
              <a:gd name="connsiteX553" fmla="*/ 459500 w 1244359"/>
              <a:gd name="connsiteY553" fmla="*/ 1167765 h 1201102"/>
              <a:gd name="connsiteX554" fmla="*/ 455690 w 1244359"/>
              <a:gd name="connsiteY554" fmla="*/ 1163955 h 1201102"/>
              <a:gd name="connsiteX555" fmla="*/ 403302 w 1244359"/>
              <a:gd name="connsiteY555" fmla="*/ 1150620 h 1201102"/>
              <a:gd name="connsiteX556" fmla="*/ 412827 w 1244359"/>
              <a:gd name="connsiteY556" fmla="*/ 1155383 h 1201102"/>
              <a:gd name="connsiteX557" fmla="*/ 393777 w 1244359"/>
              <a:gd name="connsiteY557" fmla="*/ 1145858 h 1201102"/>
              <a:gd name="connsiteX558" fmla="*/ 382347 w 1244359"/>
              <a:gd name="connsiteY558" fmla="*/ 1143000 h 1201102"/>
              <a:gd name="connsiteX559" fmla="*/ 389015 w 1244359"/>
              <a:gd name="connsiteY559" fmla="*/ 1147763 h 1201102"/>
              <a:gd name="connsiteX560" fmla="*/ 364250 w 1244359"/>
              <a:gd name="connsiteY560" fmla="*/ 1136333 h 1201102"/>
              <a:gd name="connsiteX561" fmla="*/ 330912 w 1244359"/>
              <a:gd name="connsiteY561" fmla="*/ 1122045 h 1201102"/>
              <a:gd name="connsiteX562" fmla="*/ 306147 w 1244359"/>
              <a:gd name="connsiteY562" fmla="*/ 1105853 h 1201102"/>
              <a:gd name="connsiteX563" fmla="*/ 301385 w 1244359"/>
              <a:gd name="connsiteY563" fmla="*/ 1102043 h 1201102"/>
              <a:gd name="connsiteX564" fmla="*/ 298527 w 1244359"/>
              <a:gd name="connsiteY564" fmla="*/ 1104900 h 1201102"/>
              <a:gd name="connsiteX565" fmla="*/ 295670 w 1244359"/>
              <a:gd name="connsiteY565" fmla="*/ 1103948 h 1201102"/>
              <a:gd name="connsiteX566" fmla="*/ 289002 w 1244359"/>
              <a:gd name="connsiteY566" fmla="*/ 1097280 h 1201102"/>
              <a:gd name="connsiteX567" fmla="*/ 275667 w 1244359"/>
              <a:gd name="connsiteY567" fmla="*/ 1090613 h 1201102"/>
              <a:gd name="connsiteX568" fmla="*/ 261380 w 1244359"/>
              <a:gd name="connsiteY568" fmla="*/ 1079183 h 1201102"/>
              <a:gd name="connsiteX569" fmla="*/ 229947 w 1244359"/>
              <a:gd name="connsiteY569" fmla="*/ 1054418 h 1201102"/>
              <a:gd name="connsiteX570" fmla="*/ 202325 w 1244359"/>
              <a:gd name="connsiteY570" fmla="*/ 1031558 h 1201102"/>
              <a:gd name="connsiteX571" fmla="*/ 226137 w 1244359"/>
              <a:gd name="connsiteY571" fmla="*/ 1054418 h 1201102"/>
              <a:gd name="connsiteX572" fmla="*/ 249950 w 1244359"/>
              <a:gd name="connsiteY572" fmla="*/ 1071563 h 1201102"/>
              <a:gd name="connsiteX573" fmla="*/ 275667 w 1244359"/>
              <a:gd name="connsiteY573" fmla="*/ 1088708 h 1201102"/>
              <a:gd name="connsiteX574" fmla="*/ 276620 w 1244359"/>
              <a:gd name="connsiteY574" fmla="*/ 1093470 h 1201102"/>
              <a:gd name="connsiteX575" fmla="*/ 269000 w 1244359"/>
              <a:gd name="connsiteY575" fmla="*/ 1091565 h 1201102"/>
              <a:gd name="connsiteX576" fmla="*/ 295670 w 1244359"/>
              <a:gd name="connsiteY576" fmla="*/ 1109663 h 1201102"/>
              <a:gd name="connsiteX577" fmla="*/ 304242 w 1244359"/>
              <a:gd name="connsiteY577" fmla="*/ 1113473 h 1201102"/>
              <a:gd name="connsiteX578" fmla="*/ 338532 w 1244359"/>
              <a:gd name="connsiteY578" fmla="*/ 1125855 h 1201102"/>
              <a:gd name="connsiteX579" fmla="*/ 329960 w 1244359"/>
              <a:gd name="connsiteY579" fmla="*/ 1123950 h 1201102"/>
              <a:gd name="connsiteX580" fmla="*/ 337580 w 1244359"/>
              <a:gd name="connsiteY580" fmla="*/ 1129665 h 1201102"/>
              <a:gd name="connsiteX581" fmla="*/ 329007 w 1244359"/>
              <a:gd name="connsiteY581" fmla="*/ 1126808 h 1201102"/>
              <a:gd name="connsiteX582" fmla="*/ 338532 w 1244359"/>
              <a:gd name="connsiteY582" fmla="*/ 1136333 h 1201102"/>
              <a:gd name="connsiteX583" fmla="*/ 344247 w 1244359"/>
              <a:gd name="connsiteY583" fmla="*/ 1135380 h 1201102"/>
              <a:gd name="connsiteX584" fmla="*/ 347105 w 1244359"/>
              <a:gd name="connsiteY584" fmla="*/ 1137285 h 1201102"/>
              <a:gd name="connsiteX585" fmla="*/ 340437 w 1244359"/>
              <a:gd name="connsiteY585" fmla="*/ 1140143 h 1201102"/>
              <a:gd name="connsiteX586" fmla="*/ 348057 w 1244359"/>
              <a:gd name="connsiteY586" fmla="*/ 1141095 h 1201102"/>
              <a:gd name="connsiteX587" fmla="*/ 346152 w 1244359"/>
              <a:gd name="connsiteY587" fmla="*/ 1145858 h 1201102"/>
              <a:gd name="connsiteX588" fmla="*/ 361392 w 1244359"/>
              <a:gd name="connsiteY588" fmla="*/ 1153478 h 1201102"/>
              <a:gd name="connsiteX589" fmla="*/ 359487 w 1244359"/>
              <a:gd name="connsiteY589" fmla="*/ 1150620 h 1201102"/>
              <a:gd name="connsiteX590" fmla="*/ 367107 w 1244359"/>
              <a:gd name="connsiteY590" fmla="*/ 1153478 h 1201102"/>
              <a:gd name="connsiteX591" fmla="*/ 362345 w 1244359"/>
              <a:gd name="connsiteY591" fmla="*/ 1152525 h 1201102"/>
              <a:gd name="connsiteX592" fmla="*/ 387110 w 1244359"/>
              <a:gd name="connsiteY592" fmla="*/ 1165860 h 1201102"/>
              <a:gd name="connsiteX593" fmla="*/ 389967 w 1244359"/>
              <a:gd name="connsiteY593" fmla="*/ 1163003 h 1201102"/>
              <a:gd name="connsiteX594" fmla="*/ 402350 w 1244359"/>
              <a:gd name="connsiteY594" fmla="*/ 1170623 h 1201102"/>
              <a:gd name="connsiteX595" fmla="*/ 405207 w 1244359"/>
              <a:gd name="connsiteY595" fmla="*/ 1166813 h 1201102"/>
              <a:gd name="connsiteX596" fmla="*/ 417590 w 1244359"/>
              <a:gd name="connsiteY596" fmla="*/ 1172528 h 1201102"/>
              <a:gd name="connsiteX597" fmla="*/ 409970 w 1244359"/>
              <a:gd name="connsiteY597" fmla="*/ 1172528 h 1201102"/>
              <a:gd name="connsiteX598" fmla="*/ 429020 w 1244359"/>
              <a:gd name="connsiteY598" fmla="*/ 1174433 h 1201102"/>
              <a:gd name="connsiteX599" fmla="*/ 432830 w 1244359"/>
              <a:gd name="connsiteY599" fmla="*/ 1180148 h 1201102"/>
              <a:gd name="connsiteX600" fmla="*/ 436640 w 1244359"/>
              <a:gd name="connsiteY600" fmla="*/ 1177290 h 1201102"/>
              <a:gd name="connsiteX601" fmla="*/ 447117 w 1244359"/>
              <a:gd name="connsiteY601" fmla="*/ 1181100 h 1201102"/>
              <a:gd name="connsiteX602" fmla="*/ 463310 w 1244359"/>
              <a:gd name="connsiteY602" fmla="*/ 1185863 h 1201102"/>
              <a:gd name="connsiteX603" fmla="*/ 465215 w 1244359"/>
              <a:gd name="connsiteY603" fmla="*/ 1183005 h 1201102"/>
              <a:gd name="connsiteX604" fmla="*/ 501410 w 1244359"/>
              <a:gd name="connsiteY604" fmla="*/ 1189673 h 1201102"/>
              <a:gd name="connsiteX605" fmla="*/ 535700 w 1244359"/>
              <a:gd name="connsiteY605" fmla="*/ 1194435 h 1201102"/>
              <a:gd name="connsiteX606" fmla="*/ 535700 w 1244359"/>
              <a:gd name="connsiteY606" fmla="*/ 1191578 h 1201102"/>
              <a:gd name="connsiteX607" fmla="*/ 557607 w 1244359"/>
              <a:gd name="connsiteY607" fmla="*/ 1191578 h 1201102"/>
              <a:gd name="connsiteX608" fmla="*/ 555702 w 1244359"/>
              <a:gd name="connsiteY608" fmla="*/ 1193483 h 1201102"/>
              <a:gd name="connsiteX609" fmla="*/ 575705 w 1244359"/>
              <a:gd name="connsiteY609" fmla="*/ 1196340 h 1201102"/>
              <a:gd name="connsiteX610" fmla="*/ 561417 w 1244359"/>
              <a:gd name="connsiteY610" fmla="*/ 1201103 h 1201102"/>
              <a:gd name="connsiteX611" fmla="*/ 589040 w 1244359"/>
              <a:gd name="connsiteY611" fmla="*/ 1196340 h 1201102"/>
              <a:gd name="connsiteX612" fmla="*/ 589040 w 1244359"/>
              <a:gd name="connsiteY612" fmla="*/ 1193483 h 1201102"/>
              <a:gd name="connsiteX613" fmla="*/ 598565 w 1244359"/>
              <a:gd name="connsiteY613" fmla="*/ 1192530 h 1201102"/>
              <a:gd name="connsiteX614" fmla="*/ 606185 w 1244359"/>
              <a:gd name="connsiteY614" fmla="*/ 1196340 h 1201102"/>
              <a:gd name="connsiteX615" fmla="*/ 641427 w 1244359"/>
              <a:gd name="connsiteY615" fmla="*/ 1191578 h 1201102"/>
              <a:gd name="connsiteX616" fmla="*/ 661430 w 1244359"/>
              <a:gd name="connsiteY616" fmla="*/ 1191578 h 1201102"/>
              <a:gd name="connsiteX617" fmla="*/ 683337 w 1244359"/>
              <a:gd name="connsiteY617" fmla="*/ 1188720 h 1201102"/>
              <a:gd name="connsiteX618" fmla="*/ 720485 w 1244359"/>
              <a:gd name="connsiteY618" fmla="*/ 1179195 h 1201102"/>
              <a:gd name="connsiteX619" fmla="*/ 729057 w 1244359"/>
              <a:gd name="connsiteY619" fmla="*/ 1181100 h 1201102"/>
              <a:gd name="connsiteX620" fmla="*/ 748107 w 1244359"/>
              <a:gd name="connsiteY620" fmla="*/ 1174433 h 1201102"/>
              <a:gd name="connsiteX621" fmla="*/ 744297 w 1244359"/>
              <a:gd name="connsiteY621" fmla="*/ 1173480 h 1201102"/>
              <a:gd name="connsiteX622" fmla="*/ 754775 w 1244359"/>
              <a:gd name="connsiteY622" fmla="*/ 1169670 h 1201102"/>
              <a:gd name="connsiteX623" fmla="*/ 758585 w 1244359"/>
              <a:gd name="connsiteY623" fmla="*/ 1171575 h 1201102"/>
              <a:gd name="connsiteX624" fmla="*/ 782397 w 1244359"/>
              <a:gd name="connsiteY624" fmla="*/ 1165860 h 1201102"/>
              <a:gd name="connsiteX625" fmla="*/ 778587 w 1244359"/>
              <a:gd name="connsiteY625" fmla="*/ 1163955 h 1201102"/>
              <a:gd name="connsiteX626" fmla="*/ 797637 w 1244359"/>
              <a:gd name="connsiteY626" fmla="*/ 1161098 h 1201102"/>
              <a:gd name="connsiteX627" fmla="*/ 790017 w 1244359"/>
              <a:gd name="connsiteY627" fmla="*/ 1163003 h 1201102"/>
              <a:gd name="connsiteX628" fmla="*/ 793827 w 1244359"/>
              <a:gd name="connsiteY628" fmla="*/ 1163955 h 1201102"/>
              <a:gd name="connsiteX629" fmla="*/ 840500 w 1244359"/>
              <a:gd name="connsiteY629" fmla="*/ 1143953 h 1201102"/>
              <a:gd name="connsiteX630" fmla="*/ 846215 w 1244359"/>
              <a:gd name="connsiteY630" fmla="*/ 1138238 h 1201102"/>
              <a:gd name="connsiteX631" fmla="*/ 862407 w 1244359"/>
              <a:gd name="connsiteY631" fmla="*/ 1133475 h 1201102"/>
              <a:gd name="connsiteX632" fmla="*/ 868122 w 1244359"/>
              <a:gd name="connsiteY632" fmla="*/ 1130618 h 1201102"/>
              <a:gd name="connsiteX633" fmla="*/ 888125 w 1244359"/>
              <a:gd name="connsiteY633" fmla="*/ 1122045 h 1201102"/>
              <a:gd name="connsiteX634" fmla="*/ 882410 w 1244359"/>
              <a:gd name="connsiteY634" fmla="*/ 1127760 h 1201102"/>
              <a:gd name="connsiteX635" fmla="*/ 893840 w 1244359"/>
              <a:gd name="connsiteY635" fmla="*/ 1122045 h 1201102"/>
              <a:gd name="connsiteX636" fmla="*/ 895745 w 1244359"/>
              <a:gd name="connsiteY636" fmla="*/ 1117283 h 1201102"/>
              <a:gd name="connsiteX637" fmla="*/ 902412 w 1244359"/>
              <a:gd name="connsiteY637" fmla="*/ 1115378 h 1201102"/>
              <a:gd name="connsiteX638" fmla="*/ 891935 w 1244359"/>
              <a:gd name="connsiteY638" fmla="*/ 1125855 h 1201102"/>
              <a:gd name="connsiteX639" fmla="*/ 915747 w 1244359"/>
              <a:gd name="connsiteY639" fmla="*/ 1114425 h 1201102"/>
              <a:gd name="connsiteX640" fmla="*/ 918605 w 1244359"/>
              <a:gd name="connsiteY640" fmla="*/ 1112520 h 1201102"/>
              <a:gd name="connsiteX641" fmla="*/ 913842 w 1244359"/>
              <a:gd name="connsiteY641" fmla="*/ 1122045 h 1201102"/>
              <a:gd name="connsiteX642" fmla="*/ 936702 w 1244359"/>
              <a:gd name="connsiteY642" fmla="*/ 1105853 h 1201102"/>
              <a:gd name="connsiteX643" fmla="*/ 956705 w 1244359"/>
              <a:gd name="connsiteY643" fmla="*/ 1087755 h 1201102"/>
              <a:gd name="connsiteX644" fmla="*/ 957657 w 1244359"/>
              <a:gd name="connsiteY644" fmla="*/ 1091565 h 1201102"/>
              <a:gd name="connsiteX645" fmla="*/ 965277 w 1244359"/>
              <a:gd name="connsiteY645" fmla="*/ 1083945 h 1201102"/>
              <a:gd name="connsiteX646" fmla="*/ 968135 w 1244359"/>
              <a:gd name="connsiteY646" fmla="*/ 1085850 h 1201102"/>
              <a:gd name="connsiteX647" fmla="*/ 975755 w 1244359"/>
              <a:gd name="connsiteY647" fmla="*/ 1078230 h 1201102"/>
              <a:gd name="connsiteX648" fmla="*/ 964325 w 1244359"/>
              <a:gd name="connsiteY648" fmla="*/ 1082040 h 1201102"/>
              <a:gd name="connsiteX649" fmla="*/ 985280 w 1244359"/>
              <a:gd name="connsiteY649" fmla="*/ 1067753 h 1201102"/>
              <a:gd name="connsiteX650" fmla="*/ 977660 w 1244359"/>
              <a:gd name="connsiteY650" fmla="*/ 1075373 h 1201102"/>
              <a:gd name="connsiteX651" fmla="*/ 985280 w 1244359"/>
              <a:gd name="connsiteY651" fmla="*/ 1075373 h 1201102"/>
              <a:gd name="connsiteX652" fmla="*/ 984327 w 1244359"/>
              <a:gd name="connsiteY652" fmla="*/ 1071563 h 1201102"/>
              <a:gd name="connsiteX653" fmla="*/ 1010045 w 1244359"/>
              <a:gd name="connsiteY653" fmla="*/ 1057275 h 1201102"/>
              <a:gd name="connsiteX654" fmla="*/ 1004330 w 1244359"/>
              <a:gd name="connsiteY654" fmla="*/ 1055370 h 1201102"/>
              <a:gd name="connsiteX655" fmla="*/ 1011950 w 1244359"/>
              <a:gd name="connsiteY655" fmla="*/ 1049655 h 1201102"/>
              <a:gd name="connsiteX656" fmla="*/ 1013855 w 1244359"/>
              <a:gd name="connsiteY656" fmla="*/ 1054418 h 1201102"/>
              <a:gd name="connsiteX657" fmla="*/ 1016712 w 1244359"/>
              <a:gd name="connsiteY657" fmla="*/ 1048703 h 1201102"/>
              <a:gd name="connsiteX658" fmla="*/ 1026237 w 1244359"/>
              <a:gd name="connsiteY658" fmla="*/ 1044893 h 1201102"/>
              <a:gd name="connsiteX659" fmla="*/ 1032905 w 1244359"/>
              <a:gd name="connsiteY659" fmla="*/ 1041083 h 1201102"/>
              <a:gd name="connsiteX660" fmla="*/ 1039572 w 1244359"/>
              <a:gd name="connsiteY660" fmla="*/ 1029653 h 1201102"/>
              <a:gd name="connsiteX661" fmla="*/ 1041477 w 1244359"/>
              <a:gd name="connsiteY661" fmla="*/ 1031558 h 1201102"/>
              <a:gd name="connsiteX662" fmla="*/ 1050050 w 1244359"/>
              <a:gd name="connsiteY662" fmla="*/ 1024890 h 1201102"/>
              <a:gd name="connsiteX663" fmla="*/ 1051955 w 1244359"/>
              <a:gd name="connsiteY663" fmla="*/ 1018223 h 1201102"/>
              <a:gd name="connsiteX664" fmla="*/ 1054812 w 1244359"/>
              <a:gd name="connsiteY664" fmla="*/ 1019175 h 1201102"/>
              <a:gd name="connsiteX665" fmla="*/ 1071957 w 1244359"/>
              <a:gd name="connsiteY665" fmla="*/ 991553 h 1201102"/>
              <a:gd name="connsiteX666" fmla="*/ 1080530 w 1244359"/>
              <a:gd name="connsiteY666" fmla="*/ 980123 h 1201102"/>
              <a:gd name="connsiteX667" fmla="*/ 1077672 w 1244359"/>
              <a:gd name="connsiteY667" fmla="*/ 978218 h 1201102"/>
              <a:gd name="connsiteX668" fmla="*/ 1087197 w 1244359"/>
              <a:gd name="connsiteY668" fmla="*/ 967740 h 1201102"/>
              <a:gd name="connsiteX669" fmla="*/ 1088150 w 1244359"/>
              <a:gd name="connsiteY669" fmla="*/ 972503 h 1201102"/>
              <a:gd name="connsiteX670" fmla="*/ 1092912 w 1244359"/>
              <a:gd name="connsiteY670" fmla="*/ 964883 h 1201102"/>
              <a:gd name="connsiteX671" fmla="*/ 1088150 w 1244359"/>
              <a:gd name="connsiteY671" fmla="*/ 966788 h 1201102"/>
              <a:gd name="connsiteX672" fmla="*/ 1092912 w 1244359"/>
              <a:gd name="connsiteY672" fmla="*/ 959168 h 1201102"/>
              <a:gd name="connsiteX673" fmla="*/ 1094817 w 1244359"/>
              <a:gd name="connsiteY673" fmla="*/ 961073 h 1201102"/>
              <a:gd name="connsiteX674" fmla="*/ 1113867 w 1244359"/>
              <a:gd name="connsiteY674" fmla="*/ 928688 h 1201102"/>
              <a:gd name="connsiteX675" fmla="*/ 1119582 w 1244359"/>
              <a:gd name="connsiteY675" fmla="*/ 924878 h 1201102"/>
              <a:gd name="connsiteX676" fmla="*/ 1116725 w 1244359"/>
              <a:gd name="connsiteY676" fmla="*/ 924878 h 1201102"/>
              <a:gd name="connsiteX677" fmla="*/ 1123392 w 1244359"/>
              <a:gd name="connsiteY677" fmla="*/ 914400 h 1201102"/>
              <a:gd name="connsiteX678" fmla="*/ 1131965 w 1244359"/>
              <a:gd name="connsiteY678" fmla="*/ 902970 h 1201102"/>
              <a:gd name="connsiteX679" fmla="*/ 1130060 w 1244359"/>
              <a:gd name="connsiteY679" fmla="*/ 902018 h 1201102"/>
              <a:gd name="connsiteX680" fmla="*/ 1133870 w 1244359"/>
              <a:gd name="connsiteY680" fmla="*/ 900113 h 1201102"/>
              <a:gd name="connsiteX681" fmla="*/ 1135775 w 1244359"/>
              <a:gd name="connsiteY681" fmla="*/ 892493 h 1201102"/>
              <a:gd name="connsiteX682" fmla="*/ 1141490 w 1244359"/>
              <a:gd name="connsiteY682" fmla="*/ 884873 h 1201102"/>
              <a:gd name="connsiteX683" fmla="*/ 1139585 w 1244359"/>
              <a:gd name="connsiteY683" fmla="*/ 886778 h 1201102"/>
              <a:gd name="connsiteX684" fmla="*/ 1146252 w 1244359"/>
              <a:gd name="connsiteY684" fmla="*/ 874395 h 1201102"/>
              <a:gd name="connsiteX685" fmla="*/ 1144347 w 1244359"/>
              <a:gd name="connsiteY685" fmla="*/ 880110 h 1201102"/>
              <a:gd name="connsiteX686" fmla="*/ 1149110 w 1244359"/>
              <a:gd name="connsiteY686" fmla="*/ 868680 h 1201102"/>
              <a:gd name="connsiteX687" fmla="*/ 1158635 w 1244359"/>
              <a:gd name="connsiteY687" fmla="*/ 854393 h 1201102"/>
              <a:gd name="connsiteX688" fmla="*/ 1152920 w 1244359"/>
              <a:gd name="connsiteY688" fmla="*/ 869633 h 1201102"/>
              <a:gd name="connsiteX689" fmla="*/ 1146252 w 1244359"/>
              <a:gd name="connsiteY689" fmla="*/ 880110 h 1201102"/>
              <a:gd name="connsiteX690" fmla="*/ 1142442 w 1244359"/>
              <a:gd name="connsiteY690" fmla="*/ 892493 h 1201102"/>
              <a:gd name="connsiteX691" fmla="*/ 1143395 w 1244359"/>
              <a:gd name="connsiteY691" fmla="*/ 896303 h 1201102"/>
              <a:gd name="connsiteX692" fmla="*/ 1145300 w 1244359"/>
              <a:gd name="connsiteY692" fmla="*/ 889635 h 1201102"/>
              <a:gd name="connsiteX693" fmla="*/ 1150062 w 1244359"/>
              <a:gd name="connsiteY693" fmla="*/ 886778 h 1201102"/>
              <a:gd name="connsiteX694" fmla="*/ 1148157 w 1244359"/>
              <a:gd name="connsiteY694" fmla="*/ 891540 h 1201102"/>
              <a:gd name="connsiteX695" fmla="*/ 1155777 w 1244359"/>
              <a:gd name="connsiteY695" fmla="*/ 882968 h 1201102"/>
              <a:gd name="connsiteX696" fmla="*/ 1161492 w 1244359"/>
              <a:gd name="connsiteY696" fmla="*/ 871538 h 1201102"/>
              <a:gd name="connsiteX697" fmla="*/ 1170065 w 1244359"/>
              <a:gd name="connsiteY697" fmla="*/ 854393 h 1201102"/>
              <a:gd name="connsiteX698" fmla="*/ 1168160 w 1244359"/>
              <a:gd name="connsiteY698" fmla="*/ 850583 h 1201102"/>
              <a:gd name="connsiteX699" fmla="*/ 1189115 w 1244359"/>
              <a:gd name="connsiteY699" fmla="*/ 799148 h 1201102"/>
              <a:gd name="connsiteX700" fmla="*/ 1186257 w 1244359"/>
              <a:gd name="connsiteY700" fmla="*/ 793433 h 1201102"/>
              <a:gd name="connsiteX701" fmla="*/ 1191020 w 1244359"/>
              <a:gd name="connsiteY701" fmla="*/ 793433 h 1201102"/>
              <a:gd name="connsiteX702" fmla="*/ 1205307 w 1244359"/>
              <a:gd name="connsiteY702" fmla="*/ 756285 h 1201102"/>
              <a:gd name="connsiteX703" fmla="*/ 1209117 w 1244359"/>
              <a:gd name="connsiteY703" fmla="*/ 718185 h 1201102"/>
              <a:gd name="connsiteX704" fmla="*/ 1202450 w 1244359"/>
              <a:gd name="connsiteY704" fmla="*/ 737235 h 1201102"/>
              <a:gd name="connsiteX705" fmla="*/ 1209117 w 1244359"/>
              <a:gd name="connsiteY705" fmla="*/ 716280 h 1201102"/>
              <a:gd name="connsiteX706" fmla="*/ 1211975 w 1244359"/>
              <a:gd name="connsiteY706" fmla="*/ 697230 h 1201102"/>
              <a:gd name="connsiteX707" fmla="*/ 1220547 w 1244359"/>
              <a:gd name="connsiteY707" fmla="*/ 668655 h 1201102"/>
              <a:gd name="connsiteX708" fmla="*/ 1222452 w 1244359"/>
              <a:gd name="connsiteY708" fmla="*/ 662940 h 1201102"/>
              <a:gd name="connsiteX709" fmla="*/ 1226262 w 1244359"/>
              <a:gd name="connsiteY709" fmla="*/ 629603 h 1201102"/>
              <a:gd name="connsiteX710" fmla="*/ 1226262 w 1244359"/>
              <a:gd name="connsiteY710" fmla="*/ 603885 h 1201102"/>
              <a:gd name="connsiteX711" fmla="*/ 1229120 w 1244359"/>
              <a:gd name="connsiteY711" fmla="*/ 603885 h 1201102"/>
              <a:gd name="connsiteX712" fmla="*/ 1227215 w 1244359"/>
              <a:gd name="connsiteY712" fmla="*/ 575310 h 1201102"/>
              <a:gd name="connsiteX713" fmla="*/ 1228167 w 1244359"/>
              <a:gd name="connsiteY713" fmla="*/ 575310 h 1201102"/>
              <a:gd name="connsiteX714" fmla="*/ 1226262 w 1244359"/>
              <a:gd name="connsiteY714" fmla="*/ 564833 h 1201102"/>
              <a:gd name="connsiteX715" fmla="*/ 1225310 w 1244359"/>
              <a:gd name="connsiteY715" fmla="*/ 555308 h 1201102"/>
              <a:gd name="connsiteX716" fmla="*/ 1228167 w 1244359"/>
              <a:gd name="connsiteY716" fmla="*/ 540068 h 1201102"/>
              <a:gd name="connsiteX717" fmla="*/ 1230072 w 1244359"/>
              <a:gd name="connsiteY717" fmla="*/ 545783 h 1201102"/>
              <a:gd name="connsiteX718" fmla="*/ 1231977 w 1244359"/>
              <a:gd name="connsiteY718" fmla="*/ 565785 h 1201102"/>
              <a:gd name="connsiteX719" fmla="*/ 1229120 w 1244359"/>
              <a:gd name="connsiteY719" fmla="*/ 567690 h 1201102"/>
              <a:gd name="connsiteX720" fmla="*/ 1231977 w 1244359"/>
              <a:gd name="connsiteY720" fmla="*/ 616268 h 1201102"/>
              <a:gd name="connsiteX721" fmla="*/ 1231977 w 1244359"/>
              <a:gd name="connsiteY721" fmla="*/ 627698 h 1201102"/>
              <a:gd name="connsiteX722" fmla="*/ 1226262 w 1244359"/>
              <a:gd name="connsiteY722" fmla="*/ 664845 h 1201102"/>
              <a:gd name="connsiteX723" fmla="*/ 1225310 w 1244359"/>
              <a:gd name="connsiteY723" fmla="*/ 684848 h 1201102"/>
              <a:gd name="connsiteX724" fmla="*/ 1225310 w 1244359"/>
              <a:gd name="connsiteY724" fmla="*/ 694373 h 1201102"/>
              <a:gd name="connsiteX725" fmla="*/ 1225310 w 1244359"/>
              <a:gd name="connsiteY725" fmla="*/ 701993 h 1201102"/>
              <a:gd name="connsiteX726" fmla="*/ 1229120 w 1244359"/>
              <a:gd name="connsiteY726" fmla="*/ 673418 h 1201102"/>
              <a:gd name="connsiteX727" fmla="*/ 1229120 w 1244359"/>
              <a:gd name="connsiteY727" fmla="*/ 665798 h 1201102"/>
              <a:gd name="connsiteX728" fmla="*/ 1231977 w 1244359"/>
              <a:gd name="connsiteY728" fmla="*/ 665798 h 1201102"/>
              <a:gd name="connsiteX729" fmla="*/ 1244360 w 1244359"/>
              <a:gd name="connsiteY729" fmla="*/ 573405 h 1201102"/>
              <a:gd name="connsiteX730" fmla="*/ 1015760 w 1244359"/>
              <a:gd name="connsiteY730" fmla="*/ 133350 h 1201102"/>
              <a:gd name="connsiteX731" fmla="*/ 1021475 w 1244359"/>
              <a:gd name="connsiteY731" fmla="*/ 138113 h 1201102"/>
              <a:gd name="connsiteX732" fmla="*/ 1015760 w 1244359"/>
              <a:gd name="connsiteY732" fmla="*/ 133350 h 1201102"/>
              <a:gd name="connsiteX733" fmla="*/ 348057 w 1244359"/>
              <a:gd name="connsiteY733" fmla="*/ 1113473 h 1201102"/>
              <a:gd name="connsiteX734" fmla="*/ 355677 w 1244359"/>
              <a:gd name="connsiteY734" fmla="*/ 1114425 h 1201102"/>
              <a:gd name="connsiteX735" fmla="*/ 348057 w 1244359"/>
              <a:gd name="connsiteY735" fmla="*/ 1113473 h 1201102"/>
              <a:gd name="connsiteX736" fmla="*/ 393777 w 1244359"/>
              <a:gd name="connsiteY736" fmla="*/ 1141095 h 1201102"/>
              <a:gd name="connsiteX737" fmla="*/ 403302 w 1244359"/>
              <a:gd name="connsiteY737" fmla="*/ 1143953 h 1201102"/>
              <a:gd name="connsiteX738" fmla="*/ 393777 w 1244359"/>
              <a:gd name="connsiteY738" fmla="*/ 1141095 h 1201102"/>
              <a:gd name="connsiteX739" fmla="*/ 406160 w 1244359"/>
              <a:gd name="connsiteY739" fmla="*/ 1128713 h 1201102"/>
              <a:gd name="connsiteX740" fmla="*/ 414732 w 1244359"/>
              <a:gd name="connsiteY740" fmla="*/ 1130618 h 1201102"/>
              <a:gd name="connsiteX741" fmla="*/ 406160 w 1244359"/>
              <a:gd name="connsiteY741" fmla="*/ 1128713 h 1201102"/>
              <a:gd name="connsiteX742" fmla="*/ 505220 w 1244359"/>
              <a:gd name="connsiteY742" fmla="*/ 1169670 h 1201102"/>
              <a:gd name="connsiteX743" fmla="*/ 510935 w 1244359"/>
              <a:gd name="connsiteY743" fmla="*/ 1169670 h 1201102"/>
              <a:gd name="connsiteX744" fmla="*/ 511887 w 1244359"/>
              <a:gd name="connsiteY744" fmla="*/ 1172528 h 1201102"/>
              <a:gd name="connsiteX745" fmla="*/ 505220 w 1244359"/>
              <a:gd name="connsiteY745" fmla="*/ 1169670 h 1201102"/>
              <a:gd name="connsiteX746" fmla="*/ 551892 w 1244359"/>
              <a:gd name="connsiteY746" fmla="*/ 1178243 h 1201102"/>
              <a:gd name="connsiteX747" fmla="*/ 554750 w 1244359"/>
              <a:gd name="connsiteY747" fmla="*/ 1175385 h 1201102"/>
              <a:gd name="connsiteX748" fmla="*/ 527127 w 1244359"/>
              <a:gd name="connsiteY748" fmla="*/ 1167765 h 1201102"/>
              <a:gd name="connsiteX749" fmla="*/ 549035 w 1244359"/>
              <a:gd name="connsiteY749" fmla="*/ 1166813 h 1201102"/>
              <a:gd name="connsiteX750" fmla="*/ 554750 w 1244359"/>
              <a:gd name="connsiteY750" fmla="*/ 1169670 h 1201102"/>
              <a:gd name="connsiteX751" fmla="*/ 547130 w 1244359"/>
              <a:gd name="connsiteY751" fmla="*/ 1169670 h 1201102"/>
              <a:gd name="connsiteX752" fmla="*/ 558560 w 1244359"/>
              <a:gd name="connsiteY752" fmla="*/ 1175385 h 1201102"/>
              <a:gd name="connsiteX753" fmla="*/ 551892 w 1244359"/>
              <a:gd name="connsiteY753" fmla="*/ 1178243 h 1201102"/>
              <a:gd name="connsiteX754" fmla="*/ 1183400 w 1244359"/>
              <a:gd name="connsiteY754" fmla="*/ 731520 h 1201102"/>
              <a:gd name="connsiteX755" fmla="*/ 1182447 w 1244359"/>
              <a:gd name="connsiteY755" fmla="*/ 739140 h 1201102"/>
              <a:gd name="connsiteX756" fmla="*/ 1181495 w 1244359"/>
              <a:gd name="connsiteY756" fmla="*/ 736283 h 1201102"/>
              <a:gd name="connsiteX757" fmla="*/ 1183400 w 1244359"/>
              <a:gd name="connsiteY757" fmla="*/ 731520 h 1201102"/>
              <a:gd name="connsiteX758" fmla="*/ 1183400 w 1244359"/>
              <a:gd name="connsiteY758" fmla="*/ 731520 h 1201102"/>
              <a:gd name="connsiteX759" fmla="*/ 1170065 w 1244359"/>
              <a:gd name="connsiteY759" fmla="*/ 835343 h 1201102"/>
              <a:gd name="connsiteX760" fmla="*/ 1165302 w 1244359"/>
              <a:gd name="connsiteY760" fmla="*/ 846773 h 1201102"/>
              <a:gd name="connsiteX761" fmla="*/ 1163397 w 1244359"/>
              <a:gd name="connsiteY761" fmla="*/ 841058 h 1201102"/>
              <a:gd name="connsiteX762" fmla="*/ 1170065 w 1244359"/>
              <a:gd name="connsiteY762" fmla="*/ 835343 h 1201102"/>
              <a:gd name="connsiteX763" fmla="*/ 779540 w 1244359"/>
              <a:gd name="connsiteY763" fmla="*/ 1134428 h 1201102"/>
              <a:gd name="connsiteX764" fmla="*/ 769062 w 1244359"/>
              <a:gd name="connsiteY764" fmla="*/ 1139190 h 1201102"/>
              <a:gd name="connsiteX765" fmla="*/ 779540 w 1244359"/>
              <a:gd name="connsiteY765" fmla="*/ 1134428 h 1201102"/>
              <a:gd name="connsiteX766" fmla="*/ 703340 w 1244359"/>
              <a:gd name="connsiteY766" fmla="*/ 1168718 h 1201102"/>
              <a:gd name="connsiteX767" fmla="*/ 682385 w 1244359"/>
              <a:gd name="connsiteY767" fmla="*/ 1167765 h 1201102"/>
              <a:gd name="connsiteX768" fmla="*/ 703340 w 1244359"/>
              <a:gd name="connsiteY768" fmla="*/ 1163003 h 1201102"/>
              <a:gd name="connsiteX769" fmla="*/ 703340 w 1244359"/>
              <a:gd name="connsiteY769" fmla="*/ 1168718 h 1201102"/>
              <a:gd name="connsiteX770" fmla="*/ 658572 w 1244359"/>
              <a:gd name="connsiteY770" fmla="*/ 1168718 h 1201102"/>
              <a:gd name="connsiteX771" fmla="*/ 652857 w 1244359"/>
              <a:gd name="connsiteY771" fmla="*/ 1168718 h 1201102"/>
              <a:gd name="connsiteX772" fmla="*/ 656667 w 1244359"/>
              <a:gd name="connsiteY772" fmla="*/ 1165860 h 1201102"/>
              <a:gd name="connsiteX773" fmla="*/ 658572 w 1244359"/>
              <a:gd name="connsiteY773" fmla="*/ 1168718 h 1201102"/>
              <a:gd name="connsiteX774" fmla="*/ 676670 w 1244359"/>
              <a:gd name="connsiteY774" fmla="*/ 1167765 h 1201102"/>
              <a:gd name="connsiteX775" fmla="*/ 671907 w 1244359"/>
              <a:gd name="connsiteY775" fmla="*/ 1172528 h 1201102"/>
              <a:gd name="connsiteX776" fmla="*/ 658572 w 1244359"/>
              <a:gd name="connsiteY776" fmla="*/ 1171575 h 1201102"/>
              <a:gd name="connsiteX777" fmla="*/ 676670 w 1244359"/>
              <a:gd name="connsiteY777" fmla="*/ 1167765 h 1201102"/>
              <a:gd name="connsiteX778" fmla="*/ 666192 w 1244359"/>
              <a:gd name="connsiteY778" fmla="*/ 1156335 h 1201102"/>
              <a:gd name="connsiteX779" fmla="*/ 650000 w 1244359"/>
              <a:gd name="connsiteY779" fmla="*/ 1160145 h 1201102"/>
              <a:gd name="connsiteX780" fmla="*/ 661430 w 1244359"/>
              <a:gd name="connsiteY780" fmla="*/ 1152525 h 1201102"/>
              <a:gd name="connsiteX781" fmla="*/ 684290 w 1244359"/>
              <a:gd name="connsiteY781" fmla="*/ 1147763 h 1201102"/>
              <a:gd name="connsiteX782" fmla="*/ 684290 w 1244359"/>
              <a:gd name="connsiteY782" fmla="*/ 1154430 h 1201102"/>
              <a:gd name="connsiteX783" fmla="*/ 685242 w 1244359"/>
              <a:gd name="connsiteY783" fmla="*/ 1152525 h 1201102"/>
              <a:gd name="connsiteX784" fmla="*/ 666192 w 1244359"/>
              <a:gd name="connsiteY784" fmla="*/ 1156335 h 1201102"/>
              <a:gd name="connsiteX785" fmla="*/ 651905 w 1244359"/>
              <a:gd name="connsiteY785" fmla="*/ 1169670 h 1201102"/>
              <a:gd name="connsiteX786" fmla="*/ 622377 w 1244359"/>
              <a:gd name="connsiteY786" fmla="*/ 1168718 h 1201102"/>
              <a:gd name="connsiteX787" fmla="*/ 651905 w 1244359"/>
              <a:gd name="connsiteY787" fmla="*/ 1169670 h 1201102"/>
              <a:gd name="connsiteX788" fmla="*/ 690957 w 1244359"/>
              <a:gd name="connsiteY788" fmla="*/ 1150620 h 1201102"/>
              <a:gd name="connsiteX789" fmla="*/ 695720 w 1244359"/>
              <a:gd name="connsiteY789" fmla="*/ 1147763 h 1201102"/>
              <a:gd name="connsiteX790" fmla="*/ 690957 w 1244359"/>
              <a:gd name="connsiteY790" fmla="*/ 1150620 h 1201102"/>
              <a:gd name="connsiteX791" fmla="*/ 702387 w 1244359"/>
              <a:gd name="connsiteY791" fmla="*/ 1126808 h 1201102"/>
              <a:gd name="connsiteX792" fmla="*/ 674765 w 1244359"/>
              <a:gd name="connsiteY792" fmla="*/ 1130618 h 1201102"/>
              <a:gd name="connsiteX793" fmla="*/ 679527 w 1244359"/>
              <a:gd name="connsiteY793" fmla="*/ 1133475 h 1201102"/>
              <a:gd name="connsiteX794" fmla="*/ 670955 w 1244359"/>
              <a:gd name="connsiteY794" fmla="*/ 1134428 h 1201102"/>
              <a:gd name="connsiteX795" fmla="*/ 671907 w 1244359"/>
              <a:gd name="connsiteY795" fmla="*/ 1130618 h 1201102"/>
              <a:gd name="connsiteX796" fmla="*/ 662382 w 1244359"/>
              <a:gd name="connsiteY796" fmla="*/ 1131570 h 1201102"/>
              <a:gd name="connsiteX797" fmla="*/ 690957 w 1244359"/>
              <a:gd name="connsiteY797" fmla="*/ 1122998 h 1201102"/>
              <a:gd name="connsiteX798" fmla="*/ 708102 w 1244359"/>
              <a:gd name="connsiteY798" fmla="*/ 1121093 h 1201102"/>
              <a:gd name="connsiteX799" fmla="*/ 727152 w 1244359"/>
              <a:gd name="connsiteY799" fmla="*/ 1116330 h 1201102"/>
              <a:gd name="connsiteX800" fmla="*/ 729057 w 1244359"/>
              <a:gd name="connsiteY800" fmla="*/ 1118235 h 1201102"/>
              <a:gd name="connsiteX801" fmla="*/ 716675 w 1244359"/>
              <a:gd name="connsiteY801" fmla="*/ 1122998 h 1201102"/>
              <a:gd name="connsiteX802" fmla="*/ 710007 w 1244359"/>
              <a:gd name="connsiteY802" fmla="*/ 1124903 h 1201102"/>
              <a:gd name="connsiteX803" fmla="*/ 702387 w 1244359"/>
              <a:gd name="connsiteY803" fmla="*/ 1126808 h 1201102"/>
              <a:gd name="connsiteX804" fmla="*/ 378537 w 1244359"/>
              <a:gd name="connsiteY804" fmla="*/ 1030605 h 1201102"/>
              <a:gd name="connsiteX805" fmla="*/ 380442 w 1244359"/>
              <a:gd name="connsiteY805" fmla="*/ 1030605 h 1201102"/>
              <a:gd name="connsiteX806" fmla="*/ 380442 w 1244359"/>
              <a:gd name="connsiteY806" fmla="*/ 1030605 h 1201102"/>
              <a:gd name="connsiteX807" fmla="*/ 380442 w 1244359"/>
              <a:gd name="connsiteY807" fmla="*/ 1031558 h 1201102"/>
              <a:gd name="connsiteX808" fmla="*/ 377585 w 1244359"/>
              <a:gd name="connsiteY808" fmla="*/ 1030605 h 1201102"/>
              <a:gd name="connsiteX809" fmla="*/ 378537 w 1244359"/>
              <a:gd name="connsiteY809" fmla="*/ 1030605 h 1201102"/>
              <a:gd name="connsiteX810" fmla="*/ 301385 w 1244359"/>
              <a:gd name="connsiteY810" fmla="*/ 998220 h 1201102"/>
              <a:gd name="connsiteX811" fmla="*/ 300432 w 1244359"/>
              <a:gd name="connsiteY811" fmla="*/ 999173 h 1201102"/>
              <a:gd name="connsiteX812" fmla="*/ 299480 w 1244359"/>
              <a:gd name="connsiteY812" fmla="*/ 998220 h 1201102"/>
              <a:gd name="connsiteX813" fmla="*/ 300432 w 1244359"/>
              <a:gd name="connsiteY813" fmla="*/ 997268 h 1201102"/>
              <a:gd name="connsiteX814" fmla="*/ 301385 w 1244359"/>
              <a:gd name="connsiteY814" fmla="*/ 996315 h 1201102"/>
              <a:gd name="connsiteX815" fmla="*/ 301385 w 1244359"/>
              <a:gd name="connsiteY815" fmla="*/ 996315 h 1201102"/>
              <a:gd name="connsiteX816" fmla="*/ 301385 w 1244359"/>
              <a:gd name="connsiteY816" fmla="*/ 996315 h 1201102"/>
              <a:gd name="connsiteX817" fmla="*/ 301385 w 1244359"/>
              <a:gd name="connsiteY817" fmla="*/ 998220 h 1201102"/>
              <a:gd name="connsiteX818" fmla="*/ 545225 w 1244359"/>
              <a:gd name="connsiteY818" fmla="*/ 107633 h 1201102"/>
              <a:gd name="connsiteX819" fmla="*/ 540462 w 1244359"/>
              <a:gd name="connsiteY819" fmla="*/ 109538 h 1201102"/>
              <a:gd name="connsiteX820" fmla="*/ 539510 w 1244359"/>
              <a:gd name="connsiteY820" fmla="*/ 109538 h 1201102"/>
              <a:gd name="connsiteX821" fmla="*/ 534747 w 1244359"/>
              <a:gd name="connsiteY821" fmla="*/ 109538 h 1201102"/>
              <a:gd name="connsiteX822" fmla="*/ 545225 w 1244359"/>
              <a:gd name="connsiteY822" fmla="*/ 107633 h 1201102"/>
              <a:gd name="connsiteX823" fmla="*/ 1209117 w 1244359"/>
              <a:gd name="connsiteY823" fmla="*/ 426720 h 1201102"/>
              <a:gd name="connsiteX824" fmla="*/ 1208165 w 1244359"/>
              <a:gd name="connsiteY824" fmla="*/ 433388 h 1201102"/>
              <a:gd name="connsiteX825" fmla="*/ 1205307 w 1244359"/>
              <a:gd name="connsiteY825" fmla="*/ 420053 h 1201102"/>
              <a:gd name="connsiteX826" fmla="*/ 1205307 w 1244359"/>
              <a:gd name="connsiteY826" fmla="*/ 418148 h 1201102"/>
              <a:gd name="connsiteX827" fmla="*/ 1209117 w 1244359"/>
              <a:gd name="connsiteY827" fmla="*/ 426720 h 1201102"/>
              <a:gd name="connsiteX828" fmla="*/ 1211022 w 1244359"/>
              <a:gd name="connsiteY828" fmla="*/ 434340 h 1201102"/>
              <a:gd name="connsiteX829" fmla="*/ 1211975 w 1244359"/>
              <a:gd name="connsiteY829" fmla="*/ 441008 h 1201102"/>
              <a:gd name="connsiteX830" fmla="*/ 1211022 w 1244359"/>
              <a:gd name="connsiteY830" fmla="*/ 441008 h 1201102"/>
              <a:gd name="connsiteX831" fmla="*/ 1209117 w 1244359"/>
              <a:gd name="connsiteY831" fmla="*/ 439103 h 1201102"/>
              <a:gd name="connsiteX832" fmla="*/ 1211022 w 1244359"/>
              <a:gd name="connsiteY832" fmla="*/ 434340 h 1201102"/>
              <a:gd name="connsiteX833" fmla="*/ 1206260 w 1244359"/>
              <a:gd name="connsiteY833" fmla="*/ 636270 h 1201102"/>
              <a:gd name="connsiteX834" fmla="*/ 1205307 w 1244359"/>
              <a:gd name="connsiteY834" fmla="*/ 632460 h 1201102"/>
              <a:gd name="connsiteX835" fmla="*/ 1207212 w 1244359"/>
              <a:gd name="connsiteY835" fmla="*/ 622935 h 1201102"/>
              <a:gd name="connsiteX836" fmla="*/ 1209117 w 1244359"/>
              <a:gd name="connsiteY836" fmla="*/ 625793 h 1201102"/>
              <a:gd name="connsiteX837" fmla="*/ 1208165 w 1244359"/>
              <a:gd name="connsiteY837" fmla="*/ 620078 h 1201102"/>
              <a:gd name="connsiteX838" fmla="*/ 1208165 w 1244359"/>
              <a:gd name="connsiteY838" fmla="*/ 619125 h 1201102"/>
              <a:gd name="connsiteX839" fmla="*/ 1208165 w 1244359"/>
              <a:gd name="connsiteY839" fmla="*/ 618173 h 1201102"/>
              <a:gd name="connsiteX840" fmla="*/ 1209117 w 1244359"/>
              <a:gd name="connsiteY840" fmla="*/ 616268 h 1201102"/>
              <a:gd name="connsiteX841" fmla="*/ 1210070 w 1244359"/>
              <a:gd name="connsiteY841" fmla="*/ 623888 h 1201102"/>
              <a:gd name="connsiteX842" fmla="*/ 1206260 w 1244359"/>
              <a:gd name="connsiteY842" fmla="*/ 636270 h 1201102"/>
              <a:gd name="connsiteX843" fmla="*/ 705245 w 1244359"/>
              <a:gd name="connsiteY843" fmla="*/ 116205 h 1201102"/>
              <a:gd name="connsiteX844" fmla="*/ 703340 w 1244359"/>
              <a:gd name="connsiteY844" fmla="*/ 116205 h 1201102"/>
              <a:gd name="connsiteX845" fmla="*/ 705245 w 1244359"/>
              <a:gd name="connsiteY845" fmla="*/ 116205 h 1201102"/>
              <a:gd name="connsiteX846" fmla="*/ 705245 w 1244359"/>
              <a:gd name="connsiteY846" fmla="*/ 116205 h 1201102"/>
              <a:gd name="connsiteX847" fmla="*/ 1093865 w 1244359"/>
              <a:gd name="connsiteY847" fmla="*/ 270510 h 1201102"/>
              <a:gd name="connsiteX848" fmla="*/ 1089102 w 1244359"/>
              <a:gd name="connsiteY848" fmla="*/ 266700 h 1201102"/>
              <a:gd name="connsiteX849" fmla="*/ 1089102 w 1244359"/>
              <a:gd name="connsiteY849" fmla="*/ 266700 h 1201102"/>
              <a:gd name="connsiteX850" fmla="*/ 1093865 w 1244359"/>
              <a:gd name="connsiteY850" fmla="*/ 270510 h 1201102"/>
              <a:gd name="connsiteX851" fmla="*/ 1204355 w 1244359"/>
              <a:gd name="connsiteY851" fmla="*/ 589598 h 1201102"/>
              <a:gd name="connsiteX852" fmla="*/ 1203402 w 1244359"/>
              <a:gd name="connsiteY852" fmla="*/ 581978 h 1201102"/>
              <a:gd name="connsiteX853" fmla="*/ 1203402 w 1244359"/>
              <a:gd name="connsiteY853" fmla="*/ 581025 h 1201102"/>
              <a:gd name="connsiteX854" fmla="*/ 1207212 w 1244359"/>
              <a:gd name="connsiteY854" fmla="*/ 576263 h 1201102"/>
              <a:gd name="connsiteX855" fmla="*/ 1207212 w 1244359"/>
              <a:gd name="connsiteY855" fmla="*/ 583883 h 1201102"/>
              <a:gd name="connsiteX856" fmla="*/ 1208165 w 1244359"/>
              <a:gd name="connsiteY856" fmla="*/ 600075 h 1201102"/>
              <a:gd name="connsiteX857" fmla="*/ 1205307 w 1244359"/>
              <a:gd name="connsiteY857" fmla="*/ 602933 h 1201102"/>
              <a:gd name="connsiteX858" fmla="*/ 1208165 w 1244359"/>
              <a:gd name="connsiteY858" fmla="*/ 604838 h 1201102"/>
              <a:gd name="connsiteX859" fmla="*/ 1205307 w 1244359"/>
              <a:gd name="connsiteY859" fmla="*/ 616268 h 1201102"/>
              <a:gd name="connsiteX860" fmla="*/ 1204355 w 1244359"/>
              <a:gd name="connsiteY860" fmla="*/ 589598 h 1201102"/>
              <a:gd name="connsiteX861" fmla="*/ 1207212 w 1244359"/>
              <a:gd name="connsiteY861" fmla="*/ 568643 h 1201102"/>
              <a:gd name="connsiteX862" fmla="*/ 1207212 w 1244359"/>
              <a:gd name="connsiteY862" fmla="*/ 569595 h 1201102"/>
              <a:gd name="connsiteX863" fmla="*/ 1207212 w 1244359"/>
              <a:gd name="connsiteY863" fmla="*/ 568643 h 1201102"/>
              <a:gd name="connsiteX864" fmla="*/ 1128155 w 1244359"/>
              <a:gd name="connsiteY864" fmla="*/ 307658 h 1201102"/>
              <a:gd name="connsiteX865" fmla="*/ 1129107 w 1244359"/>
              <a:gd name="connsiteY865" fmla="*/ 300990 h 1201102"/>
              <a:gd name="connsiteX866" fmla="*/ 1130060 w 1244359"/>
              <a:gd name="connsiteY866" fmla="*/ 300990 h 1201102"/>
              <a:gd name="connsiteX867" fmla="*/ 1137680 w 1244359"/>
              <a:gd name="connsiteY867" fmla="*/ 312420 h 1201102"/>
              <a:gd name="connsiteX868" fmla="*/ 1128155 w 1244359"/>
              <a:gd name="connsiteY868" fmla="*/ 307658 h 1201102"/>
              <a:gd name="connsiteX869" fmla="*/ 1126250 w 1244359"/>
              <a:gd name="connsiteY869" fmla="*/ 296228 h 1201102"/>
              <a:gd name="connsiteX870" fmla="*/ 1120535 w 1244359"/>
              <a:gd name="connsiteY870" fmla="*/ 290513 h 1201102"/>
              <a:gd name="connsiteX871" fmla="*/ 1126250 w 1244359"/>
              <a:gd name="connsiteY871" fmla="*/ 296228 h 1201102"/>
              <a:gd name="connsiteX872" fmla="*/ 1205307 w 1244359"/>
              <a:gd name="connsiteY872" fmla="*/ 633413 h 1201102"/>
              <a:gd name="connsiteX873" fmla="*/ 1205307 w 1244359"/>
              <a:gd name="connsiteY873" fmla="*/ 639128 h 1201102"/>
              <a:gd name="connsiteX874" fmla="*/ 1205307 w 1244359"/>
              <a:gd name="connsiteY874" fmla="*/ 633413 h 1201102"/>
              <a:gd name="connsiteX875" fmla="*/ 1223405 w 1244359"/>
              <a:gd name="connsiteY875" fmla="*/ 493395 h 1201102"/>
              <a:gd name="connsiteX876" fmla="*/ 1225310 w 1244359"/>
              <a:gd name="connsiteY876" fmla="*/ 489585 h 1201102"/>
              <a:gd name="connsiteX877" fmla="*/ 1224357 w 1244359"/>
              <a:gd name="connsiteY877" fmla="*/ 495300 h 1201102"/>
              <a:gd name="connsiteX878" fmla="*/ 1223405 w 1244359"/>
              <a:gd name="connsiteY878" fmla="*/ 493395 h 1201102"/>
              <a:gd name="connsiteX879" fmla="*/ 1221500 w 1244359"/>
              <a:gd name="connsiteY879" fmla="*/ 478155 h 1201102"/>
              <a:gd name="connsiteX880" fmla="*/ 1221500 w 1244359"/>
              <a:gd name="connsiteY880" fmla="*/ 476250 h 1201102"/>
              <a:gd name="connsiteX881" fmla="*/ 1223405 w 1244359"/>
              <a:gd name="connsiteY881" fmla="*/ 479108 h 1201102"/>
              <a:gd name="connsiteX882" fmla="*/ 1221500 w 1244359"/>
              <a:gd name="connsiteY882" fmla="*/ 478155 h 1201102"/>
              <a:gd name="connsiteX883" fmla="*/ 1216737 w 1244359"/>
              <a:gd name="connsiteY883" fmla="*/ 461963 h 1201102"/>
              <a:gd name="connsiteX884" fmla="*/ 1218642 w 1244359"/>
              <a:gd name="connsiteY884" fmla="*/ 470535 h 1201102"/>
              <a:gd name="connsiteX885" fmla="*/ 1217690 w 1244359"/>
              <a:gd name="connsiteY885" fmla="*/ 473393 h 1201102"/>
              <a:gd name="connsiteX886" fmla="*/ 1215785 w 1244359"/>
              <a:gd name="connsiteY886" fmla="*/ 470535 h 1201102"/>
              <a:gd name="connsiteX887" fmla="*/ 1215785 w 1244359"/>
              <a:gd name="connsiteY887" fmla="*/ 468630 h 1201102"/>
              <a:gd name="connsiteX888" fmla="*/ 1212927 w 1244359"/>
              <a:gd name="connsiteY888" fmla="*/ 465773 h 1201102"/>
              <a:gd name="connsiteX889" fmla="*/ 1211975 w 1244359"/>
              <a:gd name="connsiteY889" fmla="*/ 463868 h 1201102"/>
              <a:gd name="connsiteX890" fmla="*/ 1214832 w 1244359"/>
              <a:gd name="connsiteY890" fmla="*/ 460058 h 1201102"/>
              <a:gd name="connsiteX891" fmla="*/ 1216737 w 1244359"/>
              <a:gd name="connsiteY891" fmla="*/ 461963 h 1201102"/>
              <a:gd name="connsiteX892" fmla="*/ 1216737 w 1244359"/>
              <a:gd name="connsiteY892" fmla="*/ 461963 h 1201102"/>
              <a:gd name="connsiteX893" fmla="*/ 1205307 w 1244359"/>
              <a:gd name="connsiteY893" fmla="*/ 418148 h 1201102"/>
              <a:gd name="connsiteX894" fmla="*/ 1205307 w 1244359"/>
              <a:gd name="connsiteY894" fmla="*/ 418148 h 1201102"/>
              <a:gd name="connsiteX895" fmla="*/ 1205307 w 1244359"/>
              <a:gd name="connsiteY895" fmla="*/ 416243 h 1201102"/>
              <a:gd name="connsiteX896" fmla="*/ 1205307 w 1244359"/>
              <a:gd name="connsiteY896" fmla="*/ 418148 h 1201102"/>
              <a:gd name="connsiteX897" fmla="*/ 554750 w 1244359"/>
              <a:gd name="connsiteY897" fmla="*/ 109538 h 1201102"/>
              <a:gd name="connsiteX898" fmla="*/ 551892 w 1244359"/>
              <a:gd name="connsiteY898" fmla="*/ 108585 h 1201102"/>
              <a:gd name="connsiteX899" fmla="*/ 554750 w 1244359"/>
              <a:gd name="connsiteY899" fmla="*/ 109538 h 1201102"/>
              <a:gd name="connsiteX900" fmla="*/ 748107 w 1244359"/>
              <a:gd name="connsiteY900" fmla="*/ 1136333 h 1201102"/>
              <a:gd name="connsiteX901" fmla="*/ 740487 w 1244359"/>
              <a:gd name="connsiteY901" fmla="*/ 1139190 h 1201102"/>
              <a:gd name="connsiteX902" fmla="*/ 748107 w 1244359"/>
              <a:gd name="connsiteY902" fmla="*/ 1136333 h 1201102"/>
              <a:gd name="connsiteX903" fmla="*/ 1060527 w 1244359"/>
              <a:gd name="connsiteY903" fmla="*/ 986790 h 1201102"/>
              <a:gd name="connsiteX904" fmla="*/ 1052907 w 1244359"/>
              <a:gd name="connsiteY904" fmla="*/ 996315 h 1201102"/>
              <a:gd name="connsiteX905" fmla="*/ 1049097 w 1244359"/>
              <a:gd name="connsiteY905" fmla="*/ 995363 h 1201102"/>
              <a:gd name="connsiteX906" fmla="*/ 1060527 w 1244359"/>
              <a:gd name="connsiteY906" fmla="*/ 986790 h 1201102"/>
              <a:gd name="connsiteX907" fmla="*/ 1067195 w 1244359"/>
              <a:gd name="connsiteY907" fmla="*/ 977265 h 1201102"/>
              <a:gd name="connsiteX908" fmla="*/ 1070052 w 1244359"/>
              <a:gd name="connsiteY908" fmla="*/ 977265 h 1201102"/>
              <a:gd name="connsiteX909" fmla="*/ 1063385 w 1244359"/>
              <a:gd name="connsiteY909" fmla="*/ 985838 h 1201102"/>
              <a:gd name="connsiteX910" fmla="*/ 1067195 w 1244359"/>
              <a:gd name="connsiteY910" fmla="*/ 977265 h 1201102"/>
              <a:gd name="connsiteX911" fmla="*/ 1185305 w 1244359"/>
              <a:gd name="connsiteY911" fmla="*/ 723900 h 1201102"/>
              <a:gd name="connsiteX912" fmla="*/ 1185305 w 1244359"/>
              <a:gd name="connsiteY912" fmla="*/ 723900 h 1201102"/>
              <a:gd name="connsiteX913" fmla="*/ 1184352 w 1244359"/>
              <a:gd name="connsiteY913" fmla="*/ 726758 h 1201102"/>
              <a:gd name="connsiteX914" fmla="*/ 1185305 w 1244359"/>
              <a:gd name="connsiteY914" fmla="*/ 723900 h 1201102"/>
              <a:gd name="connsiteX915" fmla="*/ 1203402 w 1244359"/>
              <a:gd name="connsiteY915" fmla="*/ 662940 h 1201102"/>
              <a:gd name="connsiteX916" fmla="*/ 1203402 w 1244359"/>
              <a:gd name="connsiteY916" fmla="*/ 659130 h 1201102"/>
              <a:gd name="connsiteX917" fmla="*/ 1205307 w 1244359"/>
              <a:gd name="connsiteY917" fmla="*/ 658178 h 1201102"/>
              <a:gd name="connsiteX918" fmla="*/ 1203402 w 1244359"/>
              <a:gd name="connsiteY918" fmla="*/ 662940 h 1201102"/>
              <a:gd name="connsiteX919" fmla="*/ 1206260 w 1244359"/>
              <a:gd name="connsiteY919" fmla="*/ 653415 h 1201102"/>
              <a:gd name="connsiteX920" fmla="*/ 1205307 w 1244359"/>
              <a:gd name="connsiteY920" fmla="*/ 646748 h 1201102"/>
              <a:gd name="connsiteX921" fmla="*/ 1207212 w 1244359"/>
              <a:gd name="connsiteY921" fmla="*/ 640080 h 1201102"/>
              <a:gd name="connsiteX922" fmla="*/ 1206260 w 1244359"/>
              <a:gd name="connsiteY922" fmla="*/ 653415 h 1201102"/>
              <a:gd name="connsiteX923" fmla="*/ 1206260 w 1244359"/>
              <a:gd name="connsiteY923" fmla="*/ 653415 h 1201102"/>
              <a:gd name="connsiteX924" fmla="*/ 1225310 w 1244359"/>
              <a:gd name="connsiteY924" fmla="*/ 521018 h 1201102"/>
              <a:gd name="connsiteX925" fmla="*/ 1225310 w 1244359"/>
              <a:gd name="connsiteY925" fmla="*/ 508635 h 1201102"/>
              <a:gd name="connsiteX926" fmla="*/ 1225310 w 1244359"/>
              <a:gd name="connsiteY926" fmla="*/ 524828 h 1201102"/>
              <a:gd name="connsiteX927" fmla="*/ 1225310 w 1244359"/>
              <a:gd name="connsiteY927" fmla="*/ 521018 h 1201102"/>
              <a:gd name="connsiteX928" fmla="*/ 1224357 w 1244359"/>
              <a:gd name="connsiteY928" fmla="*/ 498158 h 1201102"/>
              <a:gd name="connsiteX929" fmla="*/ 1227215 w 1244359"/>
              <a:gd name="connsiteY929" fmla="*/ 506730 h 1201102"/>
              <a:gd name="connsiteX930" fmla="*/ 1224357 w 1244359"/>
              <a:gd name="connsiteY930" fmla="*/ 498158 h 1201102"/>
              <a:gd name="connsiteX931" fmla="*/ 1212927 w 1244359"/>
              <a:gd name="connsiteY931" fmla="*/ 422910 h 1201102"/>
              <a:gd name="connsiteX932" fmla="*/ 1210070 w 1244359"/>
              <a:gd name="connsiteY932" fmla="*/ 423863 h 1201102"/>
              <a:gd name="connsiteX933" fmla="*/ 1208165 w 1244359"/>
              <a:gd name="connsiteY933" fmla="*/ 416243 h 1201102"/>
              <a:gd name="connsiteX934" fmla="*/ 1211022 w 1244359"/>
              <a:gd name="connsiteY934" fmla="*/ 417195 h 1201102"/>
              <a:gd name="connsiteX935" fmla="*/ 1209117 w 1244359"/>
              <a:gd name="connsiteY935" fmla="*/ 412433 h 1201102"/>
              <a:gd name="connsiteX936" fmla="*/ 1211022 w 1244359"/>
              <a:gd name="connsiteY936" fmla="*/ 410528 h 1201102"/>
              <a:gd name="connsiteX937" fmla="*/ 1212927 w 1244359"/>
              <a:gd name="connsiteY937" fmla="*/ 422910 h 1201102"/>
              <a:gd name="connsiteX938" fmla="*/ 1206260 w 1244359"/>
              <a:gd name="connsiteY938" fmla="*/ 397193 h 1201102"/>
              <a:gd name="connsiteX939" fmla="*/ 1204355 w 1244359"/>
              <a:gd name="connsiteY939" fmla="*/ 392430 h 1201102"/>
              <a:gd name="connsiteX940" fmla="*/ 1204355 w 1244359"/>
              <a:gd name="connsiteY940" fmla="*/ 392430 h 1201102"/>
              <a:gd name="connsiteX941" fmla="*/ 1206260 w 1244359"/>
              <a:gd name="connsiteY941" fmla="*/ 391478 h 1201102"/>
              <a:gd name="connsiteX942" fmla="*/ 1206260 w 1244359"/>
              <a:gd name="connsiteY942" fmla="*/ 397193 h 1201102"/>
              <a:gd name="connsiteX943" fmla="*/ 1192925 w 1244359"/>
              <a:gd name="connsiteY943" fmla="*/ 381953 h 1201102"/>
              <a:gd name="connsiteX944" fmla="*/ 1193877 w 1244359"/>
              <a:gd name="connsiteY944" fmla="*/ 381953 h 1201102"/>
              <a:gd name="connsiteX945" fmla="*/ 1199592 w 1244359"/>
              <a:gd name="connsiteY945" fmla="*/ 389573 h 1201102"/>
              <a:gd name="connsiteX946" fmla="*/ 1202450 w 1244359"/>
              <a:gd name="connsiteY946" fmla="*/ 391478 h 1201102"/>
              <a:gd name="connsiteX947" fmla="*/ 1203402 w 1244359"/>
              <a:gd name="connsiteY947" fmla="*/ 395288 h 1201102"/>
              <a:gd name="connsiteX948" fmla="*/ 1202450 w 1244359"/>
              <a:gd name="connsiteY948" fmla="*/ 397193 h 1201102"/>
              <a:gd name="connsiteX949" fmla="*/ 1201497 w 1244359"/>
              <a:gd name="connsiteY949" fmla="*/ 396240 h 1201102"/>
              <a:gd name="connsiteX950" fmla="*/ 1202450 w 1244359"/>
              <a:gd name="connsiteY950" fmla="*/ 399098 h 1201102"/>
              <a:gd name="connsiteX951" fmla="*/ 1194830 w 1244359"/>
              <a:gd name="connsiteY951" fmla="*/ 399098 h 1201102"/>
              <a:gd name="connsiteX952" fmla="*/ 1192925 w 1244359"/>
              <a:gd name="connsiteY952" fmla="*/ 396240 h 1201102"/>
              <a:gd name="connsiteX953" fmla="*/ 1194830 w 1244359"/>
              <a:gd name="connsiteY953" fmla="*/ 389573 h 1201102"/>
              <a:gd name="connsiteX954" fmla="*/ 1191972 w 1244359"/>
              <a:gd name="connsiteY954" fmla="*/ 382905 h 1201102"/>
              <a:gd name="connsiteX955" fmla="*/ 1192925 w 1244359"/>
              <a:gd name="connsiteY955" fmla="*/ 381953 h 1201102"/>
              <a:gd name="connsiteX956" fmla="*/ 1166255 w 1244359"/>
              <a:gd name="connsiteY956" fmla="*/ 331470 h 1201102"/>
              <a:gd name="connsiteX957" fmla="*/ 1163397 w 1244359"/>
              <a:gd name="connsiteY957" fmla="*/ 331470 h 1201102"/>
              <a:gd name="connsiteX958" fmla="*/ 1161492 w 1244359"/>
              <a:gd name="connsiteY958" fmla="*/ 327660 h 1201102"/>
              <a:gd name="connsiteX959" fmla="*/ 1161492 w 1244359"/>
              <a:gd name="connsiteY959" fmla="*/ 324803 h 1201102"/>
              <a:gd name="connsiteX960" fmla="*/ 1166255 w 1244359"/>
              <a:gd name="connsiteY960" fmla="*/ 331470 h 1201102"/>
              <a:gd name="connsiteX961" fmla="*/ 1062432 w 1244359"/>
              <a:gd name="connsiteY961" fmla="*/ 189548 h 1201102"/>
              <a:gd name="connsiteX962" fmla="*/ 1064337 w 1244359"/>
              <a:gd name="connsiteY962" fmla="*/ 191453 h 1201102"/>
              <a:gd name="connsiteX963" fmla="*/ 1064337 w 1244359"/>
              <a:gd name="connsiteY963" fmla="*/ 192405 h 1201102"/>
              <a:gd name="connsiteX964" fmla="*/ 1057670 w 1244359"/>
              <a:gd name="connsiteY964" fmla="*/ 182880 h 1201102"/>
              <a:gd name="connsiteX965" fmla="*/ 1062432 w 1244359"/>
              <a:gd name="connsiteY965" fmla="*/ 189548 h 1201102"/>
              <a:gd name="connsiteX966" fmla="*/ 1007187 w 1244359"/>
              <a:gd name="connsiteY966" fmla="*/ 171450 h 1201102"/>
              <a:gd name="connsiteX967" fmla="*/ 1007187 w 1244359"/>
              <a:gd name="connsiteY967" fmla="*/ 171450 h 1201102"/>
              <a:gd name="connsiteX968" fmla="*/ 1006235 w 1244359"/>
              <a:gd name="connsiteY968" fmla="*/ 171450 h 1201102"/>
              <a:gd name="connsiteX969" fmla="*/ 1007187 w 1244359"/>
              <a:gd name="connsiteY969" fmla="*/ 171450 h 1201102"/>
              <a:gd name="connsiteX970" fmla="*/ 523317 w 1244359"/>
              <a:gd name="connsiteY970" fmla="*/ 111443 h 1201102"/>
              <a:gd name="connsiteX971" fmla="*/ 523317 w 1244359"/>
              <a:gd name="connsiteY971" fmla="*/ 113348 h 1201102"/>
              <a:gd name="connsiteX972" fmla="*/ 526175 w 1244359"/>
              <a:gd name="connsiteY972" fmla="*/ 111443 h 1201102"/>
              <a:gd name="connsiteX973" fmla="*/ 533795 w 1244359"/>
              <a:gd name="connsiteY973" fmla="*/ 111443 h 1201102"/>
              <a:gd name="connsiteX974" fmla="*/ 529032 w 1244359"/>
              <a:gd name="connsiteY974" fmla="*/ 116205 h 1201102"/>
              <a:gd name="connsiteX975" fmla="*/ 522365 w 1244359"/>
              <a:gd name="connsiteY975" fmla="*/ 113348 h 1201102"/>
              <a:gd name="connsiteX976" fmla="*/ 519507 w 1244359"/>
              <a:gd name="connsiteY976" fmla="*/ 114300 h 1201102"/>
              <a:gd name="connsiteX977" fmla="*/ 509982 w 1244359"/>
              <a:gd name="connsiteY977" fmla="*/ 113348 h 1201102"/>
              <a:gd name="connsiteX978" fmla="*/ 509982 w 1244359"/>
              <a:gd name="connsiteY978" fmla="*/ 113348 h 1201102"/>
              <a:gd name="connsiteX979" fmla="*/ 523317 w 1244359"/>
              <a:gd name="connsiteY979" fmla="*/ 111443 h 1201102"/>
              <a:gd name="connsiteX980" fmla="*/ 486170 w 1244359"/>
              <a:gd name="connsiteY980" fmla="*/ 117158 h 1201102"/>
              <a:gd name="connsiteX981" fmla="*/ 498552 w 1244359"/>
              <a:gd name="connsiteY981" fmla="*/ 116205 h 1201102"/>
              <a:gd name="connsiteX982" fmla="*/ 494742 w 1244359"/>
              <a:gd name="connsiteY982" fmla="*/ 117158 h 1201102"/>
              <a:gd name="connsiteX983" fmla="*/ 490932 w 1244359"/>
              <a:gd name="connsiteY983" fmla="*/ 118110 h 1201102"/>
              <a:gd name="connsiteX984" fmla="*/ 474740 w 1244359"/>
              <a:gd name="connsiteY984" fmla="*/ 122873 h 1201102"/>
              <a:gd name="connsiteX985" fmla="*/ 468072 w 1244359"/>
              <a:gd name="connsiteY985" fmla="*/ 121920 h 1201102"/>
              <a:gd name="connsiteX986" fmla="*/ 486170 w 1244359"/>
              <a:gd name="connsiteY986" fmla="*/ 117158 h 1201102"/>
              <a:gd name="connsiteX987" fmla="*/ 169940 w 1244359"/>
              <a:gd name="connsiteY987" fmla="*/ 883920 h 1201102"/>
              <a:gd name="connsiteX988" fmla="*/ 168987 w 1244359"/>
              <a:gd name="connsiteY988" fmla="*/ 881063 h 1201102"/>
              <a:gd name="connsiteX989" fmla="*/ 169940 w 1244359"/>
              <a:gd name="connsiteY989" fmla="*/ 880110 h 1201102"/>
              <a:gd name="connsiteX990" fmla="*/ 170892 w 1244359"/>
              <a:gd name="connsiteY990" fmla="*/ 879158 h 1201102"/>
              <a:gd name="connsiteX991" fmla="*/ 170892 w 1244359"/>
              <a:gd name="connsiteY991" fmla="*/ 879158 h 1201102"/>
              <a:gd name="connsiteX992" fmla="*/ 170892 w 1244359"/>
              <a:gd name="connsiteY992" fmla="*/ 879158 h 1201102"/>
              <a:gd name="connsiteX993" fmla="*/ 171845 w 1244359"/>
              <a:gd name="connsiteY993" fmla="*/ 882015 h 1201102"/>
              <a:gd name="connsiteX994" fmla="*/ 169940 w 1244359"/>
              <a:gd name="connsiteY994" fmla="*/ 883920 h 1201102"/>
              <a:gd name="connsiteX995" fmla="*/ 187085 w 1244359"/>
              <a:gd name="connsiteY995" fmla="*/ 931545 h 1201102"/>
              <a:gd name="connsiteX996" fmla="*/ 185180 w 1244359"/>
              <a:gd name="connsiteY996" fmla="*/ 933450 h 1201102"/>
              <a:gd name="connsiteX997" fmla="*/ 184227 w 1244359"/>
              <a:gd name="connsiteY997" fmla="*/ 932498 h 1201102"/>
              <a:gd name="connsiteX998" fmla="*/ 184227 w 1244359"/>
              <a:gd name="connsiteY998" fmla="*/ 927735 h 1201102"/>
              <a:gd name="connsiteX999" fmla="*/ 184227 w 1244359"/>
              <a:gd name="connsiteY999" fmla="*/ 927735 h 1201102"/>
              <a:gd name="connsiteX1000" fmla="*/ 184227 w 1244359"/>
              <a:gd name="connsiteY1000" fmla="*/ 927735 h 1201102"/>
              <a:gd name="connsiteX1001" fmla="*/ 181370 w 1244359"/>
              <a:gd name="connsiteY1001" fmla="*/ 926783 h 1201102"/>
              <a:gd name="connsiteX1002" fmla="*/ 181370 w 1244359"/>
              <a:gd name="connsiteY1002" fmla="*/ 925830 h 1201102"/>
              <a:gd name="connsiteX1003" fmla="*/ 183275 w 1244359"/>
              <a:gd name="connsiteY1003" fmla="*/ 928688 h 1201102"/>
              <a:gd name="connsiteX1004" fmla="*/ 183275 w 1244359"/>
              <a:gd name="connsiteY1004" fmla="*/ 928688 h 1201102"/>
              <a:gd name="connsiteX1005" fmla="*/ 183275 w 1244359"/>
              <a:gd name="connsiteY1005" fmla="*/ 928688 h 1201102"/>
              <a:gd name="connsiteX1006" fmla="*/ 187085 w 1244359"/>
              <a:gd name="connsiteY1006" fmla="*/ 931545 h 1201102"/>
              <a:gd name="connsiteX1007" fmla="*/ 198515 w 1244359"/>
              <a:gd name="connsiteY1007" fmla="*/ 942023 h 1201102"/>
              <a:gd name="connsiteX1008" fmla="*/ 198515 w 1244359"/>
              <a:gd name="connsiteY1008" fmla="*/ 942023 h 1201102"/>
              <a:gd name="connsiteX1009" fmla="*/ 198515 w 1244359"/>
              <a:gd name="connsiteY1009" fmla="*/ 942023 h 1201102"/>
              <a:gd name="connsiteX1010" fmla="*/ 195657 w 1244359"/>
              <a:gd name="connsiteY1010" fmla="*/ 940118 h 1201102"/>
              <a:gd name="connsiteX1011" fmla="*/ 198515 w 1244359"/>
              <a:gd name="connsiteY1011" fmla="*/ 938213 h 1201102"/>
              <a:gd name="connsiteX1012" fmla="*/ 201372 w 1244359"/>
              <a:gd name="connsiteY1012" fmla="*/ 940118 h 1201102"/>
              <a:gd name="connsiteX1013" fmla="*/ 198515 w 1244359"/>
              <a:gd name="connsiteY1013" fmla="*/ 942023 h 1201102"/>
              <a:gd name="connsiteX1014" fmla="*/ 206135 w 1244359"/>
              <a:gd name="connsiteY1014" fmla="*/ 950595 h 1201102"/>
              <a:gd name="connsiteX1015" fmla="*/ 204230 w 1244359"/>
              <a:gd name="connsiteY1015" fmla="*/ 953453 h 1201102"/>
              <a:gd name="connsiteX1016" fmla="*/ 204230 w 1244359"/>
              <a:gd name="connsiteY1016" fmla="*/ 952500 h 1201102"/>
              <a:gd name="connsiteX1017" fmla="*/ 206135 w 1244359"/>
              <a:gd name="connsiteY1017" fmla="*/ 950595 h 1201102"/>
              <a:gd name="connsiteX1018" fmla="*/ 206135 w 1244359"/>
              <a:gd name="connsiteY1018" fmla="*/ 950595 h 1201102"/>
              <a:gd name="connsiteX1019" fmla="*/ 206135 w 1244359"/>
              <a:gd name="connsiteY1019" fmla="*/ 950595 h 1201102"/>
              <a:gd name="connsiteX1020" fmla="*/ 208040 w 1244359"/>
              <a:gd name="connsiteY1020" fmla="*/ 943928 h 1201102"/>
              <a:gd name="connsiteX1021" fmla="*/ 212802 w 1244359"/>
              <a:gd name="connsiteY1021" fmla="*/ 943928 h 1201102"/>
              <a:gd name="connsiteX1022" fmla="*/ 211850 w 1244359"/>
              <a:gd name="connsiteY1022" fmla="*/ 946785 h 1201102"/>
              <a:gd name="connsiteX1023" fmla="*/ 206135 w 1244359"/>
              <a:gd name="connsiteY1023" fmla="*/ 950595 h 1201102"/>
              <a:gd name="connsiteX1024" fmla="*/ 206135 w 1244359"/>
              <a:gd name="connsiteY1024" fmla="*/ 950595 h 1201102"/>
              <a:gd name="connsiteX1025" fmla="*/ 206135 w 1244359"/>
              <a:gd name="connsiteY1025" fmla="*/ 950595 h 1201102"/>
              <a:gd name="connsiteX1026" fmla="*/ 221375 w 1244359"/>
              <a:gd name="connsiteY1026" fmla="*/ 954405 h 1201102"/>
              <a:gd name="connsiteX1027" fmla="*/ 212802 w 1244359"/>
              <a:gd name="connsiteY1027" fmla="*/ 972503 h 1201102"/>
              <a:gd name="connsiteX1028" fmla="*/ 209945 w 1244359"/>
              <a:gd name="connsiteY1028" fmla="*/ 973455 h 1201102"/>
              <a:gd name="connsiteX1029" fmla="*/ 208040 w 1244359"/>
              <a:gd name="connsiteY1029" fmla="*/ 971550 h 1201102"/>
              <a:gd name="connsiteX1030" fmla="*/ 217565 w 1244359"/>
              <a:gd name="connsiteY1030" fmla="*/ 951548 h 1201102"/>
              <a:gd name="connsiteX1031" fmla="*/ 221375 w 1244359"/>
              <a:gd name="connsiteY1031" fmla="*/ 951548 h 1201102"/>
              <a:gd name="connsiteX1032" fmla="*/ 221375 w 1244359"/>
              <a:gd name="connsiteY1032" fmla="*/ 951548 h 1201102"/>
              <a:gd name="connsiteX1033" fmla="*/ 222327 w 1244359"/>
              <a:gd name="connsiteY1033" fmla="*/ 952500 h 1201102"/>
              <a:gd name="connsiteX1034" fmla="*/ 222327 w 1244359"/>
              <a:gd name="connsiteY1034" fmla="*/ 952500 h 1201102"/>
              <a:gd name="connsiteX1035" fmla="*/ 221375 w 1244359"/>
              <a:gd name="connsiteY1035" fmla="*/ 954405 h 1201102"/>
              <a:gd name="connsiteX1036" fmla="*/ 278525 w 1244359"/>
              <a:gd name="connsiteY1036" fmla="*/ 1001078 h 1201102"/>
              <a:gd name="connsiteX1037" fmla="*/ 275667 w 1244359"/>
              <a:gd name="connsiteY1037" fmla="*/ 1002983 h 1201102"/>
              <a:gd name="connsiteX1038" fmla="*/ 278525 w 1244359"/>
              <a:gd name="connsiteY1038" fmla="*/ 1000125 h 1201102"/>
              <a:gd name="connsiteX1039" fmla="*/ 283287 w 1244359"/>
              <a:gd name="connsiteY1039" fmla="*/ 1004888 h 1201102"/>
              <a:gd name="connsiteX1040" fmla="*/ 283287 w 1244359"/>
              <a:gd name="connsiteY1040" fmla="*/ 1005840 h 1201102"/>
              <a:gd name="connsiteX1041" fmla="*/ 278525 w 1244359"/>
              <a:gd name="connsiteY1041" fmla="*/ 1001078 h 1201102"/>
              <a:gd name="connsiteX1042" fmla="*/ 302337 w 1244359"/>
              <a:gd name="connsiteY1042" fmla="*/ 1006793 h 1201102"/>
              <a:gd name="connsiteX1043" fmla="*/ 302337 w 1244359"/>
              <a:gd name="connsiteY1043" fmla="*/ 1006793 h 1201102"/>
              <a:gd name="connsiteX1044" fmla="*/ 302337 w 1244359"/>
              <a:gd name="connsiteY1044" fmla="*/ 1006793 h 1201102"/>
              <a:gd name="connsiteX1045" fmla="*/ 302337 w 1244359"/>
              <a:gd name="connsiteY1045" fmla="*/ 1006793 h 1201102"/>
              <a:gd name="connsiteX1046" fmla="*/ 302337 w 1244359"/>
              <a:gd name="connsiteY1046" fmla="*/ 1006793 h 1201102"/>
              <a:gd name="connsiteX1047" fmla="*/ 303290 w 1244359"/>
              <a:gd name="connsiteY1047" fmla="*/ 1006793 h 1201102"/>
              <a:gd name="connsiteX1048" fmla="*/ 302337 w 1244359"/>
              <a:gd name="connsiteY1048" fmla="*/ 1006793 h 1201102"/>
              <a:gd name="connsiteX1049" fmla="*/ 430925 w 1244359"/>
              <a:gd name="connsiteY1049" fmla="*/ 1107758 h 1201102"/>
              <a:gd name="connsiteX1050" fmla="*/ 393777 w 1244359"/>
              <a:gd name="connsiteY1050" fmla="*/ 1094423 h 1201102"/>
              <a:gd name="connsiteX1051" fmla="*/ 379490 w 1244359"/>
              <a:gd name="connsiteY1051" fmla="*/ 1085850 h 1201102"/>
              <a:gd name="connsiteX1052" fmla="*/ 377585 w 1244359"/>
              <a:gd name="connsiteY1052" fmla="*/ 1084898 h 1201102"/>
              <a:gd name="connsiteX1053" fmla="*/ 384252 w 1244359"/>
              <a:gd name="connsiteY1053" fmla="*/ 1085850 h 1201102"/>
              <a:gd name="connsiteX1054" fmla="*/ 399492 w 1244359"/>
              <a:gd name="connsiteY1054" fmla="*/ 1089660 h 1201102"/>
              <a:gd name="connsiteX1055" fmla="*/ 415685 w 1244359"/>
              <a:gd name="connsiteY1055" fmla="*/ 1095375 h 1201102"/>
              <a:gd name="connsiteX1056" fmla="*/ 448070 w 1244359"/>
              <a:gd name="connsiteY1056" fmla="*/ 1106805 h 1201102"/>
              <a:gd name="connsiteX1057" fmla="*/ 469025 w 1244359"/>
              <a:gd name="connsiteY1057" fmla="*/ 1106805 h 1201102"/>
              <a:gd name="connsiteX1058" fmla="*/ 469025 w 1244359"/>
              <a:gd name="connsiteY1058" fmla="*/ 1117283 h 1201102"/>
              <a:gd name="connsiteX1059" fmla="*/ 430925 w 1244359"/>
              <a:gd name="connsiteY1059" fmla="*/ 1107758 h 1201102"/>
              <a:gd name="connsiteX1060" fmla="*/ 609042 w 1244359"/>
              <a:gd name="connsiteY1060" fmla="*/ 1137285 h 1201102"/>
              <a:gd name="connsiteX1061" fmla="*/ 618567 w 1244359"/>
              <a:gd name="connsiteY1061" fmla="*/ 1138238 h 1201102"/>
              <a:gd name="connsiteX1062" fmla="*/ 615710 w 1244359"/>
              <a:gd name="connsiteY1062" fmla="*/ 1137285 h 1201102"/>
              <a:gd name="connsiteX1063" fmla="*/ 619520 w 1244359"/>
              <a:gd name="connsiteY1063" fmla="*/ 1135380 h 1201102"/>
              <a:gd name="connsiteX1064" fmla="*/ 607137 w 1244359"/>
              <a:gd name="connsiteY1064" fmla="*/ 1135380 h 1201102"/>
              <a:gd name="connsiteX1065" fmla="*/ 630950 w 1244359"/>
              <a:gd name="connsiteY1065" fmla="*/ 1128713 h 1201102"/>
              <a:gd name="connsiteX1066" fmla="*/ 630950 w 1244359"/>
              <a:gd name="connsiteY1066" fmla="*/ 1133475 h 1201102"/>
              <a:gd name="connsiteX1067" fmla="*/ 636665 w 1244359"/>
              <a:gd name="connsiteY1067" fmla="*/ 1134428 h 1201102"/>
              <a:gd name="connsiteX1068" fmla="*/ 633807 w 1244359"/>
              <a:gd name="connsiteY1068" fmla="*/ 1130618 h 1201102"/>
              <a:gd name="connsiteX1069" fmla="*/ 650952 w 1244359"/>
              <a:gd name="connsiteY1069" fmla="*/ 1127760 h 1201102"/>
              <a:gd name="connsiteX1070" fmla="*/ 659525 w 1244359"/>
              <a:gd name="connsiteY1070" fmla="*/ 1127760 h 1201102"/>
              <a:gd name="connsiteX1071" fmla="*/ 648095 w 1244359"/>
              <a:gd name="connsiteY1071" fmla="*/ 1132523 h 1201102"/>
              <a:gd name="connsiteX1072" fmla="*/ 666192 w 1244359"/>
              <a:gd name="connsiteY1072" fmla="*/ 1132523 h 1201102"/>
              <a:gd name="connsiteX1073" fmla="*/ 652857 w 1244359"/>
              <a:gd name="connsiteY1073" fmla="*/ 1134428 h 1201102"/>
              <a:gd name="connsiteX1074" fmla="*/ 638570 w 1244359"/>
              <a:gd name="connsiteY1074" fmla="*/ 1136333 h 1201102"/>
              <a:gd name="connsiteX1075" fmla="*/ 609042 w 1244359"/>
              <a:gd name="connsiteY1075" fmla="*/ 1137285 h 1201102"/>
              <a:gd name="connsiteX1076" fmla="*/ 611900 w 1244359"/>
              <a:gd name="connsiteY1076" fmla="*/ 1170623 h 1201102"/>
              <a:gd name="connsiteX1077" fmla="*/ 617615 w 1244359"/>
              <a:gd name="connsiteY1077" fmla="*/ 1171575 h 1201102"/>
              <a:gd name="connsiteX1078" fmla="*/ 596660 w 1244359"/>
              <a:gd name="connsiteY1078" fmla="*/ 1173480 h 1201102"/>
              <a:gd name="connsiteX1079" fmla="*/ 569990 w 1244359"/>
              <a:gd name="connsiteY1079" fmla="*/ 1173480 h 1201102"/>
              <a:gd name="connsiteX1080" fmla="*/ 611900 w 1244359"/>
              <a:gd name="connsiteY1080" fmla="*/ 1170623 h 1201102"/>
              <a:gd name="connsiteX1081" fmla="*/ 565227 w 1244359"/>
              <a:gd name="connsiteY1081" fmla="*/ 1175385 h 1201102"/>
              <a:gd name="connsiteX1082" fmla="*/ 584277 w 1244359"/>
              <a:gd name="connsiteY1082" fmla="*/ 1177290 h 1201102"/>
              <a:gd name="connsiteX1083" fmla="*/ 605232 w 1244359"/>
              <a:gd name="connsiteY1083" fmla="*/ 1177290 h 1201102"/>
              <a:gd name="connsiteX1084" fmla="*/ 582372 w 1244359"/>
              <a:gd name="connsiteY1084" fmla="*/ 1178243 h 1201102"/>
              <a:gd name="connsiteX1085" fmla="*/ 562370 w 1244359"/>
              <a:gd name="connsiteY1085" fmla="*/ 1179195 h 1201102"/>
              <a:gd name="connsiteX1086" fmla="*/ 565227 w 1244359"/>
              <a:gd name="connsiteY1086" fmla="*/ 1175385 h 1201102"/>
              <a:gd name="connsiteX1087" fmla="*/ 561417 w 1244359"/>
              <a:gd name="connsiteY1087" fmla="*/ 1183005 h 1201102"/>
              <a:gd name="connsiteX1088" fmla="*/ 569037 w 1244359"/>
              <a:gd name="connsiteY1088" fmla="*/ 1183005 h 1201102"/>
              <a:gd name="connsiteX1089" fmla="*/ 561417 w 1244359"/>
              <a:gd name="connsiteY1089" fmla="*/ 1183005 h 1201102"/>
              <a:gd name="connsiteX1090" fmla="*/ 661430 w 1244359"/>
              <a:gd name="connsiteY1090" fmla="*/ 1187768 h 1201102"/>
              <a:gd name="connsiteX1091" fmla="*/ 661430 w 1244359"/>
              <a:gd name="connsiteY1091" fmla="*/ 1184910 h 1201102"/>
              <a:gd name="connsiteX1092" fmla="*/ 659525 w 1244359"/>
              <a:gd name="connsiteY1092" fmla="*/ 1185863 h 1201102"/>
              <a:gd name="connsiteX1093" fmla="*/ 649047 w 1244359"/>
              <a:gd name="connsiteY1093" fmla="*/ 1187768 h 1201102"/>
              <a:gd name="connsiteX1094" fmla="*/ 627140 w 1244359"/>
              <a:gd name="connsiteY1094" fmla="*/ 1189673 h 1201102"/>
              <a:gd name="connsiteX1095" fmla="*/ 581420 w 1244359"/>
              <a:gd name="connsiteY1095" fmla="*/ 1188720 h 1201102"/>
              <a:gd name="connsiteX1096" fmla="*/ 578562 w 1244359"/>
              <a:gd name="connsiteY1096" fmla="*/ 1190625 h 1201102"/>
              <a:gd name="connsiteX1097" fmla="*/ 569990 w 1244359"/>
              <a:gd name="connsiteY1097" fmla="*/ 1188720 h 1201102"/>
              <a:gd name="connsiteX1098" fmla="*/ 582372 w 1244359"/>
              <a:gd name="connsiteY1098" fmla="*/ 1187768 h 1201102"/>
              <a:gd name="connsiteX1099" fmla="*/ 580467 w 1244359"/>
              <a:gd name="connsiteY1099" fmla="*/ 1184910 h 1201102"/>
              <a:gd name="connsiteX1100" fmla="*/ 642380 w 1244359"/>
              <a:gd name="connsiteY1100" fmla="*/ 1179195 h 1201102"/>
              <a:gd name="connsiteX1101" fmla="*/ 654762 w 1244359"/>
              <a:gd name="connsiteY1101" fmla="*/ 1182053 h 1201102"/>
              <a:gd name="connsiteX1102" fmla="*/ 653810 w 1244359"/>
              <a:gd name="connsiteY1102" fmla="*/ 1178243 h 1201102"/>
              <a:gd name="connsiteX1103" fmla="*/ 662382 w 1244359"/>
              <a:gd name="connsiteY1103" fmla="*/ 1178243 h 1201102"/>
              <a:gd name="connsiteX1104" fmla="*/ 664287 w 1244359"/>
              <a:gd name="connsiteY1104" fmla="*/ 1181100 h 1201102"/>
              <a:gd name="connsiteX1105" fmla="*/ 681432 w 1244359"/>
              <a:gd name="connsiteY1105" fmla="*/ 1176338 h 1201102"/>
              <a:gd name="connsiteX1106" fmla="*/ 673812 w 1244359"/>
              <a:gd name="connsiteY1106" fmla="*/ 1176338 h 1201102"/>
              <a:gd name="connsiteX1107" fmla="*/ 692862 w 1244359"/>
              <a:gd name="connsiteY1107" fmla="*/ 1173480 h 1201102"/>
              <a:gd name="connsiteX1108" fmla="*/ 695720 w 1244359"/>
              <a:gd name="connsiteY1108" fmla="*/ 1179195 h 1201102"/>
              <a:gd name="connsiteX1109" fmla="*/ 669050 w 1244359"/>
              <a:gd name="connsiteY1109" fmla="*/ 1183958 h 1201102"/>
              <a:gd name="connsiteX1110" fmla="*/ 707150 w 1244359"/>
              <a:gd name="connsiteY1110" fmla="*/ 1182053 h 1201102"/>
              <a:gd name="connsiteX1111" fmla="*/ 661430 w 1244359"/>
              <a:gd name="connsiteY1111" fmla="*/ 1187768 h 1201102"/>
              <a:gd name="connsiteX1112" fmla="*/ 730010 w 1244359"/>
              <a:gd name="connsiteY1112" fmla="*/ 1167765 h 1201102"/>
              <a:gd name="connsiteX1113" fmla="*/ 728105 w 1244359"/>
              <a:gd name="connsiteY1113" fmla="*/ 1164908 h 1201102"/>
              <a:gd name="connsiteX1114" fmla="*/ 738582 w 1244359"/>
              <a:gd name="connsiteY1114" fmla="*/ 1163955 h 1201102"/>
              <a:gd name="connsiteX1115" fmla="*/ 730010 w 1244359"/>
              <a:gd name="connsiteY1115" fmla="*/ 1167765 h 1201102"/>
              <a:gd name="connsiteX1116" fmla="*/ 769062 w 1244359"/>
              <a:gd name="connsiteY1116" fmla="*/ 1153478 h 1201102"/>
              <a:gd name="connsiteX1117" fmla="*/ 718580 w 1244359"/>
              <a:gd name="connsiteY1117" fmla="*/ 1163955 h 1201102"/>
              <a:gd name="connsiteX1118" fmla="*/ 724295 w 1244359"/>
              <a:gd name="connsiteY1118" fmla="*/ 1163955 h 1201102"/>
              <a:gd name="connsiteX1119" fmla="*/ 715722 w 1244359"/>
              <a:gd name="connsiteY1119" fmla="*/ 1164908 h 1201102"/>
              <a:gd name="connsiteX1120" fmla="*/ 713817 w 1244359"/>
              <a:gd name="connsiteY1120" fmla="*/ 1170623 h 1201102"/>
              <a:gd name="connsiteX1121" fmla="*/ 708102 w 1244359"/>
              <a:gd name="connsiteY1121" fmla="*/ 1164908 h 1201102"/>
              <a:gd name="connsiteX1122" fmla="*/ 725247 w 1244359"/>
              <a:gd name="connsiteY1122" fmla="*/ 1160145 h 1201102"/>
              <a:gd name="connsiteX1123" fmla="*/ 717627 w 1244359"/>
              <a:gd name="connsiteY1123" fmla="*/ 1160145 h 1201102"/>
              <a:gd name="connsiteX1124" fmla="*/ 724295 w 1244359"/>
              <a:gd name="connsiteY1124" fmla="*/ 1156335 h 1201102"/>
              <a:gd name="connsiteX1125" fmla="*/ 726200 w 1244359"/>
              <a:gd name="connsiteY1125" fmla="*/ 1159193 h 1201102"/>
              <a:gd name="connsiteX1126" fmla="*/ 755727 w 1244359"/>
              <a:gd name="connsiteY1126" fmla="*/ 1149668 h 1201102"/>
              <a:gd name="connsiteX1127" fmla="*/ 766205 w 1244359"/>
              <a:gd name="connsiteY1127" fmla="*/ 1149668 h 1201102"/>
              <a:gd name="connsiteX1128" fmla="*/ 765252 w 1244359"/>
              <a:gd name="connsiteY1128" fmla="*/ 1146810 h 1201102"/>
              <a:gd name="connsiteX1129" fmla="*/ 785255 w 1244359"/>
              <a:gd name="connsiteY1129" fmla="*/ 1142048 h 1201102"/>
              <a:gd name="connsiteX1130" fmla="*/ 777635 w 1244359"/>
              <a:gd name="connsiteY1130" fmla="*/ 1142048 h 1201102"/>
              <a:gd name="connsiteX1131" fmla="*/ 793827 w 1244359"/>
              <a:gd name="connsiteY1131" fmla="*/ 1135380 h 1201102"/>
              <a:gd name="connsiteX1132" fmla="*/ 793827 w 1244359"/>
              <a:gd name="connsiteY1132" fmla="*/ 1139190 h 1201102"/>
              <a:gd name="connsiteX1133" fmla="*/ 796685 w 1244359"/>
              <a:gd name="connsiteY1133" fmla="*/ 1134428 h 1201102"/>
              <a:gd name="connsiteX1134" fmla="*/ 809067 w 1244359"/>
              <a:gd name="connsiteY1134" fmla="*/ 1133475 h 1201102"/>
              <a:gd name="connsiteX1135" fmla="*/ 769062 w 1244359"/>
              <a:gd name="connsiteY1135" fmla="*/ 1153478 h 1201102"/>
              <a:gd name="connsiteX1136" fmla="*/ 901460 w 1244359"/>
              <a:gd name="connsiteY1136" fmla="*/ 1118235 h 1201102"/>
              <a:gd name="connsiteX1137" fmla="*/ 910985 w 1244359"/>
              <a:gd name="connsiteY1137" fmla="*/ 1109663 h 1201102"/>
              <a:gd name="connsiteX1138" fmla="*/ 901460 w 1244359"/>
              <a:gd name="connsiteY1138" fmla="*/ 1118235 h 1201102"/>
              <a:gd name="connsiteX1139" fmla="*/ 943370 w 1244359"/>
              <a:gd name="connsiteY1139" fmla="*/ 1108710 h 1201102"/>
              <a:gd name="connsiteX1140" fmla="*/ 936702 w 1244359"/>
              <a:gd name="connsiteY1140" fmla="*/ 1110615 h 1201102"/>
              <a:gd name="connsiteX1141" fmla="*/ 941465 w 1244359"/>
              <a:gd name="connsiteY1141" fmla="*/ 1106805 h 1201102"/>
              <a:gd name="connsiteX1142" fmla="*/ 944322 w 1244359"/>
              <a:gd name="connsiteY1142" fmla="*/ 1107758 h 1201102"/>
              <a:gd name="connsiteX1143" fmla="*/ 943370 w 1244359"/>
              <a:gd name="connsiteY1143" fmla="*/ 1108710 h 1201102"/>
              <a:gd name="connsiteX1144" fmla="*/ 938607 w 1244359"/>
              <a:gd name="connsiteY1144" fmla="*/ 1096328 h 1201102"/>
              <a:gd name="connsiteX1145" fmla="*/ 943370 w 1244359"/>
              <a:gd name="connsiteY1145" fmla="*/ 1093470 h 1201102"/>
              <a:gd name="connsiteX1146" fmla="*/ 944322 w 1244359"/>
              <a:gd name="connsiteY1146" fmla="*/ 1095375 h 1201102"/>
              <a:gd name="connsiteX1147" fmla="*/ 938607 w 1244359"/>
              <a:gd name="connsiteY1147" fmla="*/ 1096328 h 1201102"/>
              <a:gd name="connsiteX1148" fmla="*/ 944322 w 1244359"/>
              <a:gd name="connsiteY1148" fmla="*/ 1091565 h 1201102"/>
              <a:gd name="connsiteX1149" fmla="*/ 950990 w 1244359"/>
              <a:gd name="connsiteY1149" fmla="*/ 1084898 h 1201102"/>
              <a:gd name="connsiteX1150" fmla="*/ 952895 w 1244359"/>
              <a:gd name="connsiteY1150" fmla="*/ 1086803 h 1201102"/>
              <a:gd name="connsiteX1151" fmla="*/ 944322 w 1244359"/>
              <a:gd name="connsiteY1151" fmla="*/ 1091565 h 1201102"/>
              <a:gd name="connsiteX1152" fmla="*/ 942417 w 1244359"/>
              <a:gd name="connsiteY1152" fmla="*/ 1087755 h 1201102"/>
              <a:gd name="connsiteX1153" fmla="*/ 922415 w 1244359"/>
              <a:gd name="connsiteY1153" fmla="*/ 1102043 h 1201102"/>
              <a:gd name="connsiteX1154" fmla="*/ 937655 w 1244359"/>
              <a:gd name="connsiteY1154" fmla="*/ 1087755 h 1201102"/>
              <a:gd name="connsiteX1155" fmla="*/ 960515 w 1244359"/>
              <a:gd name="connsiteY1155" fmla="*/ 1070610 h 1201102"/>
              <a:gd name="connsiteX1156" fmla="*/ 942417 w 1244359"/>
              <a:gd name="connsiteY1156" fmla="*/ 1087755 h 1201102"/>
              <a:gd name="connsiteX1157" fmla="*/ 998615 w 1244359"/>
              <a:gd name="connsiteY1157" fmla="*/ 1076325 h 1201102"/>
              <a:gd name="connsiteX1158" fmla="*/ 995757 w 1244359"/>
              <a:gd name="connsiteY1158" fmla="*/ 1070610 h 1201102"/>
              <a:gd name="connsiteX1159" fmla="*/ 998615 w 1244359"/>
              <a:gd name="connsiteY1159" fmla="*/ 1076325 h 1201102"/>
              <a:gd name="connsiteX1160" fmla="*/ 1003377 w 1244359"/>
              <a:gd name="connsiteY1160" fmla="*/ 1069658 h 1201102"/>
              <a:gd name="connsiteX1161" fmla="*/ 999567 w 1244359"/>
              <a:gd name="connsiteY1161" fmla="*/ 1069658 h 1201102"/>
              <a:gd name="connsiteX1162" fmla="*/ 1002425 w 1244359"/>
              <a:gd name="connsiteY1162" fmla="*/ 1067753 h 1201102"/>
              <a:gd name="connsiteX1163" fmla="*/ 1006235 w 1244359"/>
              <a:gd name="connsiteY1163" fmla="*/ 1066800 h 1201102"/>
              <a:gd name="connsiteX1164" fmla="*/ 1006235 w 1244359"/>
              <a:gd name="connsiteY1164" fmla="*/ 1069658 h 1201102"/>
              <a:gd name="connsiteX1165" fmla="*/ 1003377 w 1244359"/>
              <a:gd name="connsiteY1165" fmla="*/ 1069658 h 1201102"/>
              <a:gd name="connsiteX1166" fmla="*/ 1025285 w 1244359"/>
              <a:gd name="connsiteY1166" fmla="*/ 1058228 h 1201102"/>
              <a:gd name="connsiteX1167" fmla="*/ 1029095 w 1244359"/>
              <a:gd name="connsiteY1167" fmla="*/ 1053465 h 1201102"/>
              <a:gd name="connsiteX1168" fmla="*/ 1025285 w 1244359"/>
              <a:gd name="connsiteY1168" fmla="*/ 1056323 h 1201102"/>
              <a:gd name="connsiteX1169" fmla="*/ 1023380 w 1244359"/>
              <a:gd name="connsiteY1169" fmla="*/ 1054418 h 1201102"/>
              <a:gd name="connsiteX1170" fmla="*/ 1031952 w 1244359"/>
              <a:gd name="connsiteY1170" fmla="*/ 1051560 h 1201102"/>
              <a:gd name="connsiteX1171" fmla="*/ 1025285 w 1244359"/>
              <a:gd name="connsiteY1171" fmla="*/ 1058228 h 1201102"/>
              <a:gd name="connsiteX1172" fmla="*/ 1052907 w 1244359"/>
              <a:gd name="connsiteY1172" fmla="*/ 1010603 h 1201102"/>
              <a:gd name="connsiteX1173" fmla="*/ 1054812 w 1244359"/>
              <a:gd name="connsiteY1173" fmla="*/ 1012508 h 1201102"/>
              <a:gd name="connsiteX1174" fmla="*/ 1050050 w 1244359"/>
              <a:gd name="connsiteY1174" fmla="*/ 1018223 h 1201102"/>
              <a:gd name="connsiteX1175" fmla="*/ 1052907 w 1244359"/>
              <a:gd name="connsiteY1175" fmla="*/ 1010603 h 1201102"/>
              <a:gd name="connsiteX1176" fmla="*/ 1061480 w 1244359"/>
              <a:gd name="connsiteY1176" fmla="*/ 1021080 h 1201102"/>
              <a:gd name="connsiteX1177" fmla="*/ 1056717 w 1244359"/>
              <a:gd name="connsiteY1177" fmla="*/ 1023938 h 1201102"/>
              <a:gd name="connsiteX1178" fmla="*/ 1067195 w 1244359"/>
              <a:gd name="connsiteY1178" fmla="*/ 1014413 h 1201102"/>
              <a:gd name="connsiteX1179" fmla="*/ 1061480 w 1244359"/>
              <a:gd name="connsiteY1179" fmla="*/ 1021080 h 1201102"/>
              <a:gd name="connsiteX1180" fmla="*/ 1066242 w 1244359"/>
              <a:gd name="connsiteY1180" fmla="*/ 1000125 h 1201102"/>
              <a:gd name="connsiteX1181" fmla="*/ 1052907 w 1244359"/>
              <a:gd name="connsiteY1181" fmla="*/ 1019175 h 1201102"/>
              <a:gd name="connsiteX1182" fmla="*/ 1060527 w 1244359"/>
              <a:gd name="connsiteY1182" fmla="*/ 1002983 h 1201102"/>
              <a:gd name="connsiteX1183" fmla="*/ 1081482 w 1244359"/>
              <a:gd name="connsiteY1183" fmla="*/ 982028 h 1201102"/>
              <a:gd name="connsiteX1184" fmla="*/ 1066242 w 1244359"/>
              <a:gd name="connsiteY1184" fmla="*/ 1000125 h 1201102"/>
              <a:gd name="connsiteX1185" fmla="*/ 1093865 w 1244359"/>
              <a:gd name="connsiteY1185" fmla="*/ 967740 h 1201102"/>
              <a:gd name="connsiteX1186" fmla="*/ 1083387 w 1244359"/>
              <a:gd name="connsiteY1186" fmla="*/ 981075 h 1201102"/>
              <a:gd name="connsiteX1187" fmla="*/ 1080530 w 1244359"/>
              <a:gd name="connsiteY1187" fmla="*/ 978218 h 1201102"/>
              <a:gd name="connsiteX1188" fmla="*/ 1098627 w 1244359"/>
              <a:gd name="connsiteY1188" fmla="*/ 955358 h 1201102"/>
              <a:gd name="connsiteX1189" fmla="*/ 1093865 w 1244359"/>
              <a:gd name="connsiteY1189" fmla="*/ 967740 h 1201102"/>
              <a:gd name="connsiteX1190" fmla="*/ 1156730 w 1244359"/>
              <a:gd name="connsiteY1190" fmla="*/ 868680 h 1201102"/>
              <a:gd name="connsiteX1191" fmla="*/ 1152920 w 1244359"/>
              <a:gd name="connsiteY1191" fmla="*/ 864870 h 1201102"/>
              <a:gd name="connsiteX1192" fmla="*/ 1159587 w 1244359"/>
              <a:gd name="connsiteY1192" fmla="*/ 858203 h 1201102"/>
              <a:gd name="connsiteX1193" fmla="*/ 1166255 w 1244359"/>
              <a:gd name="connsiteY1193" fmla="*/ 843915 h 1201102"/>
              <a:gd name="connsiteX1194" fmla="*/ 1156730 w 1244359"/>
              <a:gd name="connsiteY1194" fmla="*/ 868680 h 1201102"/>
              <a:gd name="connsiteX1195" fmla="*/ 1157682 w 1244359"/>
              <a:gd name="connsiteY1195" fmla="*/ 895350 h 1201102"/>
              <a:gd name="connsiteX1196" fmla="*/ 1153872 w 1244359"/>
              <a:gd name="connsiteY1196" fmla="*/ 897255 h 1201102"/>
              <a:gd name="connsiteX1197" fmla="*/ 1156730 w 1244359"/>
              <a:gd name="connsiteY1197" fmla="*/ 889635 h 1201102"/>
              <a:gd name="connsiteX1198" fmla="*/ 1158635 w 1244359"/>
              <a:gd name="connsiteY1198" fmla="*/ 892493 h 1201102"/>
              <a:gd name="connsiteX1199" fmla="*/ 1164350 w 1244359"/>
              <a:gd name="connsiteY1199" fmla="*/ 886778 h 1201102"/>
              <a:gd name="connsiteX1200" fmla="*/ 1157682 w 1244359"/>
              <a:gd name="connsiteY1200" fmla="*/ 895350 h 1201102"/>
              <a:gd name="connsiteX1201" fmla="*/ 1166255 w 1244359"/>
              <a:gd name="connsiteY1201" fmla="*/ 878205 h 1201102"/>
              <a:gd name="connsiteX1202" fmla="*/ 1171017 w 1244359"/>
              <a:gd name="connsiteY1202" fmla="*/ 868680 h 1201102"/>
              <a:gd name="connsiteX1203" fmla="*/ 1166255 w 1244359"/>
              <a:gd name="connsiteY1203" fmla="*/ 878205 h 1201102"/>
              <a:gd name="connsiteX1204" fmla="*/ 1171970 w 1244359"/>
              <a:gd name="connsiteY1204" fmla="*/ 821055 h 1201102"/>
              <a:gd name="connsiteX1205" fmla="*/ 1172922 w 1244359"/>
              <a:gd name="connsiteY1205" fmla="*/ 813435 h 1201102"/>
              <a:gd name="connsiteX1206" fmla="*/ 1171970 w 1244359"/>
              <a:gd name="connsiteY1206" fmla="*/ 821055 h 1201102"/>
              <a:gd name="connsiteX1207" fmla="*/ 1171017 w 1244359"/>
              <a:gd name="connsiteY1207" fmla="*/ 800100 h 1201102"/>
              <a:gd name="connsiteX1208" fmla="*/ 1174827 w 1244359"/>
              <a:gd name="connsiteY1208" fmla="*/ 788670 h 1201102"/>
              <a:gd name="connsiteX1209" fmla="*/ 1171017 w 1244359"/>
              <a:gd name="connsiteY1209" fmla="*/ 800100 h 1201102"/>
              <a:gd name="connsiteX1210" fmla="*/ 1178637 w 1244359"/>
              <a:gd name="connsiteY1210" fmla="*/ 767715 h 1201102"/>
              <a:gd name="connsiteX1211" fmla="*/ 1176732 w 1244359"/>
              <a:gd name="connsiteY1211" fmla="*/ 778193 h 1201102"/>
              <a:gd name="connsiteX1212" fmla="*/ 1178637 w 1244359"/>
              <a:gd name="connsiteY1212" fmla="*/ 767715 h 1201102"/>
              <a:gd name="connsiteX1213" fmla="*/ 1178637 w 1244359"/>
              <a:gd name="connsiteY1213" fmla="*/ 792480 h 1201102"/>
              <a:gd name="connsiteX1214" fmla="*/ 1180542 w 1244359"/>
              <a:gd name="connsiteY1214" fmla="*/ 775335 h 1201102"/>
              <a:gd name="connsiteX1215" fmla="*/ 1183400 w 1244359"/>
              <a:gd name="connsiteY1215" fmla="*/ 778193 h 1201102"/>
              <a:gd name="connsiteX1216" fmla="*/ 1178637 w 1244359"/>
              <a:gd name="connsiteY1216" fmla="*/ 792480 h 1201102"/>
              <a:gd name="connsiteX1217" fmla="*/ 1190067 w 1244359"/>
              <a:gd name="connsiteY1217" fmla="*/ 726758 h 1201102"/>
              <a:gd name="connsiteX1218" fmla="*/ 1188162 w 1244359"/>
              <a:gd name="connsiteY1218" fmla="*/ 754380 h 1201102"/>
              <a:gd name="connsiteX1219" fmla="*/ 1184352 w 1244359"/>
              <a:gd name="connsiteY1219" fmla="*/ 758190 h 1201102"/>
              <a:gd name="connsiteX1220" fmla="*/ 1183400 w 1244359"/>
              <a:gd name="connsiteY1220" fmla="*/ 775335 h 1201102"/>
              <a:gd name="connsiteX1221" fmla="*/ 1179590 w 1244359"/>
              <a:gd name="connsiteY1221" fmla="*/ 772478 h 1201102"/>
              <a:gd name="connsiteX1222" fmla="*/ 1181495 w 1244359"/>
              <a:gd name="connsiteY1222" fmla="*/ 763905 h 1201102"/>
              <a:gd name="connsiteX1223" fmla="*/ 1178637 w 1244359"/>
              <a:gd name="connsiteY1223" fmla="*/ 758190 h 1201102"/>
              <a:gd name="connsiteX1224" fmla="*/ 1181495 w 1244359"/>
              <a:gd name="connsiteY1224" fmla="*/ 757238 h 1201102"/>
              <a:gd name="connsiteX1225" fmla="*/ 1189115 w 1244359"/>
              <a:gd name="connsiteY1225" fmla="*/ 721995 h 1201102"/>
              <a:gd name="connsiteX1226" fmla="*/ 1191020 w 1244359"/>
              <a:gd name="connsiteY1226" fmla="*/ 722948 h 1201102"/>
              <a:gd name="connsiteX1227" fmla="*/ 1190067 w 1244359"/>
              <a:gd name="connsiteY1227" fmla="*/ 718185 h 1201102"/>
              <a:gd name="connsiteX1228" fmla="*/ 1188162 w 1244359"/>
              <a:gd name="connsiteY1228" fmla="*/ 718185 h 1201102"/>
              <a:gd name="connsiteX1229" fmla="*/ 1191020 w 1244359"/>
              <a:gd name="connsiteY1229" fmla="*/ 707708 h 1201102"/>
              <a:gd name="connsiteX1230" fmla="*/ 1191972 w 1244359"/>
              <a:gd name="connsiteY1230" fmla="*/ 714375 h 1201102"/>
              <a:gd name="connsiteX1231" fmla="*/ 1195782 w 1244359"/>
              <a:gd name="connsiteY1231" fmla="*/ 695325 h 1201102"/>
              <a:gd name="connsiteX1232" fmla="*/ 1191020 w 1244359"/>
              <a:gd name="connsiteY1232" fmla="*/ 707708 h 1201102"/>
              <a:gd name="connsiteX1233" fmla="*/ 1191020 w 1244359"/>
              <a:gd name="connsiteY1233" fmla="*/ 706755 h 1201102"/>
              <a:gd name="connsiteX1234" fmla="*/ 1193877 w 1244359"/>
              <a:gd name="connsiteY1234" fmla="*/ 688658 h 1201102"/>
              <a:gd name="connsiteX1235" fmla="*/ 1196735 w 1244359"/>
              <a:gd name="connsiteY1235" fmla="*/ 687705 h 1201102"/>
              <a:gd name="connsiteX1236" fmla="*/ 1196735 w 1244359"/>
              <a:gd name="connsiteY1236" fmla="*/ 687705 h 1201102"/>
              <a:gd name="connsiteX1237" fmla="*/ 1197687 w 1244359"/>
              <a:gd name="connsiteY1237" fmla="*/ 699135 h 1201102"/>
              <a:gd name="connsiteX1238" fmla="*/ 1195782 w 1244359"/>
              <a:gd name="connsiteY1238" fmla="*/ 711518 h 1201102"/>
              <a:gd name="connsiteX1239" fmla="*/ 1191972 w 1244359"/>
              <a:gd name="connsiteY1239" fmla="*/ 715328 h 1201102"/>
              <a:gd name="connsiteX1240" fmla="*/ 1190067 w 1244359"/>
              <a:gd name="connsiteY1240" fmla="*/ 735330 h 1201102"/>
              <a:gd name="connsiteX1241" fmla="*/ 1190067 w 1244359"/>
              <a:gd name="connsiteY1241" fmla="*/ 726758 h 1201102"/>
              <a:gd name="connsiteX1242" fmla="*/ 1190067 w 1244359"/>
              <a:gd name="connsiteY1242" fmla="*/ 801053 h 1201102"/>
              <a:gd name="connsiteX1243" fmla="*/ 1193877 w 1244359"/>
              <a:gd name="connsiteY1243" fmla="*/ 790575 h 1201102"/>
              <a:gd name="connsiteX1244" fmla="*/ 1190067 w 1244359"/>
              <a:gd name="connsiteY1244" fmla="*/ 801053 h 1201102"/>
              <a:gd name="connsiteX1245" fmla="*/ 1193877 w 1244359"/>
              <a:gd name="connsiteY1245" fmla="*/ 787718 h 1201102"/>
              <a:gd name="connsiteX1246" fmla="*/ 1203402 w 1244359"/>
              <a:gd name="connsiteY1246" fmla="*/ 779145 h 1201102"/>
              <a:gd name="connsiteX1247" fmla="*/ 1193877 w 1244359"/>
              <a:gd name="connsiteY1247" fmla="*/ 787718 h 1201102"/>
              <a:gd name="connsiteX1248" fmla="*/ 1226262 w 1244359"/>
              <a:gd name="connsiteY1248" fmla="*/ 529590 h 1201102"/>
              <a:gd name="connsiteX1249" fmla="*/ 1226262 w 1244359"/>
              <a:gd name="connsiteY1249" fmla="*/ 529590 h 1201102"/>
              <a:gd name="connsiteX1250" fmla="*/ 1226262 w 1244359"/>
              <a:gd name="connsiteY1250" fmla="*/ 529590 h 1201102"/>
              <a:gd name="connsiteX1251" fmla="*/ 1226262 w 1244359"/>
              <a:gd name="connsiteY1251" fmla="*/ 529590 h 1201102"/>
              <a:gd name="connsiteX1252" fmla="*/ 1230072 w 1244359"/>
              <a:gd name="connsiteY1252" fmla="*/ 522923 h 1201102"/>
              <a:gd name="connsiteX1253" fmla="*/ 1231977 w 1244359"/>
              <a:gd name="connsiteY1253" fmla="*/ 535305 h 1201102"/>
              <a:gd name="connsiteX1254" fmla="*/ 1230072 w 1244359"/>
              <a:gd name="connsiteY1254" fmla="*/ 522923 h 120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</a:cxnLst>
            <a:rect l="l" t="t" r="r" b="b"/>
            <a:pathLst>
              <a:path w="1244359" h="1201102">
                <a:moveTo>
                  <a:pt x="1244360" y="573405"/>
                </a:moveTo>
                <a:cubicBezTo>
                  <a:pt x="1243407" y="556260"/>
                  <a:pt x="1242455" y="539115"/>
                  <a:pt x="1241502" y="522923"/>
                </a:cubicBezTo>
                <a:cubicBezTo>
                  <a:pt x="1241502" y="519113"/>
                  <a:pt x="1240550" y="514350"/>
                  <a:pt x="1240550" y="510540"/>
                </a:cubicBezTo>
                <a:cubicBezTo>
                  <a:pt x="1239597" y="506730"/>
                  <a:pt x="1239597" y="502920"/>
                  <a:pt x="1238645" y="499110"/>
                </a:cubicBezTo>
                <a:cubicBezTo>
                  <a:pt x="1237692" y="491490"/>
                  <a:pt x="1236740" y="483870"/>
                  <a:pt x="1235787" y="476250"/>
                </a:cubicBezTo>
                <a:cubicBezTo>
                  <a:pt x="1231977" y="470535"/>
                  <a:pt x="1232930" y="447675"/>
                  <a:pt x="1225310" y="442913"/>
                </a:cubicBezTo>
                <a:cubicBezTo>
                  <a:pt x="1225310" y="434340"/>
                  <a:pt x="1224357" y="430530"/>
                  <a:pt x="1220547" y="422910"/>
                </a:cubicBezTo>
                <a:cubicBezTo>
                  <a:pt x="1226262" y="424815"/>
                  <a:pt x="1218642" y="413385"/>
                  <a:pt x="1222452" y="414338"/>
                </a:cubicBezTo>
                <a:cubicBezTo>
                  <a:pt x="1218642" y="407670"/>
                  <a:pt x="1220547" y="398145"/>
                  <a:pt x="1216737" y="396240"/>
                </a:cubicBezTo>
                <a:cubicBezTo>
                  <a:pt x="1218642" y="405765"/>
                  <a:pt x="1222452" y="411480"/>
                  <a:pt x="1219595" y="415290"/>
                </a:cubicBezTo>
                <a:cubicBezTo>
                  <a:pt x="1217690" y="405765"/>
                  <a:pt x="1213880" y="397193"/>
                  <a:pt x="1214832" y="390525"/>
                </a:cubicBezTo>
                <a:cubicBezTo>
                  <a:pt x="1211975" y="383858"/>
                  <a:pt x="1204355" y="371475"/>
                  <a:pt x="1205307" y="365760"/>
                </a:cubicBezTo>
                <a:cubicBezTo>
                  <a:pt x="1201497" y="366713"/>
                  <a:pt x="1203402" y="357188"/>
                  <a:pt x="1199592" y="354330"/>
                </a:cubicBezTo>
                <a:cubicBezTo>
                  <a:pt x="1197687" y="354330"/>
                  <a:pt x="1198640" y="357188"/>
                  <a:pt x="1197687" y="355283"/>
                </a:cubicBezTo>
                <a:cubicBezTo>
                  <a:pt x="1193877" y="350520"/>
                  <a:pt x="1194830" y="341948"/>
                  <a:pt x="1191020" y="337185"/>
                </a:cubicBezTo>
                <a:cubicBezTo>
                  <a:pt x="1191972" y="339090"/>
                  <a:pt x="1191972" y="340995"/>
                  <a:pt x="1191020" y="340995"/>
                </a:cubicBezTo>
                <a:cubicBezTo>
                  <a:pt x="1189115" y="337185"/>
                  <a:pt x="1191020" y="336233"/>
                  <a:pt x="1188162" y="331470"/>
                </a:cubicBezTo>
                <a:cubicBezTo>
                  <a:pt x="1185305" y="332423"/>
                  <a:pt x="1189115" y="338138"/>
                  <a:pt x="1189115" y="340995"/>
                </a:cubicBezTo>
                <a:cubicBezTo>
                  <a:pt x="1192925" y="342900"/>
                  <a:pt x="1199592" y="360045"/>
                  <a:pt x="1198640" y="362903"/>
                </a:cubicBezTo>
                <a:cubicBezTo>
                  <a:pt x="1195782" y="358140"/>
                  <a:pt x="1192925" y="357188"/>
                  <a:pt x="1193877" y="351473"/>
                </a:cubicBezTo>
                <a:cubicBezTo>
                  <a:pt x="1191020" y="351473"/>
                  <a:pt x="1193877" y="355283"/>
                  <a:pt x="1191972" y="355283"/>
                </a:cubicBezTo>
                <a:cubicBezTo>
                  <a:pt x="1193877" y="360045"/>
                  <a:pt x="1196735" y="359093"/>
                  <a:pt x="1197687" y="364808"/>
                </a:cubicBezTo>
                <a:cubicBezTo>
                  <a:pt x="1195782" y="364808"/>
                  <a:pt x="1192925" y="361950"/>
                  <a:pt x="1191020" y="360998"/>
                </a:cubicBezTo>
                <a:cubicBezTo>
                  <a:pt x="1192925" y="366713"/>
                  <a:pt x="1195782" y="363855"/>
                  <a:pt x="1197687" y="368618"/>
                </a:cubicBezTo>
                <a:cubicBezTo>
                  <a:pt x="1196735" y="370523"/>
                  <a:pt x="1193877" y="364808"/>
                  <a:pt x="1194830" y="369570"/>
                </a:cubicBezTo>
                <a:cubicBezTo>
                  <a:pt x="1195782" y="369570"/>
                  <a:pt x="1195782" y="370523"/>
                  <a:pt x="1196735" y="371475"/>
                </a:cubicBezTo>
                <a:cubicBezTo>
                  <a:pt x="1195782" y="371475"/>
                  <a:pt x="1195782" y="371475"/>
                  <a:pt x="1194830" y="371475"/>
                </a:cubicBezTo>
                <a:cubicBezTo>
                  <a:pt x="1193877" y="372428"/>
                  <a:pt x="1192925" y="372428"/>
                  <a:pt x="1191972" y="373380"/>
                </a:cubicBezTo>
                <a:cubicBezTo>
                  <a:pt x="1191972" y="372428"/>
                  <a:pt x="1192925" y="372428"/>
                  <a:pt x="1192925" y="372428"/>
                </a:cubicBezTo>
                <a:cubicBezTo>
                  <a:pt x="1190067" y="368618"/>
                  <a:pt x="1191020" y="367665"/>
                  <a:pt x="1190067" y="363855"/>
                </a:cubicBezTo>
                <a:cubicBezTo>
                  <a:pt x="1188162" y="364808"/>
                  <a:pt x="1190067" y="371475"/>
                  <a:pt x="1191020" y="374333"/>
                </a:cubicBezTo>
                <a:cubicBezTo>
                  <a:pt x="1189115" y="375285"/>
                  <a:pt x="1187210" y="376238"/>
                  <a:pt x="1184352" y="377190"/>
                </a:cubicBezTo>
                <a:cubicBezTo>
                  <a:pt x="1184352" y="377190"/>
                  <a:pt x="1183400" y="377190"/>
                  <a:pt x="1183400" y="376238"/>
                </a:cubicBezTo>
                <a:cubicBezTo>
                  <a:pt x="1183400" y="375285"/>
                  <a:pt x="1182447" y="373380"/>
                  <a:pt x="1182447" y="372428"/>
                </a:cubicBezTo>
                <a:cubicBezTo>
                  <a:pt x="1182447" y="370523"/>
                  <a:pt x="1182447" y="369570"/>
                  <a:pt x="1180542" y="367665"/>
                </a:cubicBezTo>
                <a:cubicBezTo>
                  <a:pt x="1178637" y="362903"/>
                  <a:pt x="1177685" y="359093"/>
                  <a:pt x="1179590" y="356235"/>
                </a:cubicBezTo>
                <a:cubicBezTo>
                  <a:pt x="1174827" y="353378"/>
                  <a:pt x="1169112" y="334328"/>
                  <a:pt x="1169112" y="328613"/>
                </a:cubicBezTo>
                <a:cubicBezTo>
                  <a:pt x="1167207" y="328613"/>
                  <a:pt x="1165302" y="326708"/>
                  <a:pt x="1163397" y="322898"/>
                </a:cubicBezTo>
                <a:cubicBezTo>
                  <a:pt x="1163397" y="321945"/>
                  <a:pt x="1163397" y="320993"/>
                  <a:pt x="1163397" y="319088"/>
                </a:cubicBezTo>
                <a:cubicBezTo>
                  <a:pt x="1163397" y="317183"/>
                  <a:pt x="1162445" y="317183"/>
                  <a:pt x="1160540" y="317183"/>
                </a:cubicBezTo>
                <a:cubicBezTo>
                  <a:pt x="1159587" y="314325"/>
                  <a:pt x="1158635" y="312420"/>
                  <a:pt x="1159587" y="311468"/>
                </a:cubicBezTo>
                <a:cubicBezTo>
                  <a:pt x="1157682" y="309563"/>
                  <a:pt x="1154825" y="306705"/>
                  <a:pt x="1152920" y="304800"/>
                </a:cubicBezTo>
                <a:cubicBezTo>
                  <a:pt x="1151967" y="302895"/>
                  <a:pt x="1151015" y="300990"/>
                  <a:pt x="1151015" y="299085"/>
                </a:cubicBezTo>
                <a:cubicBezTo>
                  <a:pt x="1151015" y="299085"/>
                  <a:pt x="1151015" y="299085"/>
                  <a:pt x="1151967" y="299085"/>
                </a:cubicBezTo>
                <a:cubicBezTo>
                  <a:pt x="1149110" y="292418"/>
                  <a:pt x="1146252" y="286703"/>
                  <a:pt x="1142442" y="280988"/>
                </a:cubicBezTo>
                <a:cubicBezTo>
                  <a:pt x="1142442" y="280988"/>
                  <a:pt x="1142442" y="280988"/>
                  <a:pt x="1142442" y="280988"/>
                </a:cubicBezTo>
                <a:cubicBezTo>
                  <a:pt x="1135775" y="267653"/>
                  <a:pt x="1127202" y="255270"/>
                  <a:pt x="1118630" y="243840"/>
                </a:cubicBezTo>
                <a:cubicBezTo>
                  <a:pt x="1115772" y="238125"/>
                  <a:pt x="1111962" y="233363"/>
                  <a:pt x="1109105" y="226695"/>
                </a:cubicBezTo>
                <a:cubicBezTo>
                  <a:pt x="1108152" y="227648"/>
                  <a:pt x="1107200" y="226695"/>
                  <a:pt x="1105295" y="225743"/>
                </a:cubicBezTo>
                <a:cubicBezTo>
                  <a:pt x="1104342" y="220028"/>
                  <a:pt x="1098627" y="213360"/>
                  <a:pt x="1092912" y="207645"/>
                </a:cubicBezTo>
                <a:cubicBezTo>
                  <a:pt x="1091960" y="203835"/>
                  <a:pt x="1090055" y="199073"/>
                  <a:pt x="1087197" y="195263"/>
                </a:cubicBezTo>
                <a:cubicBezTo>
                  <a:pt x="1087197" y="195263"/>
                  <a:pt x="1087197" y="194310"/>
                  <a:pt x="1088150" y="194310"/>
                </a:cubicBezTo>
                <a:cubicBezTo>
                  <a:pt x="1086245" y="192405"/>
                  <a:pt x="1085292" y="191453"/>
                  <a:pt x="1085292" y="191453"/>
                </a:cubicBezTo>
                <a:cubicBezTo>
                  <a:pt x="1084340" y="190500"/>
                  <a:pt x="1083387" y="189548"/>
                  <a:pt x="1082435" y="188595"/>
                </a:cubicBezTo>
                <a:cubicBezTo>
                  <a:pt x="1078625" y="184785"/>
                  <a:pt x="1074815" y="180023"/>
                  <a:pt x="1071957" y="176213"/>
                </a:cubicBezTo>
                <a:cubicBezTo>
                  <a:pt x="1068147" y="172403"/>
                  <a:pt x="1064337" y="168593"/>
                  <a:pt x="1062432" y="163830"/>
                </a:cubicBezTo>
                <a:cubicBezTo>
                  <a:pt x="1053860" y="150495"/>
                  <a:pt x="1045287" y="136208"/>
                  <a:pt x="1035762" y="123825"/>
                </a:cubicBezTo>
                <a:cubicBezTo>
                  <a:pt x="1025285" y="111443"/>
                  <a:pt x="1014807" y="99060"/>
                  <a:pt x="999567" y="91440"/>
                </a:cubicBezTo>
                <a:cubicBezTo>
                  <a:pt x="996710" y="88583"/>
                  <a:pt x="996710" y="93345"/>
                  <a:pt x="993852" y="91440"/>
                </a:cubicBezTo>
                <a:cubicBezTo>
                  <a:pt x="985280" y="82868"/>
                  <a:pt x="973850" y="76200"/>
                  <a:pt x="961467" y="67628"/>
                </a:cubicBezTo>
                <a:cubicBezTo>
                  <a:pt x="949085" y="60008"/>
                  <a:pt x="936702" y="52388"/>
                  <a:pt x="925272" y="45720"/>
                </a:cubicBezTo>
                <a:cubicBezTo>
                  <a:pt x="909080" y="35243"/>
                  <a:pt x="894792" y="22860"/>
                  <a:pt x="876695" y="16193"/>
                </a:cubicBezTo>
                <a:cubicBezTo>
                  <a:pt x="866217" y="12383"/>
                  <a:pt x="856692" y="10478"/>
                  <a:pt x="847167" y="9525"/>
                </a:cubicBezTo>
                <a:cubicBezTo>
                  <a:pt x="837642" y="8573"/>
                  <a:pt x="830022" y="9525"/>
                  <a:pt x="821450" y="12383"/>
                </a:cubicBezTo>
                <a:cubicBezTo>
                  <a:pt x="805257" y="5715"/>
                  <a:pt x="783350" y="13335"/>
                  <a:pt x="769062" y="1905"/>
                </a:cubicBezTo>
                <a:cubicBezTo>
                  <a:pt x="765252" y="1905"/>
                  <a:pt x="765252" y="5715"/>
                  <a:pt x="759537" y="3810"/>
                </a:cubicBezTo>
                <a:cubicBezTo>
                  <a:pt x="755727" y="2858"/>
                  <a:pt x="755727" y="953"/>
                  <a:pt x="753822" y="0"/>
                </a:cubicBezTo>
                <a:cubicBezTo>
                  <a:pt x="752870" y="4763"/>
                  <a:pt x="755727" y="3810"/>
                  <a:pt x="751917" y="6668"/>
                </a:cubicBezTo>
                <a:cubicBezTo>
                  <a:pt x="764300" y="7620"/>
                  <a:pt x="769062" y="9525"/>
                  <a:pt x="780492" y="8573"/>
                </a:cubicBezTo>
                <a:cubicBezTo>
                  <a:pt x="783350" y="9525"/>
                  <a:pt x="784302" y="11430"/>
                  <a:pt x="788112" y="12383"/>
                </a:cubicBezTo>
                <a:cubicBezTo>
                  <a:pt x="812877" y="12383"/>
                  <a:pt x="842405" y="15240"/>
                  <a:pt x="873837" y="25718"/>
                </a:cubicBezTo>
                <a:cubicBezTo>
                  <a:pt x="903365" y="36195"/>
                  <a:pt x="929082" y="58103"/>
                  <a:pt x="950990" y="63818"/>
                </a:cubicBezTo>
                <a:cubicBezTo>
                  <a:pt x="954800" y="66675"/>
                  <a:pt x="950990" y="69533"/>
                  <a:pt x="952895" y="72390"/>
                </a:cubicBezTo>
                <a:cubicBezTo>
                  <a:pt x="965277" y="75248"/>
                  <a:pt x="970040" y="86678"/>
                  <a:pt x="981470" y="93345"/>
                </a:cubicBezTo>
                <a:cubicBezTo>
                  <a:pt x="990042" y="99060"/>
                  <a:pt x="999567" y="100013"/>
                  <a:pt x="1009092" y="106680"/>
                </a:cubicBezTo>
                <a:cubicBezTo>
                  <a:pt x="1017665" y="114300"/>
                  <a:pt x="1024332" y="120968"/>
                  <a:pt x="1030047" y="128588"/>
                </a:cubicBezTo>
                <a:cubicBezTo>
                  <a:pt x="1035762" y="136208"/>
                  <a:pt x="1042430" y="144780"/>
                  <a:pt x="1051002" y="154305"/>
                </a:cubicBezTo>
                <a:cubicBezTo>
                  <a:pt x="1051002" y="155258"/>
                  <a:pt x="1051002" y="155258"/>
                  <a:pt x="1051002" y="156210"/>
                </a:cubicBezTo>
                <a:cubicBezTo>
                  <a:pt x="1046240" y="152400"/>
                  <a:pt x="1043382" y="149543"/>
                  <a:pt x="1036715" y="143828"/>
                </a:cubicBezTo>
                <a:cubicBezTo>
                  <a:pt x="1037667" y="141923"/>
                  <a:pt x="1040525" y="146685"/>
                  <a:pt x="1041477" y="145733"/>
                </a:cubicBezTo>
                <a:cubicBezTo>
                  <a:pt x="1036715" y="140970"/>
                  <a:pt x="1031952" y="137160"/>
                  <a:pt x="1028142" y="134303"/>
                </a:cubicBezTo>
                <a:cubicBezTo>
                  <a:pt x="1024332" y="130493"/>
                  <a:pt x="1021475" y="127635"/>
                  <a:pt x="1018617" y="121920"/>
                </a:cubicBezTo>
                <a:cubicBezTo>
                  <a:pt x="1016712" y="124778"/>
                  <a:pt x="1010997" y="119063"/>
                  <a:pt x="1008140" y="120015"/>
                </a:cubicBezTo>
                <a:cubicBezTo>
                  <a:pt x="1013855" y="125730"/>
                  <a:pt x="1021475" y="132398"/>
                  <a:pt x="1021475" y="139065"/>
                </a:cubicBezTo>
                <a:cubicBezTo>
                  <a:pt x="1015760" y="136208"/>
                  <a:pt x="1016712" y="130493"/>
                  <a:pt x="1012902" y="130493"/>
                </a:cubicBezTo>
                <a:cubicBezTo>
                  <a:pt x="1016712" y="137160"/>
                  <a:pt x="1020522" y="140970"/>
                  <a:pt x="1026237" y="144780"/>
                </a:cubicBezTo>
                <a:cubicBezTo>
                  <a:pt x="1031000" y="148590"/>
                  <a:pt x="1036715" y="152400"/>
                  <a:pt x="1042430" y="159068"/>
                </a:cubicBezTo>
                <a:cubicBezTo>
                  <a:pt x="1041477" y="160020"/>
                  <a:pt x="1040525" y="160020"/>
                  <a:pt x="1039572" y="160020"/>
                </a:cubicBezTo>
                <a:cubicBezTo>
                  <a:pt x="1042430" y="165735"/>
                  <a:pt x="1048145" y="168593"/>
                  <a:pt x="1052907" y="172403"/>
                </a:cubicBezTo>
                <a:cubicBezTo>
                  <a:pt x="1053860" y="174308"/>
                  <a:pt x="1054812" y="175260"/>
                  <a:pt x="1055765" y="177165"/>
                </a:cubicBezTo>
                <a:cubicBezTo>
                  <a:pt x="1054812" y="177165"/>
                  <a:pt x="1053860" y="176213"/>
                  <a:pt x="1052907" y="176213"/>
                </a:cubicBezTo>
                <a:cubicBezTo>
                  <a:pt x="1053860" y="178118"/>
                  <a:pt x="1054812" y="180023"/>
                  <a:pt x="1055765" y="181928"/>
                </a:cubicBezTo>
                <a:cubicBezTo>
                  <a:pt x="1054812" y="180975"/>
                  <a:pt x="1053860" y="180975"/>
                  <a:pt x="1053860" y="180975"/>
                </a:cubicBezTo>
                <a:cubicBezTo>
                  <a:pt x="1054812" y="181928"/>
                  <a:pt x="1055765" y="182880"/>
                  <a:pt x="1056717" y="183833"/>
                </a:cubicBezTo>
                <a:cubicBezTo>
                  <a:pt x="1056717" y="184785"/>
                  <a:pt x="1056717" y="185738"/>
                  <a:pt x="1056717" y="186690"/>
                </a:cubicBezTo>
                <a:cubicBezTo>
                  <a:pt x="1049097" y="182880"/>
                  <a:pt x="1042430" y="180975"/>
                  <a:pt x="1034810" y="179070"/>
                </a:cubicBezTo>
                <a:cubicBezTo>
                  <a:pt x="1033857" y="177165"/>
                  <a:pt x="1032905" y="176213"/>
                  <a:pt x="1032905" y="174308"/>
                </a:cubicBezTo>
                <a:lnTo>
                  <a:pt x="1031000" y="176213"/>
                </a:lnTo>
                <a:cubicBezTo>
                  <a:pt x="1031952" y="177165"/>
                  <a:pt x="1032905" y="178118"/>
                  <a:pt x="1032905" y="178118"/>
                </a:cubicBezTo>
                <a:cubicBezTo>
                  <a:pt x="1031952" y="178118"/>
                  <a:pt x="1031000" y="178118"/>
                  <a:pt x="1030047" y="177165"/>
                </a:cubicBezTo>
                <a:cubicBezTo>
                  <a:pt x="1030047" y="177165"/>
                  <a:pt x="1029095" y="176213"/>
                  <a:pt x="1029095" y="175260"/>
                </a:cubicBezTo>
                <a:cubicBezTo>
                  <a:pt x="1030047" y="174308"/>
                  <a:pt x="1028142" y="170498"/>
                  <a:pt x="1027190" y="173355"/>
                </a:cubicBezTo>
                <a:cubicBezTo>
                  <a:pt x="1028142" y="174308"/>
                  <a:pt x="1029095" y="175260"/>
                  <a:pt x="1028142" y="176213"/>
                </a:cubicBezTo>
                <a:cubicBezTo>
                  <a:pt x="1028142" y="176213"/>
                  <a:pt x="1028142" y="176213"/>
                  <a:pt x="1028142" y="176213"/>
                </a:cubicBezTo>
                <a:cubicBezTo>
                  <a:pt x="1026237" y="175260"/>
                  <a:pt x="1023380" y="174308"/>
                  <a:pt x="1021475" y="172403"/>
                </a:cubicBezTo>
                <a:cubicBezTo>
                  <a:pt x="1019570" y="170498"/>
                  <a:pt x="1018617" y="166688"/>
                  <a:pt x="1016712" y="164783"/>
                </a:cubicBezTo>
                <a:cubicBezTo>
                  <a:pt x="1013855" y="161925"/>
                  <a:pt x="1007187" y="161925"/>
                  <a:pt x="1005282" y="164783"/>
                </a:cubicBezTo>
                <a:cubicBezTo>
                  <a:pt x="1004330" y="165735"/>
                  <a:pt x="1004330" y="166688"/>
                  <a:pt x="1003377" y="168593"/>
                </a:cubicBezTo>
                <a:cubicBezTo>
                  <a:pt x="1001472" y="167640"/>
                  <a:pt x="998615" y="165735"/>
                  <a:pt x="996710" y="164783"/>
                </a:cubicBezTo>
                <a:cubicBezTo>
                  <a:pt x="997662" y="160973"/>
                  <a:pt x="996710" y="156210"/>
                  <a:pt x="994805" y="152400"/>
                </a:cubicBezTo>
                <a:cubicBezTo>
                  <a:pt x="994805" y="151448"/>
                  <a:pt x="992900" y="151448"/>
                  <a:pt x="991947" y="151448"/>
                </a:cubicBezTo>
                <a:cubicBezTo>
                  <a:pt x="991947" y="151448"/>
                  <a:pt x="990995" y="152400"/>
                  <a:pt x="990995" y="152400"/>
                </a:cubicBezTo>
                <a:cubicBezTo>
                  <a:pt x="990995" y="152400"/>
                  <a:pt x="990995" y="152400"/>
                  <a:pt x="990995" y="153353"/>
                </a:cubicBezTo>
                <a:cubicBezTo>
                  <a:pt x="988137" y="152400"/>
                  <a:pt x="984327" y="149543"/>
                  <a:pt x="983375" y="145733"/>
                </a:cubicBezTo>
                <a:cubicBezTo>
                  <a:pt x="982422" y="146685"/>
                  <a:pt x="982422" y="147638"/>
                  <a:pt x="982422" y="149543"/>
                </a:cubicBezTo>
                <a:cubicBezTo>
                  <a:pt x="985280" y="151448"/>
                  <a:pt x="987185" y="152400"/>
                  <a:pt x="990042" y="155258"/>
                </a:cubicBezTo>
                <a:cubicBezTo>
                  <a:pt x="990042" y="155258"/>
                  <a:pt x="990042" y="156210"/>
                  <a:pt x="990042" y="156210"/>
                </a:cubicBezTo>
                <a:cubicBezTo>
                  <a:pt x="990995" y="158115"/>
                  <a:pt x="991947" y="159068"/>
                  <a:pt x="992900" y="160973"/>
                </a:cubicBezTo>
                <a:cubicBezTo>
                  <a:pt x="986232" y="154305"/>
                  <a:pt x="979565" y="149543"/>
                  <a:pt x="973850" y="144780"/>
                </a:cubicBezTo>
                <a:cubicBezTo>
                  <a:pt x="971945" y="143828"/>
                  <a:pt x="970992" y="142875"/>
                  <a:pt x="970040" y="141923"/>
                </a:cubicBezTo>
                <a:cubicBezTo>
                  <a:pt x="970040" y="141923"/>
                  <a:pt x="970040" y="141923"/>
                  <a:pt x="970992" y="140970"/>
                </a:cubicBezTo>
                <a:cubicBezTo>
                  <a:pt x="970992" y="140018"/>
                  <a:pt x="970040" y="140018"/>
                  <a:pt x="970040" y="139065"/>
                </a:cubicBezTo>
                <a:cubicBezTo>
                  <a:pt x="970040" y="139065"/>
                  <a:pt x="969087" y="140018"/>
                  <a:pt x="969087" y="140018"/>
                </a:cubicBezTo>
                <a:cubicBezTo>
                  <a:pt x="964325" y="137160"/>
                  <a:pt x="960515" y="135255"/>
                  <a:pt x="955752" y="133350"/>
                </a:cubicBezTo>
                <a:cubicBezTo>
                  <a:pt x="953847" y="131445"/>
                  <a:pt x="952895" y="130493"/>
                  <a:pt x="951942" y="128588"/>
                </a:cubicBezTo>
                <a:cubicBezTo>
                  <a:pt x="950037" y="127635"/>
                  <a:pt x="949085" y="126683"/>
                  <a:pt x="947180" y="125730"/>
                </a:cubicBezTo>
                <a:cubicBezTo>
                  <a:pt x="922415" y="102870"/>
                  <a:pt x="889077" y="80963"/>
                  <a:pt x="852882" y="63818"/>
                </a:cubicBezTo>
                <a:cubicBezTo>
                  <a:pt x="813830" y="45720"/>
                  <a:pt x="770967" y="34290"/>
                  <a:pt x="735725" y="30480"/>
                </a:cubicBezTo>
                <a:cubicBezTo>
                  <a:pt x="728105" y="26670"/>
                  <a:pt x="720485" y="23813"/>
                  <a:pt x="711912" y="21908"/>
                </a:cubicBezTo>
                <a:cubicBezTo>
                  <a:pt x="703340" y="20003"/>
                  <a:pt x="694767" y="19050"/>
                  <a:pt x="684290" y="19050"/>
                </a:cubicBezTo>
                <a:cubicBezTo>
                  <a:pt x="672860" y="9525"/>
                  <a:pt x="651905" y="7620"/>
                  <a:pt x="630950" y="8573"/>
                </a:cubicBezTo>
                <a:cubicBezTo>
                  <a:pt x="626187" y="8573"/>
                  <a:pt x="620472" y="9525"/>
                  <a:pt x="615710" y="9525"/>
                </a:cubicBezTo>
                <a:cubicBezTo>
                  <a:pt x="610947" y="9525"/>
                  <a:pt x="606185" y="10478"/>
                  <a:pt x="601422" y="10478"/>
                </a:cubicBezTo>
                <a:cubicBezTo>
                  <a:pt x="591897" y="10478"/>
                  <a:pt x="584277" y="10478"/>
                  <a:pt x="578562" y="8573"/>
                </a:cubicBezTo>
                <a:cubicBezTo>
                  <a:pt x="568085" y="20955"/>
                  <a:pt x="534747" y="18098"/>
                  <a:pt x="523317" y="14288"/>
                </a:cubicBezTo>
                <a:cubicBezTo>
                  <a:pt x="521412" y="19050"/>
                  <a:pt x="516650" y="20955"/>
                  <a:pt x="510935" y="21908"/>
                </a:cubicBezTo>
                <a:cubicBezTo>
                  <a:pt x="505220" y="22860"/>
                  <a:pt x="498552" y="22860"/>
                  <a:pt x="492837" y="21908"/>
                </a:cubicBezTo>
                <a:cubicBezTo>
                  <a:pt x="492837" y="20003"/>
                  <a:pt x="500457" y="16193"/>
                  <a:pt x="491885" y="18098"/>
                </a:cubicBezTo>
                <a:cubicBezTo>
                  <a:pt x="488075" y="18098"/>
                  <a:pt x="488075" y="20955"/>
                  <a:pt x="486170" y="21908"/>
                </a:cubicBezTo>
                <a:cubicBezTo>
                  <a:pt x="482360" y="20003"/>
                  <a:pt x="476645" y="19050"/>
                  <a:pt x="473787" y="16193"/>
                </a:cubicBezTo>
                <a:cubicBezTo>
                  <a:pt x="466167" y="17145"/>
                  <a:pt x="465215" y="20003"/>
                  <a:pt x="457595" y="20955"/>
                </a:cubicBezTo>
                <a:cubicBezTo>
                  <a:pt x="459500" y="18098"/>
                  <a:pt x="459500" y="15240"/>
                  <a:pt x="464262" y="13335"/>
                </a:cubicBezTo>
                <a:cubicBezTo>
                  <a:pt x="474740" y="8573"/>
                  <a:pt x="477597" y="12383"/>
                  <a:pt x="483312" y="12383"/>
                </a:cubicBezTo>
                <a:cubicBezTo>
                  <a:pt x="482360" y="9525"/>
                  <a:pt x="478550" y="9525"/>
                  <a:pt x="484265" y="7620"/>
                </a:cubicBezTo>
                <a:cubicBezTo>
                  <a:pt x="488075" y="14288"/>
                  <a:pt x="497600" y="2858"/>
                  <a:pt x="504267" y="8573"/>
                </a:cubicBezTo>
                <a:cubicBezTo>
                  <a:pt x="500457" y="9525"/>
                  <a:pt x="497600" y="10478"/>
                  <a:pt x="496647" y="12383"/>
                </a:cubicBezTo>
                <a:cubicBezTo>
                  <a:pt x="504267" y="9525"/>
                  <a:pt x="513792" y="6668"/>
                  <a:pt x="520460" y="4763"/>
                </a:cubicBezTo>
                <a:cubicBezTo>
                  <a:pt x="518555" y="4763"/>
                  <a:pt x="514745" y="4763"/>
                  <a:pt x="518555" y="3810"/>
                </a:cubicBezTo>
                <a:cubicBezTo>
                  <a:pt x="480455" y="1905"/>
                  <a:pt x="445212" y="9525"/>
                  <a:pt x="411875" y="20955"/>
                </a:cubicBezTo>
                <a:cubicBezTo>
                  <a:pt x="378537" y="32385"/>
                  <a:pt x="347105" y="49530"/>
                  <a:pt x="315672" y="68580"/>
                </a:cubicBezTo>
                <a:cubicBezTo>
                  <a:pt x="310910" y="67628"/>
                  <a:pt x="303290" y="71438"/>
                  <a:pt x="296622" y="74295"/>
                </a:cubicBezTo>
                <a:cubicBezTo>
                  <a:pt x="280430" y="88583"/>
                  <a:pt x="267095" y="97155"/>
                  <a:pt x="269952" y="110490"/>
                </a:cubicBezTo>
                <a:cubicBezTo>
                  <a:pt x="289955" y="96203"/>
                  <a:pt x="305195" y="81915"/>
                  <a:pt x="342342" y="63818"/>
                </a:cubicBezTo>
                <a:cubicBezTo>
                  <a:pt x="350915" y="62865"/>
                  <a:pt x="359487" y="63818"/>
                  <a:pt x="363297" y="69533"/>
                </a:cubicBezTo>
                <a:cubicBezTo>
                  <a:pt x="336627" y="86678"/>
                  <a:pt x="303290" y="97155"/>
                  <a:pt x="280430" y="118110"/>
                </a:cubicBezTo>
                <a:cubicBezTo>
                  <a:pt x="277572" y="120968"/>
                  <a:pt x="276620" y="123825"/>
                  <a:pt x="273762" y="125730"/>
                </a:cubicBezTo>
                <a:cubicBezTo>
                  <a:pt x="253760" y="140970"/>
                  <a:pt x="242330" y="147638"/>
                  <a:pt x="228995" y="158115"/>
                </a:cubicBezTo>
                <a:cubicBezTo>
                  <a:pt x="202325" y="178118"/>
                  <a:pt x="179465" y="206693"/>
                  <a:pt x="157557" y="231458"/>
                </a:cubicBezTo>
                <a:cubicBezTo>
                  <a:pt x="152795" y="237173"/>
                  <a:pt x="143270" y="239078"/>
                  <a:pt x="143270" y="248603"/>
                </a:cubicBezTo>
                <a:cubicBezTo>
                  <a:pt x="149937" y="241935"/>
                  <a:pt x="156605" y="235268"/>
                  <a:pt x="162320" y="228600"/>
                </a:cubicBezTo>
                <a:cubicBezTo>
                  <a:pt x="168035" y="221933"/>
                  <a:pt x="173750" y="215265"/>
                  <a:pt x="176607" y="209550"/>
                </a:cubicBezTo>
                <a:cubicBezTo>
                  <a:pt x="184227" y="203835"/>
                  <a:pt x="193752" y="195263"/>
                  <a:pt x="203277" y="186690"/>
                </a:cubicBezTo>
                <a:cubicBezTo>
                  <a:pt x="213755" y="178118"/>
                  <a:pt x="223280" y="168593"/>
                  <a:pt x="231852" y="161925"/>
                </a:cubicBezTo>
                <a:cubicBezTo>
                  <a:pt x="236615" y="159068"/>
                  <a:pt x="241377" y="156210"/>
                  <a:pt x="246140" y="153353"/>
                </a:cubicBezTo>
                <a:cubicBezTo>
                  <a:pt x="250902" y="150495"/>
                  <a:pt x="254712" y="147638"/>
                  <a:pt x="259475" y="144780"/>
                </a:cubicBezTo>
                <a:cubicBezTo>
                  <a:pt x="268047" y="139065"/>
                  <a:pt x="275667" y="133350"/>
                  <a:pt x="284240" y="127635"/>
                </a:cubicBezTo>
                <a:cubicBezTo>
                  <a:pt x="300432" y="115253"/>
                  <a:pt x="318530" y="102870"/>
                  <a:pt x="343295" y="92393"/>
                </a:cubicBezTo>
                <a:cubicBezTo>
                  <a:pt x="349010" y="97155"/>
                  <a:pt x="353772" y="92393"/>
                  <a:pt x="362345" y="89535"/>
                </a:cubicBezTo>
                <a:cubicBezTo>
                  <a:pt x="365202" y="96203"/>
                  <a:pt x="371870" y="96203"/>
                  <a:pt x="381395" y="92393"/>
                </a:cubicBezTo>
                <a:cubicBezTo>
                  <a:pt x="385205" y="88583"/>
                  <a:pt x="376632" y="89535"/>
                  <a:pt x="380442" y="85725"/>
                </a:cubicBezTo>
                <a:cubicBezTo>
                  <a:pt x="386157" y="85725"/>
                  <a:pt x="391872" y="85725"/>
                  <a:pt x="394730" y="89535"/>
                </a:cubicBezTo>
                <a:cubicBezTo>
                  <a:pt x="389967" y="91440"/>
                  <a:pt x="385205" y="94298"/>
                  <a:pt x="382347" y="94298"/>
                </a:cubicBezTo>
                <a:cubicBezTo>
                  <a:pt x="386157" y="99060"/>
                  <a:pt x="396635" y="93345"/>
                  <a:pt x="399492" y="100013"/>
                </a:cubicBezTo>
                <a:cubicBezTo>
                  <a:pt x="390920" y="104775"/>
                  <a:pt x="383300" y="109538"/>
                  <a:pt x="375680" y="114300"/>
                </a:cubicBezTo>
                <a:cubicBezTo>
                  <a:pt x="368060" y="120015"/>
                  <a:pt x="361392" y="124778"/>
                  <a:pt x="354725" y="130493"/>
                </a:cubicBezTo>
                <a:cubicBezTo>
                  <a:pt x="341390" y="141923"/>
                  <a:pt x="328055" y="152400"/>
                  <a:pt x="311862" y="160973"/>
                </a:cubicBezTo>
                <a:cubicBezTo>
                  <a:pt x="306147" y="160973"/>
                  <a:pt x="301385" y="158115"/>
                  <a:pt x="294717" y="160020"/>
                </a:cubicBezTo>
                <a:cubicBezTo>
                  <a:pt x="294717" y="166688"/>
                  <a:pt x="307100" y="160973"/>
                  <a:pt x="311862" y="163830"/>
                </a:cubicBezTo>
                <a:cubicBezTo>
                  <a:pt x="309005" y="168593"/>
                  <a:pt x="303290" y="173355"/>
                  <a:pt x="298527" y="178118"/>
                </a:cubicBezTo>
                <a:cubicBezTo>
                  <a:pt x="297575" y="180023"/>
                  <a:pt x="295670" y="180975"/>
                  <a:pt x="294717" y="182880"/>
                </a:cubicBezTo>
                <a:cubicBezTo>
                  <a:pt x="294717" y="182880"/>
                  <a:pt x="293765" y="182880"/>
                  <a:pt x="293765" y="182880"/>
                </a:cubicBezTo>
                <a:cubicBezTo>
                  <a:pt x="288050" y="183833"/>
                  <a:pt x="281382" y="186690"/>
                  <a:pt x="278525" y="192405"/>
                </a:cubicBezTo>
                <a:cubicBezTo>
                  <a:pt x="278525" y="193358"/>
                  <a:pt x="277572" y="194310"/>
                  <a:pt x="276620" y="195263"/>
                </a:cubicBezTo>
                <a:cubicBezTo>
                  <a:pt x="271857" y="199073"/>
                  <a:pt x="268047" y="201930"/>
                  <a:pt x="264237" y="205740"/>
                </a:cubicBezTo>
                <a:cubicBezTo>
                  <a:pt x="264237" y="205740"/>
                  <a:pt x="264237" y="205740"/>
                  <a:pt x="263285" y="205740"/>
                </a:cubicBezTo>
                <a:cubicBezTo>
                  <a:pt x="263285" y="206693"/>
                  <a:pt x="262332" y="206693"/>
                  <a:pt x="262332" y="207645"/>
                </a:cubicBezTo>
                <a:cubicBezTo>
                  <a:pt x="261380" y="208598"/>
                  <a:pt x="260427" y="208598"/>
                  <a:pt x="260427" y="209550"/>
                </a:cubicBezTo>
                <a:cubicBezTo>
                  <a:pt x="255665" y="213360"/>
                  <a:pt x="249950" y="213360"/>
                  <a:pt x="243282" y="213360"/>
                </a:cubicBezTo>
                <a:cubicBezTo>
                  <a:pt x="241377" y="213360"/>
                  <a:pt x="240425" y="214313"/>
                  <a:pt x="239472" y="216218"/>
                </a:cubicBezTo>
                <a:cubicBezTo>
                  <a:pt x="239472" y="217170"/>
                  <a:pt x="238520" y="219075"/>
                  <a:pt x="237567" y="219075"/>
                </a:cubicBezTo>
                <a:cubicBezTo>
                  <a:pt x="235662" y="220980"/>
                  <a:pt x="233757" y="224790"/>
                  <a:pt x="229947" y="220980"/>
                </a:cubicBezTo>
                <a:cubicBezTo>
                  <a:pt x="226137" y="221933"/>
                  <a:pt x="225185" y="223838"/>
                  <a:pt x="223280" y="226695"/>
                </a:cubicBezTo>
                <a:cubicBezTo>
                  <a:pt x="221375" y="231458"/>
                  <a:pt x="218517" y="235268"/>
                  <a:pt x="211850" y="235268"/>
                </a:cubicBezTo>
                <a:cubicBezTo>
                  <a:pt x="210897" y="235268"/>
                  <a:pt x="208992" y="235268"/>
                  <a:pt x="208040" y="236220"/>
                </a:cubicBezTo>
                <a:cubicBezTo>
                  <a:pt x="204230" y="240983"/>
                  <a:pt x="197562" y="243840"/>
                  <a:pt x="195657" y="250508"/>
                </a:cubicBezTo>
                <a:cubicBezTo>
                  <a:pt x="194705" y="254318"/>
                  <a:pt x="190895" y="253365"/>
                  <a:pt x="188037" y="254318"/>
                </a:cubicBezTo>
                <a:cubicBezTo>
                  <a:pt x="188037" y="255270"/>
                  <a:pt x="187085" y="257175"/>
                  <a:pt x="186132" y="257175"/>
                </a:cubicBezTo>
                <a:cubicBezTo>
                  <a:pt x="176607" y="260033"/>
                  <a:pt x="169940" y="265748"/>
                  <a:pt x="163272" y="272415"/>
                </a:cubicBezTo>
                <a:cubicBezTo>
                  <a:pt x="159462" y="276225"/>
                  <a:pt x="156605" y="279083"/>
                  <a:pt x="151842" y="281940"/>
                </a:cubicBezTo>
                <a:cubicBezTo>
                  <a:pt x="145175" y="284798"/>
                  <a:pt x="137555" y="287655"/>
                  <a:pt x="138507" y="297180"/>
                </a:cubicBezTo>
                <a:cubicBezTo>
                  <a:pt x="138507" y="298133"/>
                  <a:pt x="136602" y="300038"/>
                  <a:pt x="134697" y="301943"/>
                </a:cubicBezTo>
                <a:cubicBezTo>
                  <a:pt x="132792" y="303848"/>
                  <a:pt x="129935" y="306705"/>
                  <a:pt x="128030" y="308610"/>
                </a:cubicBezTo>
                <a:cubicBezTo>
                  <a:pt x="127077" y="309563"/>
                  <a:pt x="126125" y="312420"/>
                  <a:pt x="123267" y="309563"/>
                </a:cubicBezTo>
                <a:cubicBezTo>
                  <a:pt x="122315" y="307658"/>
                  <a:pt x="118505" y="306705"/>
                  <a:pt x="121362" y="303848"/>
                </a:cubicBezTo>
                <a:cubicBezTo>
                  <a:pt x="122315" y="302895"/>
                  <a:pt x="122315" y="301943"/>
                  <a:pt x="122315" y="300038"/>
                </a:cubicBezTo>
                <a:cubicBezTo>
                  <a:pt x="122315" y="299085"/>
                  <a:pt x="121362" y="298133"/>
                  <a:pt x="121362" y="296228"/>
                </a:cubicBezTo>
                <a:cubicBezTo>
                  <a:pt x="120410" y="296228"/>
                  <a:pt x="120410" y="297180"/>
                  <a:pt x="119457" y="297180"/>
                </a:cubicBezTo>
                <a:cubicBezTo>
                  <a:pt x="115647" y="300038"/>
                  <a:pt x="112790" y="304800"/>
                  <a:pt x="112790" y="309563"/>
                </a:cubicBezTo>
                <a:cubicBezTo>
                  <a:pt x="112790" y="312420"/>
                  <a:pt x="113742" y="313373"/>
                  <a:pt x="111837" y="315278"/>
                </a:cubicBezTo>
                <a:cubicBezTo>
                  <a:pt x="108980" y="318135"/>
                  <a:pt x="106122" y="321945"/>
                  <a:pt x="100407" y="321945"/>
                </a:cubicBezTo>
                <a:cubicBezTo>
                  <a:pt x="94692" y="321945"/>
                  <a:pt x="98502" y="325755"/>
                  <a:pt x="98502" y="327660"/>
                </a:cubicBezTo>
                <a:cubicBezTo>
                  <a:pt x="97550" y="331470"/>
                  <a:pt x="95645" y="337185"/>
                  <a:pt x="91835" y="338138"/>
                </a:cubicBezTo>
                <a:cubicBezTo>
                  <a:pt x="88025" y="340043"/>
                  <a:pt x="86120" y="341948"/>
                  <a:pt x="84215" y="344805"/>
                </a:cubicBezTo>
                <a:cubicBezTo>
                  <a:pt x="85167" y="340995"/>
                  <a:pt x="86120" y="337185"/>
                  <a:pt x="87072" y="334328"/>
                </a:cubicBezTo>
                <a:cubicBezTo>
                  <a:pt x="94692" y="312420"/>
                  <a:pt x="113742" y="289560"/>
                  <a:pt x="121362" y="268605"/>
                </a:cubicBezTo>
                <a:cubicBezTo>
                  <a:pt x="130887" y="265748"/>
                  <a:pt x="123267" y="261938"/>
                  <a:pt x="133745" y="254318"/>
                </a:cubicBezTo>
                <a:cubicBezTo>
                  <a:pt x="132792" y="251460"/>
                  <a:pt x="130887" y="246698"/>
                  <a:pt x="128030" y="247650"/>
                </a:cubicBezTo>
                <a:cubicBezTo>
                  <a:pt x="127077" y="247650"/>
                  <a:pt x="125172" y="248603"/>
                  <a:pt x="123267" y="249555"/>
                </a:cubicBezTo>
                <a:cubicBezTo>
                  <a:pt x="118505" y="261938"/>
                  <a:pt x="111837" y="268605"/>
                  <a:pt x="108027" y="280035"/>
                </a:cubicBezTo>
                <a:cubicBezTo>
                  <a:pt x="85167" y="302895"/>
                  <a:pt x="72785" y="330518"/>
                  <a:pt x="63260" y="360045"/>
                </a:cubicBezTo>
                <a:cubicBezTo>
                  <a:pt x="62307" y="360045"/>
                  <a:pt x="61355" y="360045"/>
                  <a:pt x="60402" y="360045"/>
                </a:cubicBezTo>
                <a:cubicBezTo>
                  <a:pt x="60402" y="360998"/>
                  <a:pt x="61355" y="361950"/>
                  <a:pt x="62307" y="362903"/>
                </a:cubicBezTo>
                <a:cubicBezTo>
                  <a:pt x="62307" y="363855"/>
                  <a:pt x="62307" y="363855"/>
                  <a:pt x="61355" y="364808"/>
                </a:cubicBezTo>
                <a:cubicBezTo>
                  <a:pt x="60402" y="367665"/>
                  <a:pt x="59450" y="370523"/>
                  <a:pt x="58497" y="373380"/>
                </a:cubicBezTo>
                <a:cubicBezTo>
                  <a:pt x="56592" y="374333"/>
                  <a:pt x="55640" y="375285"/>
                  <a:pt x="53735" y="376238"/>
                </a:cubicBezTo>
                <a:cubicBezTo>
                  <a:pt x="50877" y="378143"/>
                  <a:pt x="48020" y="381000"/>
                  <a:pt x="48020" y="384810"/>
                </a:cubicBezTo>
                <a:cubicBezTo>
                  <a:pt x="48020" y="397193"/>
                  <a:pt x="48020" y="397193"/>
                  <a:pt x="35637" y="404813"/>
                </a:cubicBezTo>
                <a:cubicBezTo>
                  <a:pt x="34685" y="405765"/>
                  <a:pt x="33732" y="405765"/>
                  <a:pt x="32780" y="405765"/>
                </a:cubicBezTo>
                <a:cubicBezTo>
                  <a:pt x="32780" y="407670"/>
                  <a:pt x="30875" y="409575"/>
                  <a:pt x="28970" y="409575"/>
                </a:cubicBezTo>
                <a:cubicBezTo>
                  <a:pt x="28970" y="412433"/>
                  <a:pt x="33732" y="415290"/>
                  <a:pt x="28970" y="419100"/>
                </a:cubicBezTo>
                <a:cubicBezTo>
                  <a:pt x="26112" y="421005"/>
                  <a:pt x="24207" y="422910"/>
                  <a:pt x="22302" y="425768"/>
                </a:cubicBezTo>
                <a:cubicBezTo>
                  <a:pt x="21350" y="426720"/>
                  <a:pt x="21350" y="427673"/>
                  <a:pt x="20397" y="428625"/>
                </a:cubicBezTo>
                <a:cubicBezTo>
                  <a:pt x="20397" y="428625"/>
                  <a:pt x="20397" y="427673"/>
                  <a:pt x="20397" y="427673"/>
                </a:cubicBezTo>
                <a:cubicBezTo>
                  <a:pt x="20397" y="428625"/>
                  <a:pt x="19445" y="429578"/>
                  <a:pt x="19445" y="430530"/>
                </a:cubicBezTo>
                <a:cubicBezTo>
                  <a:pt x="18492" y="431483"/>
                  <a:pt x="17540" y="432435"/>
                  <a:pt x="15635" y="433388"/>
                </a:cubicBezTo>
                <a:cubicBezTo>
                  <a:pt x="11825" y="435293"/>
                  <a:pt x="15635" y="439103"/>
                  <a:pt x="16587" y="441008"/>
                </a:cubicBezTo>
                <a:cubicBezTo>
                  <a:pt x="10872" y="448628"/>
                  <a:pt x="16587" y="459105"/>
                  <a:pt x="9920" y="465773"/>
                </a:cubicBezTo>
                <a:cubicBezTo>
                  <a:pt x="9920" y="470535"/>
                  <a:pt x="10872" y="476250"/>
                  <a:pt x="9920" y="481013"/>
                </a:cubicBezTo>
                <a:cubicBezTo>
                  <a:pt x="8967" y="486728"/>
                  <a:pt x="6110" y="491490"/>
                  <a:pt x="7062" y="497205"/>
                </a:cubicBezTo>
                <a:cubicBezTo>
                  <a:pt x="8015" y="501968"/>
                  <a:pt x="5157" y="503873"/>
                  <a:pt x="1347" y="505778"/>
                </a:cubicBezTo>
                <a:cubicBezTo>
                  <a:pt x="395" y="505778"/>
                  <a:pt x="-558" y="508635"/>
                  <a:pt x="395" y="508635"/>
                </a:cubicBezTo>
                <a:cubicBezTo>
                  <a:pt x="3252" y="512445"/>
                  <a:pt x="1347" y="516255"/>
                  <a:pt x="395" y="520065"/>
                </a:cubicBezTo>
                <a:cubicBezTo>
                  <a:pt x="5157" y="525780"/>
                  <a:pt x="4205" y="533400"/>
                  <a:pt x="4205" y="540068"/>
                </a:cubicBezTo>
                <a:cubicBezTo>
                  <a:pt x="4205" y="546735"/>
                  <a:pt x="6110" y="554355"/>
                  <a:pt x="395" y="560070"/>
                </a:cubicBezTo>
                <a:cubicBezTo>
                  <a:pt x="-558" y="561023"/>
                  <a:pt x="395" y="563880"/>
                  <a:pt x="2300" y="564833"/>
                </a:cubicBezTo>
                <a:cubicBezTo>
                  <a:pt x="5157" y="565785"/>
                  <a:pt x="7062" y="566738"/>
                  <a:pt x="7062" y="569595"/>
                </a:cubicBezTo>
                <a:cubicBezTo>
                  <a:pt x="7062" y="572453"/>
                  <a:pt x="7062" y="574358"/>
                  <a:pt x="7062" y="577215"/>
                </a:cubicBezTo>
                <a:cubicBezTo>
                  <a:pt x="8015" y="587693"/>
                  <a:pt x="5157" y="598170"/>
                  <a:pt x="10872" y="608648"/>
                </a:cubicBezTo>
                <a:cubicBezTo>
                  <a:pt x="11825" y="609600"/>
                  <a:pt x="10872" y="612458"/>
                  <a:pt x="9920" y="614363"/>
                </a:cubicBezTo>
                <a:cubicBezTo>
                  <a:pt x="8967" y="616268"/>
                  <a:pt x="7062" y="617220"/>
                  <a:pt x="8967" y="619125"/>
                </a:cubicBezTo>
                <a:cubicBezTo>
                  <a:pt x="11825" y="621983"/>
                  <a:pt x="10872" y="625793"/>
                  <a:pt x="10872" y="629603"/>
                </a:cubicBezTo>
                <a:cubicBezTo>
                  <a:pt x="9920" y="637223"/>
                  <a:pt x="9920" y="641033"/>
                  <a:pt x="11825" y="644843"/>
                </a:cubicBezTo>
                <a:cubicBezTo>
                  <a:pt x="14682" y="649605"/>
                  <a:pt x="16587" y="655320"/>
                  <a:pt x="21350" y="659130"/>
                </a:cubicBezTo>
                <a:cubicBezTo>
                  <a:pt x="23255" y="661035"/>
                  <a:pt x="25160" y="662940"/>
                  <a:pt x="25160" y="664845"/>
                </a:cubicBezTo>
                <a:cubicBezTo>
                  <a:pt x="25160" y="670560"/>
                  <a:pt x="27065" y="676275"/>
                  <a:pt x="28970" y="681038"/>
                </a:cubicBezTo>
                <a:cubicBezTo>
                  <a:pt x="28017" y="690563"/>
                  <a:pt x="32780" y="699135"/>
                  <a:pt x="36590" y="707708"/>
                </a:cubicBezTo>
                <a:cubicBezTo>
                  <a:pt x="37542" y="708660"/>
                  <a:pt x="38495" y="710565"/>
                  <a:pt x="38495" y="710565"/>
                </a:cubicBezTo>
                <a:cubicBezTo>
                  <a:pt x="46115" y="708660"/>
                  <a:pt x="47067" y="716280"/>
                  <a:pt x="51830" y="718185"/>
                </a:cubicBezTo>
                <a:cubicBezTo>
                  <a:pt x="56592" y="721043"/>
                  <a:pt x="61355" y="722948"/>
                  <a:pt x="65165" y="724853"/>
                </a:cubicBezTo>
                <a:cubicBezTo>
                  <a:pt x="66117" y="726758"/>
                  <a:pt x="67070" y="728663"/>
                  <a:pt x="68022" y="731520"/>
                </a:cubicBezTo>
                <a:cubicBezTo>
                  <a:pt x="68022" y="732473"/>
                  <a:pt x="68022" y="732473"/>
                  <a:pt x="68975" y="733425"/>
                </a:cubicBezTo>
                <a:cubicBezTo>
                  <a:pt x="69927" y="735330"/>
                  <a:pt x="70880" y="738188"/>
                  <a:pt x="70880" y="740093"/>
                </a:cubicBezTo>
                <a:cubicBezTo>
                  <a:pt x="68022" y="742950"/>
                  <a:pt x="66117" y="745808"/>
                  <a:pt x="68975" y="750570"/>
                </a:cubicBezTo>
                <a:cubicBezTo>
                  <a:pt x="71832" y="755333"/>
                  <a:pt x="72785" y="762000"/>
                  <a:pt x="74690" y="767715"/>
                </a:cubicBezTo>
                <a:cubicBezTo>
                  <a:pt x="75642" y="769620"/>
                  <a:pt x="75642" y="771525"/>
                  <a:pt x="77547" y="772478"/>
                </a:cubicBezTo>
                <a:cubicBezTo>
                  <a:pt x="80405" y="773430"/>
                  <a:pt x="81357" y="774383"/>
                  <a:pt x="80405" y="777240"/>
                </a:cubicBezTo>
                <a:cubicBezTo>
                  <a:pt x="79452" y="780098"/>
                  <a:pt x="79452" y="783908"/>
                  <a:pt x="77547" y="785813"/>
                </a:cubicBezTo>
                <a:cubicBezTo>
                  <a:pt x="72785" y="790575"/>
                  <a:pt x="79452" y="793433"/>
                  <a:pt x="79452" y="797243"/>
                </a:cubicBezTo>
                <a:cubicBezTo>
                  <a:pt x="79452" y="799148"/>
                  <a:pt x="83262" y="799148"/>
                  <a:pt x="84215" y="798195"/>
                </a:cubicBezTo>
                <a:cubicBezTo>
                  <a:pt x="88025" y="795338"/>
                  <a:pt x="90882" y="792480"/>
                  <a:pt x="93740" y="789623"/>
                </a:cubicBezTo>
                <a:cubicBezTo>
                  <a:pt x="96597" y="786765"/>
                  <a:pt x="95645" y="784860"/>
                  <a:pt x="93740" y="782003"/>
                </a:cubicBezTo>
                <a:cubicBezTo>
                  <a:pt x="91835" y="776288"/>
                  <a:pt x="92787" y="769620"/>
                  <a:pt x="93740" y="762953"/>
                </a:cubicBezTo>
                <a:cubicBezTo>
                  <a:pt x="93740" y="762000"/>
                  <a:pt x="94692" y="762000"/>
                  <a:pt x="94692" y="762000"/>
                </a:cubicBezTo>
                <a:cubicBezTo>
                  <a:pt x="94692" y="762000"/>
                  <a:pt x="95645" y="762953"/>
                  <a:pt x="95645" y="762953"/>
                </a:cubicBezTo>
                <a:cubicBezTo>
                  <a:pt x="95645" y="767715"/>
                  <a:pt x="100407" y="769620"/>
                  <a:pt x="103265" y="773430"/>
                </a:cubicBezTo>
                <a:cubicBezTo>
                  <a:pt x="104217" y="775335"/>
                  <a:pt x="99455" y="778193"/>
                  <a:pt x="103265" y="779145"/>
                </a:cubicBezTo>
                <a:cubicBezTo>
                  <a:pt x="108980" y="781050"/>
                  <a:pt x="110885" y="784860"/>
                  <a:pt x="112790" y="789623"/>
                </a:cubicBezTo>
                <a:cubicBezTo>
                  <a:pt x="114695" y="795338"/>
                  <a:pt x="117552" y="801053"/>
                  <a:pt x="119457" y="806768"/>
                </a:cubicBezTo>
                <a:cubicBezTo>
                  <a:pt x="122315" y="813435"/>
                  <a:pt x="125172" y="819150"/>
                  <a:pt x="128982" y="824865"/>
                </a:cubicBezTo>
                <a:cubicBezTo>
                  <a:pt x="129935" y="826770"/>
                  <a:pt x="130887" y="828675"/>
                  <a:pt x="130887" y="829628"/>
                </a:cubicBezTo>
                <a:cubicBezTo>
                  <a:pt x="129935" y="836295"/>
                  <a:pt x="132792" y="841058"/>
                  <a:pt x="137555" y="843915"/>
                </a:cubicBezTo>
                <a:cubicBezTo>
                  <a:pt x="142317" y="847725"/>
                  <a:pt x="142317" y="852488"/>
                  <a:pt x="142317" y="857250"/>
                </a:cubicBezTo>
                <a:cubicBezTo>
                  <a:pt x="142317" y="860108"/>
                  <a:pt x="141365" y="863918"/>
                  <a:pt x="144222" y="865823"/>
                </a:cubicBezTo>
                <a:cubicBezTo>
                  <a:pt x="149937" y="870585"/>
                  <a:pt x="150890" y="877253"/>
                  <a:pt x="154700" y="882968"/>
                </a:cubicBezTo>
                <a:cubicBezTo>
                  <a:pt x="156605" y="885825"/>
                  <a:pt x="156605" y="882015"/>
                  <a:pt x="157557" y="881063"/>
                </a:cubicBezTo>
                <a:cubicBezTo>
                  <a:pt x="158510" y="880110"/>
                  <a:pt x="158510" y="879158"/>
                  <a:pt x="159462" y="878205"/>
                </a:cubicBezTo>
                <a:cubicBezTo>
                  <a:pt x="159462" y="879158"/>
                  <a:pt x="160415" y="879158"/>
                  <a:pt x="160415" y="880110"/>
                </a:cubicBezTo>
                <a:cubicBezTo>
                  <a:pt x="160415" y="887730"/>
                  <a:pt x="162320" y="894398"/>
                  <a:pt x="158510" y="902018"/>
                </a:cubicBezTo>
                <a:cubicBezTo>
                  <a:pt x="155652" y="906780"/>
                  <a:pt x="157557" y="912495"/>
                  <a:pt x="160415" y="918210"/>
                </a:cubicBezTo>
                <a:cubicBezTo>
                  <a:pt x="166130" y="926783"/>
                  <a:pt x="166130" y="928688"/>
                  <a:pt x="174702" y="931545"/>
                </a:cubicBezTo>
                <a:cubicBezTo>
                  <a:pt x="181370" y="934403"/>
                  <a:pt x="183275" y="935355"/>
                  <a:pt x="183275" y="942023"/>
                </a:cubicBezTo>
                <a:cubicBezTo>
                  <a:pt x="183275" y="947738"/>
                  <a:pt x="183275" y="953453"/>
                  <a:pt x="188037" y="957263"/>
                </a:cubicBezTo>
                <a:cubicBezTo>
                  <a:pt x="188990" y="958215"/>
                  <a:pt x="189942" y="959168"/>
                  <a:pt x="189942" y="960120"/>
                </a:cubicBezTo>
                <a:cubicBezTo>
                  <a:pt x="189942" y="968693"/>
                  <a:pt x="196610" y="973455"/>
                  <a:pt x="201372" y="978218"/>
                </a:cubicBezTo>
                <a:cubicBezTo>
                  <a:pt x="205182" y="982028"/>
                  <a:pt x="208992" y="986790"/>
                  <a:pt x="214707" y="988695"/>
                </a:cubicBezTo>
                <a:cubicBezTo>
                  <a:pt x="217565" y="994410"/>
                  <a:pt x="222327" y="998220"/>
                  <a:pt x="226137" y="1002983"/>
                </a:cubicBezTo>
                <a:cubicBezTo>
                  <a:pt x="229947" y="1008698"/>
                  <a:pt x="238520" y="1008698"/>
                  <a:pt x="240425" y="1016318"/>
                </a:cubicBezTo>
                <a:cubicBezTo>
                  <a:pt x="240425" y="1017270"/>
                  <a:pt x="242330" y="1017270"/>
                  <a:pt x="243282" y="1015365"/>
                </a:cubicBezTo>
                <a:cubicBezTo>
                  <a:pt x="244235" y="1014413"/>
                  <a:pt x="243282" y="1012508"/>
                  <a:pt x="244235" y="1011555"/>
                </a:cubicBezTo>
                <a:cubicBezTo>
                  <a:pt x="244235" y="1011555"/>
                  <a:pt x="244235" y="1010603"/>
                  <a:pt x="245187" y="1010603"/>
                </a:cubicBezTo>
                <a:cubicBezTo>
                  <a:pt x="248045" y="1012508"/>
                  <a:pt x="251855" y="1015365"/>
                  <a:pt x="254712" y="1017270"/>
                </a:cubicBezTo>
                <a:cubicBezTo>
                  <a:pt x="252807" y="1015365"/>
                  <a:pt x="249950" y="1010603"/>
                  <a:pt x="247092" y="1007745"/>
                </a:cubicBezTo>
                <a:cubicBezTo>
                  <a:pt x="247092" y="1007745"/>
                  <a:pt x="247092" y="1006793"/>
                  <a:pt x="247092" y="1006793"/>
                </a:cubicBezTo>
                <a:cubicBezTo>
                  <a:pt x="248045" y="1003935"/>
                  <a:pt x="245187" y="1002983"/>
                  <a:pt x="242330" y="1002030"/>
                </a:cubicBezTo>
                <a:cubicBezTo>
                  <a:pt x="240425" y="1002030"/>
                  <a:pt x="238520" y="1000125"/>
                  <a:pt x="238520" y="998220"/>
                </a:cubicBezTo>
                <a:cubicBezTo>
                  <a:pt x="238520" y="997268"/>
                  <a:pt x="237567" y="996315"/>
                  <a:pt x="236615" y="995363"/>
                </a:cubicBezTo>
                <a:cubicBezTo>
                  <a:pt x="236615" y="995363"/>
                  <a:pt x="237567" y="995363"/>
                  <a:pt x="237567" y="995363"/>
                </a:cubicBezTo>
                <a:cubicBezTo>
                  <a:pt x="236615" y="994410"/>
                  <a:pt x="236615" y="994410"/>
                  <a:pt x="235662" y="993458"/>
                </a:cubicBezTo>
                <a:cubicBezTo>
                  <a:pt x="232805" y="988695"/>
                  <a:pt x="227090" y="984885"/>
                  <a:pt x="224232" y="980123"/>
                </a:cubicBezTo>
                <a:cubicBezTo>
                  <a:pt x="222327" y="976313"/>
                  <a:pt x="217565" y="972503"/>
                  <a:pt x="217565" y="968693"/>
                </a:cubicBezTo>
                <a:cubicBezTo>
                  <a:pt x="217565" y="963930"/>
                  <a:pt x="220422" y="959168"/>
                  <a:pt x="222327" y="955358"/>
                </a:cubicBezTo>
                <a:cubicBezTo>
                  <a:pt x="223280" y="953453"/>
                  <a:pt x="223280" y="951548"/>
                  <a:pt x="224232" y="950595"/>
                </a:cubicBezTo>
                <a:cubicBezTo>
                  <a:pt x="224232" y="949643"/>
                  <a:pt x="225185" y="949643"/>
                  <a:pt x="225185" y="949643"/>
                </a:cubicBezTo>
                <a:cubicBezTo>
                  <a:pt x="227090" y="948690"/>
                  <a:pt x="226137" y="948690"/>
                  <a:pt x="226137" y="951548"/>
                </a:cubicBezTo>
                <a:cubicBezTo>
                  <a:pt x="227090" y="956310"/>
                  <a:pt x="229947" y="957263"/>
                  <a:pt x="233757" y="957263"/>
                </a:cubicBezTo>
                <a:cubicBezTo>
                  <a:pt x="237567" y="957263"/>
                  <a:pt x="236615" y="959168"/>
                  <a:pt x="235662" y="962025"/>
                </a:cubicBezTo>
                <a:cubicBezTo>
                  <a:pt x="233757" y="965835"/>
                  <a:pt x="238520" y="963930"/>
                  <a:pt x="240425" y="965835"/>
                </a:cubicBezTo>
                <a:cubicBezTo>
                  <a:pt x="241377" y="966788"/>
                  <a:pt x="242330" y="968693"/>
                  <a:pt x="240425" y="968693"/>
                </a:cubicBezTo>
                <a:cubicBezTo>
                  <a:pt x="234710" y="968693"/>
                  <a:pt x="235662" y="972503"/>
                  <a:pt x="237567" y="975360"/>
                </a:cubicBezTo>
                <a:cubicBezTo>
                  <a:pt x="234710" y="978218"/>
                  <a:pt x="234710" y="982028"/>
                  <a:pt x="235662" y="985838"/>
                </a:cubicBezTo>
                <a:cubicBezTo>
                  <a:pt x="235662" y="986790"/>
                  <a:pt x="236615" y="986790"/>
                  <a:pt x="236615" y="987743"/>
                </a:cubicBezTo>
                <a:cubicBezTo>
                  <a:pt x="236615" y="987743"/>
                  <a:pt x="237567" y="987743"/>
                  <a:pt x="238520" y="986790"/>
                </a:cubicBezTo>
                <a:cubicBezTo>
                  <a:pt x="239472" y="985838"/>
                  <a:pt x="241377" y="983933"/>
                  <a:pt x="242330" y="982980"/>
                </a:cubicBezTo>
                <a:cubicBezTo>
                  <a:pt x="244235" y="975360"/>
                  <a:pt x="248045" y="972503"/>
                  <a:pt x="255665" y="972503"/>
                </a:cubicBezTo>
                <a:cubicBezTo>
                  <a:pt x="258522" y="974408"/>
                  <a:pt x="261380" y="974408"/>
                  <a:pt x="263285" y="974408"/>
                </a:cubicBezTo>
                <a:cubicBezTo>
                  <a:pt x="262332" y="976313"/>
                  <a:pt x="262332" y="978218"/>
                  <a:pt x="262332" y="979170"/>
                </a:cubicBezTo>
                <a:cubicBezTo>
                  <a:pt x="262332" y="979170"/>
                  <a:pt x="261380" y="978218"/>
                  <a:pt x="261380" y="978218"/>
                </a:cubicBezTo>
                <a:cubicBezTo>
                  <a:pt x="261380" y="978218"/>
                  <a:pt x="262332" y="979170"/>
                  <a:pt x="262332" y="979170"/>
                </a:cubicBezTo>
                <a:cubicBezTo>
                  <a:pt x="262332" y="980123"/>
                  <a:pt x="263285" y="981075"/>
                  <a:pt x="264237" y="982028"/>
                </a:cubicBezTo>
                <a:cubicBezTo>
                  <a:pt x="265190" y="982980"/>
                  <a:pt x="265190" y="984885"/>
                  <a:pt x="264237" y="986790"/>
                </a:cubicBezTo>
                <a:cubicBezTo>
                  <a:pt x="263285" y="985838"/>
                  <a:pt x="262332" y="985838"/>
                  <a:pt x="261380" y="984885"/>
                </a:cubicBezTo>
                <a:cubicBezTo>
                  <a:pt x="263285" y="982028"/>
                  <a:pt x="256617" y="975360"/>
                  <a:pt x="255665" y="979170"/>
                </a:cubicBezTo>
                <a:cubicBezTo>
                  <a:pt x="262332" y="980123"/>
                  <a:pt x="255665" y="982980"/>
                  <a:pt x="256617" y="983933"/>
                </a:cubicBezTo>
                <a:cubicBezTo>
                  <a:pt x="258522" y="984885"/>
                  <a:pt x="260427" y="987743"/>
                  <a:pt x="262332" y="989648"/>
                </a:cubicBezTo>
                <a:cubicBezTo>
                  <a:pt x="260427" y="993458"/>
                  <a:pt x="258522" y="997268"/>
                  <a:pt x="257570" y="1001078"/>
                </a:cubicBezTo>
                <a:cubicBezTo>
                  <a:pt x="255665" y="1007745"/>
                  <a:pt x="255665" y="1013460"/>
                  <a:pt x="261380" y="1018223"/>
                </a:cubicBezTo>
                <a:cubicBezTo>
                  <a:pt x="267095" y="1022033"/>
                  <a:pt x="269000" y="1027748"/>
                  <a:pt x="268047" y="1034415"/>
                </a:cubicBezTo>
                <a:cubicBezTo>
                  <a:pt x="268047" y="1036320"/>
                  <a:pt x="268047" y="1038225"/>
                  <a:pt x="268047" y="1040130"/>
                </a:cubicBezTo>
                <a:cubicBezTo>
                  <a:pt x="268047" y="1041083"/>
                  <a:pt x="268047" y="1042035"/>
                  <a:pt x="268047" y="1042988"/>
                </a:cubicBezTo>
                <a:cubicBezTo>
                  <a:pt x="267095" y="1042988"/>
                  <a:pt x="266142" y="1042988"/>
                  <a:pt x="265190" y="1042035"/>
                </a:cubicBezTo>
                <a:cubicBezTo>
                  <a:pt x="266142" y="1042988"/>
                  <a:pt x="267095" y="1043940"/>
                  <a:pt x="269000" y="1044893"/>
                </a:cubicBezTo>
                <a:cubicBezTo>
                  <a:pt x="269000" y="1045845"/>
                  <a:pt x="269000" y="1045845"/>
                  <a:pt x="269000" y="1046798"/>
                </a:cubicBezTo>
                <a:cubicBezTo>
                  <a:pt x="261380" y="1042988"/>
                  <a:pt x="253760" y="1037273"/>
                  <a:pt x="246140" y="1030605"/>
                </a:cubicBezTo>
                <a:cubicBezTo>
                  <a:pt x="240425" y="1024890"/>
                  <a:pt x="233757" y="1020128"/>
                  <a:pt x="228042" y="1014413"/>
                </a:cubicBezTo>
                <a:cubicBezTo>
                  <a:pt x="222327" y="1008698"/>
                  <a:pt x="217565" y="1003935"/>
                  <a:pt x="211850" y="1000125"/>
                </a:cubicBezTo>
                <a:cubicBezTo>
                  <a:pt x="213755" y="1002030"/>
                  <a:pt x="206135" y="998220"/>
                  <a:pt x="204230" y="994410"/>
                </a:cubicBezTo>
                <a:cubicBezTo>
                  <a:pt x="204230" y="1001078"/>
                  <a:pt x="215660" y="1012508"/>
                  <a:pt x="216612" y="1022033"/>
                </a:cubicBezTo>
                <a:cubicBezTo>
                  <a:pt x="221375" y="1025843"/>
                  <a:pt x="224232" y="1029653"/>
                  <a:pt x="224232" y="1033463"/>
                </a:cubicBezTo>
                <a:cubicBezTo>
                  <a:pt x="226137" y="1035368"/>
                  <a:pt x="228042" y="1036320"/>
                  <a:pt x="228995" y="1036320"/>
                </a:cubicBezTo>
                <a:cubicBezTo>
                  <a:pt x="227090" y="1042988"/>
                  <a:pt x="254712" y="1061085"/>
                  <a:pt x="248997" y="1062990"/>
                </a:cubicBezTo>
                <a:cubicBezTo>
                  <a:pt x="253760" y="1064895"/>
                  <a:pt x="258522" y="1065848"/>
                  <a:pt x="265190" y="1069658"/>
                </a:cubicBezTo>
                <a:cubicBezTo>
                  <a:pt x="267095" y="1068705"/>
                  <a:pt x="264237" y="1066800"/>
                  <a:pt x="266142" y="1065848"/>
                </a:cubicBezTo>
                <a:cubicBezTo>
                  <a:pt x="269952" y="1067753"/>
                  <a:pt x="272810" y="1069658"/>
                  <a:pt x="274715" y="1068705"/>
                </a:cubicBezTo>
                <a:cubicBezTo>
                  <a:pt x="267095" y="1063943"/>
                  <a:pt x="264237" y="1066800"/>
                  <a:pt x="257570" y="1062990"/>
                </a:cubicBezTo>
                <a:cubicBezTo>
                  <a:pt x="260427" y="1061085"/>
                  <a:pt x="257570" y="1058228"/>
                  <a:pt x="253760" y="1057275"/>
                </a:cubicBezTo>
                <a:cubicBezTo>
                  <a:pt x="249950" y="1058228"/>
                  <a:pt x="257570" y="1060133"/>
                  <a:pt x="255665" y="1062038"/>
                </a:cubicBezTo>
                <a:cubicBezTo>
                  <a:pt x="253760" y="1061085"/>
                  <a:pt x="253760" y="1062990"/>
                  <a:pt x="250902" y="1061085"/>
                </a:cubicBezTo>
                <a:cubicBezTo>
                  <a:pt x="255665" y="1059180"/>
                  <a:pt x="240425" y="1054418"/>
                  <a:pt x="239472" y="1048703"/>
                </a:cubicBezTo>
                <a:cubicBezTo>
                  <a:pt x="240425" y="1047750"/>
                  <a:pt x="241377" y="1046798"/>
                  <a:pt x="243282" y="1047750"/>
                </a:cubicBezTo>
                <a:cubicBezTo>
                  <a:pt x="250902" y="1055370"/>
                  <a:pt x="248997" y="1049655"/>
                  <a:pt x="252807" y="1050608"/>
                </a:cubicBezTo>
                <a:cubicBezTo>
                  <a:pt x="256617" y="1052513"/>
                  <a:pt x="254712" y="1054418"/>
                  <a:pt x="257570" y="1057275"/>
                </a:cubicBezTo>
                <a:cubicBezTo>
                  <a:pt x="260427" y="1054418"/>
                  <a:pt x="267095" y="1058228"/>
                  <a:pt x="271857" y="1062038"/>
                </a:cubicBezTo>
                <a:cubicBezTo>
                  <a:pt x="278525" y="1063943"/>
                  <a:pt x="285192" y="1064895"/>
                  <a:pt x="291860" y="1065848"/>
                </a:cubicBezTo>
                <a:cubicBezTo>
                  <a:pt x="291860" y="1065848"/>
                  <a:pt x="292812" y="1066800"/>
                  <a:pt x="292812" y="1066800"/>
                </a:cubicBezTo>
                <a:cubicBezTo>
                  <a:pt x="296622" y="1069658"/>
                  <a:pt x="300432" y="1072515"/>
                  <a:pt x="305195" y="1075373"/>
                </a:cubicBezTo>
                <a:cubicBezTo>
                  <a:pt x="306147" y="1076325"/>
                  <a:pt x="307100" y="1075373"/>
                  <a:pt x="308052" y="1073468"/>
                </a:cubicBezTo>
                <a:cubicBezTo>
                  <a:pt x="308052" y="1069658"/>
                  <a:pt x="309957" y="1065848"/>
                  <a:pt x="307100" y="1062038"/>
                </a:cubicBezTo>
                <a:cubicBezTo>
                  <a:pt x="303290" y="1058228"/>
                  <a:pt x="300432" y="1052513"/>
                  <a:pt x="293765" y="1052513"/>
                </a:cubicBezTo>
                <a:cubicBezTo>
                  <a:pt x="291860" y="1052513"/>
                  <a:pt x="289955" y="1051560"/>
                  <a:pt x="289002" y="1050608"/>
                </a:cubicBezTo>
                <a:cubicBezTo>
                  <a:pt x="288050" y="1048703"/>
                  <a:pt x="286145" y="1046798"/>
                  <a:pt x="285192" y="1044893"/>
                </a:cubicBezTo>
                <a:cubicBezTo>
                  <a:pt x="285192" y="1044893"/>
                  <a:pt x="286145" y="1044893"/>
                  <a:pt x="286145" y="1044893"/>
                </a:cubicBezTo>
                <a:cubicBezTo>
                  <a:pt x="285192" y="1044893"/>
                  <a:pt x="284240" y="1043940"/>
                  <a:pt x="283287" y="1042988"/>
                </a:cubicBezTo>
                <a:cubicBezTo>
                  <a:pt x="281382" y="1040130"/>
                  <a:pt x="279477" y="1036320"/>
                  <a:pt x="277572" y="1033463"/>
                </a:cubicBezTo>
                <a:cubicBezTo>
                  <a:pt x="279477" y="1028700"/>
                  <a:pt x="281382" y="1022985"/>
                  <a:pt x="283287" y="1018223"/>
                </a:cubicBezTo>
                <a:cubicBezTo>
                  <a:pt x="284240" y="1016318"/>
                  <a:pt x="284240" y="1014413"/>
                  <a:pt x="284240" y="1013460"/>
                </a:cubicBezTo>
                <a:cubicBezTo>
                  <a:pt x="284240" y="1012508"/>
                  <a:pt x="283287" y="1012508"/>
                  <a:pt x="283287" y="1012508"/>
                </a:cubicBezTo>
                <a:cubicBezTo>
                  <a:pt x="276620" y="1018223"/>
                  <a:pt x="275667" y="1009650"/>
                  <a:pt x="271857" y="1007745"/>
                </a:cubicBezTo>
                <a:cubicBezTo>
                  <a:pt x="269000" y="1005840"/>
                  <a:pt x="269000" y="1002983"/>
                  <a:pt x="269000" y="1000125"/>
                </a:cubicBezTo>
                <a:cubicBezTo>
                  <a:pt x="272810" y="999173"/>
                  <a:pt x="274715" y="1006793"/>
                  <a:pt x="279477" y="1004888"/>
                </a:cubicBezTo>
                <a:cubicBezTo>
                  <a:pt x="279477" y="1004888"/>
                  <a:pt x="280430" y="1005840"/>
                  <a:pt x="280430" y="1005840"/>
                </a:cubicBezTo>
                <a:cubicBezTo>
                  <a:pt x="283287" y="1009650"/>
                  <a:pt x="287097" y="1014413"/>
                  <a:pt x="292812" y="1017270"/>
                </a:cubicBezTo>
                <a:cubicBezTo>
                  <a:pt x="297575" y="1021080"/>
                  <a:pt x="303290" y="1023938"/>
                  <a:pt x="305195" y="1026795"/>
                </a:cubicBezTo>
                <a:cubicBezTo>
                  <a:pt x="305195" y="1025843"/>
                  <a:pt x="307100" y="1024890"/>
                  <a:pt x="308052" y="1024890"/>
                </a:cubicBezTo>
                <a:cubicBezTo>
                  <a:pt x="310910" y="1028700"/>
                  <a:pt x="324245" y="1030605"/>
                  <a:pt x="317577" y="1031558"/>
                </a:cubicBezTo>
                <a:cubicBezTo>
                  <a:pt x="321387" y="1034415"/>
                  <a:pt x="323292" y="1033463"/>
                  <a:pt x="326150" y="1032510"/>
                </a:cubicBezTo>
                <a:cubicBezTo>
                  <a:pt x="315672" y="1028700"/>
                  <a:pt x="308052" y="1022033"/>
                  <a:pt x="300432" y="1021080"/>
                </a:cubicBezTo>
                <a:cubicBezTo>
                  <a:pt x="299480" y="1016318"/>
                  <a:pt x="292812" y="1013460"/>
                  <a:pt x="288050" y="1010603"/>
                </a:cubicBezTo>
                <a:cubicBezTo>
                  <a:pt x="286145" y="1009650"/>
                  <a:pt x="284240" y="1008698"/>
                  <a:pt x="283287" y="1006793"/>
                </a:cubicBezTo>
                <a:cubicBezTo>
                  <a:pt x="284240" y="1006793"/>
                  <a:pt x="285192" y="1005840"/>
                  <a:pt x="286145" y="1005840"/>
                </a:cubicBezTo>
                <a:cubicBezTo>
                  <a:pt x="286145" y="1005840"/>
                  <a:pt x="286145" y="1004888"/>
                  <a:pt x="286145" y="1004888"/>
                </a:cubicBezTo>
                <a:cubicBezTo>
                  <a:pt x="285192" y="1003935"/>
                  <a:pt x="284240" y="1002983"/>
                  <a:pt x="284240" y="1002030"/>
                </a:cubicBezTo>
                <a:cubicBezTo>
                  <a:pt x="283287" y="1000125"/>
                  <a:pt x="283287" y="998220"/>
                  <a:pt x="285192" y="997268"/>
                </a:cubicBezTo>
                <a:cubicBezTo>
                  <a:pt x="287097" y="996315"/>
                  <a:pt x="289002" y="996315"/>
                  <a:pt x="289955" y="997268"/>
                </a:cubicBezTo>
                <a:cubicBezTo>
                  <a:pt x="290907" y="998220"/>
                  <a:pt x="292812" y="999173"/>
                  <a:pt x="294717" y="1000125"/>
                </a:cubicBezTo>
                <a:cubicBezTo>
                  <a:pt x="294717" y="1002030"/>
                  <a:pt x="294717" y="1003935"/>
                  <a:pt x="295670" y="1005840"/>
                </a:cubicBezTo>
                <a:cubicBezTo>
                  <a:pt x="296622" y="1006793"/>
                  <a:pt x="298527" y="1007745"/>
                  <a:pt x="300432" y="1007745"/>
                </a:cubicBezTo>
                <a:cubicBezTo>
                  <a:pt x="303290" y="1007745"/>
                  <a:pt x="305195" y="1007745"/>
                  <a:pt x="308052" y="1008698"/>
                </a:cubicBezTo>
                <a:cubicBezTo>
                  <a:pt x="307100" y="1008698"/>
                  <a:pt x="305195" y="1008698"/>
                  <a:pt x="309005" y="1010603"/>
                </a:cubicBezTo>
                <a:cubicBezTo>
                  <a:pt x="309957" y="1010603"/>
                  <a:pt x="311862" y="1010603"/>
                  <a:pt x="312815" y="1011555"/>
                </a:cubicBezTo>
                <a:cubicBezTo>
                  <a:pt x="313767" y="1011555"/>
                  <a:pt x="313767" y="1011555"/>
                  <a:pt x="313767" y="1011555"/>
                </a:cubicBezTo>
                <a:cubicBezTo>
                  <a:pt x="321387" y="1014413"/>
                  <a:pt x="329007" y="1020128"/>
                  <a:pt x="334722" y="1021080"/>
                </a:cubicBezTo>
                <a:cubicBezTo>
                  <a:pt x="330912" y="1019175"/>
                  <a:pt x="328055" y="1017270"/>
                  <a:pt x="325197" y="1014413"/>
                </a:cubicBezTo>
                <a:cubicBezTo>
                  <a:pt x="327102" y="1014413"/>
                  <a:pt x="329007" y="1014413"/>
                  <a:pt x="330912" y="1014413"/>
                </a:cubicBezTo>
                <a:cubicBezTo>
                  <a:pt x="330912" y="1014413"/>
                  <a:pt x="331865" y="1013460"/>
                  <a:pt x="331865" y="1013460"/>
                </a:cubicBezTo>
                <a:cubicBezTo>
                  <a:pt x="331865" y="1013460"/>
                  <a:pt x="331865" y="1012508"/>
                  <a:pt x="330912" y="1012508"/>
                </a:cubicBezTo>
                <a:cubicBezTo>
                  <a:pt x="328055" y="1010603"/>
                  <a:pt x="325197" y="1010603"/>
                  <a:pt x="323292" y="1012508"/>
                </a:cubicBezTo>
                <a:cubicBezTo>
                  <a:pt x="323292" y="1012508"/>
                  <a:pt x="323292" y="1013460"/>
                  <a:pt x="322340" y="1013460"/>
                </a:cubicBezTo>
                <a:cubicBezTo>
                  <a:pt x="320435" y="1012508"/>
                  <a:pt x="318530" y="1011555"/>
                  <a:pt x="316625" y="1009650"/>
                </a:cubicBezTo>
                <a:cubicBezTo>
                  <a:pt x="318530" y="1008698"/>
                  <a:pt x="320435" y="1006793"/>
                  <a:pt x="322340" y="1007745"/>
                </a:cubicBezTo>
                <a:cubicBezTo>
                  <a:pt x="324245" y="1007745"/>
                  <a:pt x="327102" y="1007745"/>
                  <a:pt x="329007" y="1007745"/>
                </a:cubicBezTo>
                <a:cubicBezTo>
                  <a:pt x="330912" y="1009650"/>
                  <a:pt x="332817" y="1011555"/>
                  <a:pt x="335675" y="1012508"/>
                </a:cubicBezTo>
                <a:cubicBezTo>
                  <a:pt x="336627" y="1010603"/>
                  <a:pt x="340437" y="1014413"/>
                  <a:pt x="340437" y="1011555"/>
                </a:cubicBezTo>
                <a:cubicBezTo>
                  <a:pt x="340437" y="1010603"/>
                  <a:pt x="340437" y="1010603"/>
                  <a:pt x="340437" y="1009650"/>
                </a:cubicBezTo>
                <a:cubicBezTo>
                  <a:pt x="344247" y="1011555"/>
                  <a:pt x="348057" y="1011555"/>
                  <a:pt x="351867" y="1011555"/>
                </a:cubicBezTo>
                <a:cubicBezTo>
                  <a:pt x="355677" y="1011555"/>
                  <a:pt x="358535" y="1012508"/>
                  <a:pt x="360440" y="1017270"/>
                </a:cubicBezTo>
                <a:cubicBezTo>
                  <a:pt x="361392" y="1020128"/>
                  <a:pt x="363297" y="1022033"/>
                  <a:pt x="365202" y="1022985"/>
                </a:cubicBezTo>
                <a:cubicBezTo>
                  <a:pt x="365202" y="1024890"/>
                  <a:pt x="366155" y="1025843"/>
                  <a:pt x="368060" y="1027748"/>
                </a:cubicBezTo>
                <a:cubicBezTo>
                  <a:pt x="364250" y="1027748"/>
                  <a:pt x="362345" y="1031558"/>
                  <a:pt x="357582" y="1029653"/>
                </a:cubicBezTo>
                <a:cubicBezTo>
                  <a:pt x="359487" y="1030605"/>
                  <a:pt x="361392" y="1031558"/>
                  <a:pt x="361392" y="1033463"/>
                </a:cubicBezTo>
                <a:cubicBezTo>
                  <a:pt x="359487" y="1034415"/>
                  <a:pt x="356630" y="1032510"/>
                  <a:pt x="354725" y="1035368"/>
                </a:cubicBezTo>
                <a:cubicBezTo>
                  <a:pt x="359487" y="1036320"/>
                  <a:pt x="364250" y="1039178"/>
                  <a:pt x="369012" y="1043940"/>
                </a:cubicBezTo>
                <a:cubicBezTo>
                  <a:pt x="370917" y="1040130"/>
                  <a:pt x="377585" y="1044893"/>
                  <a:pt x="379490" y="1045845"/>
                </a:cubicBezTo>
                <a:cubicBezTo>
                  <a:pt x="377585" y="1046798"/>
                  <a:pt x="373775" y="1045845"/>
                  <a:pt x="370917" y="1043940"/>
                </a:cubicBezTo>
                <a:cubicBezTo>
                  <a:pt x="371870" y="1048703"/>
                  <a:pt x="366155" y="1042988"/>
                  <a:pt x="366155" y="1045845"/>
                </a:cubicBezTo>
                <a:cubicBezTo>
                  <a:pt x="370917" y="1048703"/>
                  <a:pt x="387110" y="1045845"/>
                  <a:pt x="389967" y="1054418"/>
                </a:cubicBezTo>
                <a:cubicBezTo>
                  <a:pt x="379490" y="1049655"/>
                  <a:pt x="376632" y="1051560"/>
                  <a:pt x="369012" y="1050608"/>
                </a:cubicBezTo>
                <a:cubicBezTo>
                  <a:pt x="365202" y="1054418"/>
                  <a:pt x="366155" y="1057275"/>
                  <a:pt x="369965" y="1059180"/>
                </a:cubicBezTo>
                <a:lnTo>
                  <a:pt x="370917" y="1057275"/>
                </a:lnTo>
                <a:cubicBezTo>
                  <a:pt x="373775" y="1058228"/>
                  <a:pt x="373775" y="1059180"/>
                  <a:pt x="375680" y="1060133"/>
                </a:cubicBezTo>
                <a:cubicBezTo>
                  <a:pt x="374727" y="1060133"/>
                  <a:pt x="373775" y="1061085"/>
                  <a:pt x="374727" y="1062038"/>
                </a:cubicBezTo>
                <a:cubicBezTo>
                  <a:pt x="373775" y="1063943"/>
                  <a:pt x="372822" y="1060133"/>
                  <a:pt x="369965" y="1060133"/>
                </a:cubicBezTo>
                <a:cubicBezTo>
                  <a:pt x="373775" y="1062990"/>
                  <a:pt x="379490" y="1065848"/>
                  <a:pt x="383300" y="1069658"/>
                </a:cubicBezTo>
                <a:cubicBezTo>
                  <a:pt x="394730" y="1072515"/>
                  <a:pt x="409017" y="1082993"/>
                  <a:pt x="418542" y="1082993"/>
                </a:cubicBezTo>
                <a:cubicBezTo>
                  <a:pt x="414732" y="1081088"/>
                  <a:pt x="406160" y="1079183"/>
                  <a:pt x="406160" y="1074420"/>
                </a:cubicBezTo>
                <a:cubicBezTo>
                  <a:pt x="409970" y="1071563"/>
                  <a:pt x="412827" y="1079183"/>
                  <a:pt x="415685" y="1076325"/>
                </a:cubicBezTo>
                <a:cubicBezTo>
                  <a:pt x="410922" y="1073468"/>
                  <a:pt x="408065" y="1074420"/>
                  <a:pt x="406160" y="1070610"/>
                </a:cubicBezTo>
                <a:cubicBezTo>
                  <a:pt x="408065" y="1071563"/>
                  <a:pt x="408065" y="1069658"/>
                  <a:pt x="409017" y="1069658"/>
                </a:cubicBezTo>
                <a:cubicBezTo>
                  <a:pt x="413780" y="1072515"/>
                  <a:pt x="418542" y="1076325"/>
                  <a:pt x="417590" y="1078230"/>
                </a:cubicBezTo>
                <a:cubicBezTo>
                  <a:pt x="417590" y="1075373"/>
                  <a:pt x="420447" y="1081088"/>
                  <a:pt x="421400" y="1079183"/>
                </a:cubicBezTo>
                <a:cubicBezTo>
                  <a:pt x="419495" y="1078230"/>
                  <a:pt x="420447" y="1076325"/>
                  <a:pt x="420447" y="1074420"/>
                </a:cubicBezTo>
                <a:cubicBezTo>
                  <a:pt x="414732" y="1072515"/>
                  <a:pt x="410922" y="1069658"/>
                  <a:pt x="410922" y="1066800"/>
                </a:cubicBezTo>
                <a:cubicBezTo>
                  <a:pt x="418542" y="1065848"/>
                  <a:pt x="424257" y="1070610"/>
                  <a:pt x="429972" y="1070610"/>
                </a:cubicBezTo>
                <a:cubicBezTo>
                  <a:pt x="430925" y="1072515"/>
                  <a:pt x="432830" y="1075373"/>
                  <a:pt x="434735" y="1076325"/>
                </a:cubicBezTo>
                <a:cubicBezTo>
                  <a:pt x="436640" y="1078230"/>
                  <a:pt x="438545" y="1077278"/>
                  <a:pt x="439497" y="1077278"/>
                </a:cubicBezTo>
                <a:cubicBezTo>
                  <a:pt x="441402" y="1076325"/>
                  <a:pt x="441402" y="1074420"/>
                  <a:pt x="444260" y="1075373"/>
                </a:cubicBezTo>
                <a:cubicBezTo>
                  <a:pt x="447117" y="1077278"/>
                  <a:pt x="450927" y="1078230"/>
                  <a:pt x="453785" y="1081088"/>
                </a:cubicBezTo>
                <a:cubicBezTo>
                  <a:pt x="459500" y="1086803"/>
                  <a:pt x="466167" y="1090613"/>
                  <a:pt x="473787" y="1093470"/>
                </a:cubicBezTo>
                <a:cubicBezTo>
                  <a:pt x="473787" y="1093470"/>
                  <a:pt x="473787" y="1093470"/>
                  <a:pt x="473787" y="1093470"/>
                </a:cubicBezTo>
                <a:cubicBezTo>
                  <a:pt x="473787" y="1093470"/>
                  <a:pt x="472835" y="1094423"/>
                  <a:pt x="472835" y="1094423"/>
                </a:cubicBezTo>
                <a:cubicBezTo>
                  <a:pt x="465215" y="1093470"/>
                  <a:pt x="460452" y="1095375"/>
                  <a:pt x="452832" y="1091565"/>
                </a:cubicBezTo>
                <a:cubicBezTo>
                  <a:pt x="452832" y="1092518"/>
                  <a:pt x="453785" y="1092518"/>
                  <a:pt x="453785" y="1092518"/>
                </a:cubicBezTo>
                <a:cubicBezTo>
                  <a:pt x="449022" y="1091565"/>
                  <a:pt x="444260" y="1090613"/>
                  <a:pt x="439497" y="1089660"/>
                </a:cubicBezTo>
                <a:cubicBezTo>
                  <a:pt x="436640" y="1094423"/>
                  <a:pt x="445212" y="1089660"/>
                  <a:pt x="444260" y="1093470"/>
                </a:cubicBezTo>
                <a:cubicBezTo>
                  <a:pt x="441402" y="1094423"/>
                  <a:pt x="430925" y="1091565"/>
                  <a:pt x="430925" y="1088708"/>
                </a:cubicBezTo>
                <a:cubicBezTo>
                  <a:pt x="432830" y="1089660"/>
                  <a:pt x="435687" y="1090613"/>
                  <a:pt x="437592" y="1091565"/>
                </a:cubicBezTo>
                <a:cubicBezTo>
                  <a:pt x="436640" y="1089660"/>
                  <a:pt x="433782" y="1088708"/>
                  <a:pt x="430925" y="1087755"/>
                </a:cubicBezTo>
                <a:cubicBezTo>
                  <a:pt x="430925" y="1087755"/>
                  <a:pt x="430925" y="1087755"/>
                  <a:pt x="430925" y="1087755"/>
                </a:cubicBezTo>
                <a:cubicBezTo>
                  <a:pt x="430925" y="1087755"/>
                  <a:pt x="430925" y="1087755"/>
                  <a:pt x="430925" y="1087755"/>
                </a:cubicBezTo>
                <a:cubicBezTo>
                  <a:pt x="429020" y="1086803"/>
                  <a:pt x="428067" y="1085850"/>
                  <a:pt x="427115" y="1084898"/>
                </a:cubicBezTo>
                <a:cubicBezTo>
                  <a:pt x="426162" y="1084898"/>
                  <a:pt x="419495" y="1084898"/>
                  <a:pt x="422352" y="1085850"/>
                </a:cubicBezTo>
                <a:cubicBezTo>
                  <a:pt x="422352" y="1085850"/>
                  <a:pt x="422352" y="1085850"/>
                  <a:pt x="423305" y="1085850"/>
                </a:cubicBezTo>
                <a:cubicBezTo>
                  <a:pt x="413780" y="1083945"/>
                  <a:pt x="405207" y="1080135"/>
                  <a:pt x="396635" y="1078230"/>
                </a:cubicBezTo>
                <a:cubicBezTo>
                  <a:pt x="386157" y="1074420"/>
                  <a:pt x="375680" y="1071563"/>
                  <a:pt x="365202" y="1071563"/>
                </a:cubicBezTo>
                <a:cubicBezTo>
                  <a:pt x="363297" y="1066800"/>
                  <a:pt x="358535" y="1065848"/>
                  <a:pt x="354725" y="1064895"/>
                </a:cubicBezTo>
                <a:cubicBezTo>
                  <a:pt x="343295" y="1061085"/>
                  <a:pt x="334722" y="1054418"/>
                  <a:pt x="329007" y="1048703"/>
                </a:cubicBezTo>
                <a:cubicBezTo>
                  <a:pt x="325197" y="1053465"/>
                  <a:pt x="320435" y="1041083"/>
                  <a:pt x="314720" y="1041083"/>
                </a:cubicBezTo>
                <a:cubicBezTo>
                  <a:pt x="314720" y="1040130"/>
                  <a:pt x="313767" y="1039178"/>
                  <a:pt x="315672" y="1039178"/>
                </a:cubicBezTo>
                <a:cubicBezTo>
                  <a:pt x="304242" y="1038225"/>
                  <a:pt x="303290" y="1025843"/>
                  <a:pt x="291860" y="1022033"/>
                </a:cubicBezTo>
                <a:cubicBezTo>
                  <a:pt x="296622" y="1025843"/>
                  <a:pt x="285192" y="1022985"/>
                  <a:pt x="294717" y="1028700"/>
                </a:cubicBezTo>
                <a:cubicBezTo>
                  <a:pt x="297575" y="1027748"/>
                  <a:pt x="293765" y="1023938"/>
                  <a:pt x="296622" y="1025843"/>
                </a:cubicBezTo>
                <a:cubicBezTo>
                  <a:pt x="293765" y="1029653"/>
                  <a:pt x="304242" y="1034415"/>
                  <a:pt x="305195" y="1040130"/>
                </a:cubicBezTo>
                <a:cubicBezTo>
                  <a:pt x="313767" y="1040130"/>
                  <a:pt x="318530" y="1047750"/>
                  <a:pt x="327102" y="1053465"/>
                </a:cubicBezTo>
                <a:cubicBezTo>
                  <a:pt x="327102" y="1055370"/>
                  <a:pt x="327102" y="1061085"/>
                  <a:pt x="331865" y="1060133"/>
                </a:cubicBezTo>
                <a:cubicBezTo>
                  <a:pt x="327102" y="1058228"/>
                  <a:pt x="333770" y="1058228"/>
                  <a:pt x="334722" y="1057275"/>
                </a:cubicBezTo>
                <a:cubicBezTo>
                  <a:pt x="339485" y="1059180"/>
                  <a:pt x="343295" y="1062990"/>
                  <a:pt x="348057" y="1065848"/>
                </a:cubicBezTo>
                <a:cubicBezTo>
                  <a:pt x="345200" y="1066800"/>
                  <a:pt x="342342" y="1067753"/>
                  <a:pt x="341390" y="1067753"/>
                </a:cubicBezTo>
                <a:cubicBezTo>
                  <a:pt x="342342" y="1068705"/>
                  <a:pt x="343295" y="1068705"/>
                  <a:pt x="344247" y="1068705"/>
                </a:cubicBezTo>
                <a:cubicBezTo>
                  <a:pt x="344247" y="1069658"/>
                  <a:pt x="344247" y="1069658"/>
                  <a:pt x="342342" y="1071563"/>
                </a:cubicBezTo>
                <a:cubicBezTo>
                  <a:pt x="348057" y="1075373"/>
                  <a:pt x="349010" y="1073468"/>
                  <a:pt x="351867" y="1073468"/>
                </a:cubicBezTo>
                <a:cubicBezTo>
                  <a:pt x="348057" y="1077278"/>
                  <a:pt x="365202" y="1082040"/>
                  <a:pt x="369012" y="1086803"/>
                </a:cubicBezTo>
                <a:cubicBezTo>
                  <a:pt x="369012" y="1084898"/>
                  <a:pt x="370917" y="1084898"/>
                  <a:pt x="373775" y="1085850"/>
                </a:cubicBezTo>
                <a:cubicBezTo>
                  <a:pt x="372822" y="1086803"/>
                  <a:pt x="371870" y="1086803"/>
                  <a:pt x="372822" y="1087755"/>
                </a:cubicBezTo>
                <a:cubicBezTo>
                  <a:pt x="397587" y="1096328"/>
                  <a:pt x="421400" y="1102995"/>
                  <a:pt x="444260" y="1109663"/>
                </a:cubicBezTo>
                <a:cubicBezTo>
                  <a:pt x="452832" y="1108710"/>
                  <a:pt x="475692" y="1112520"/>
                  <a:pt x="472835" y="1120140"/>
                </a:cubicBezTo>
                <a:cubicBezTo>
                  <a:pt x="500457" y="1128713"/>
                  <a:pt x="530937" y="1130618"/>
                  <a:pt x="562370" y="1133475"/>
                </a:cubicBezTo>
                <a:cubicBezTo>
                  <a:pt x="572847" y="1129665"/>
                  <a:pt x="586182" y="1131570"/>
                  <a:pt x="595707" y="1132523"/>
                </a:cubicBezTo>
                <a:cubicBezTo>
                  <a:pt x="594755" y="1132523"/>
                  <a:pt x="598565" y="1130618"/>
                  <a:pt x="601422" y="1131570"/>
                </a:cubicBezTo>
                <a:cubicBezTo>
                  <a:pt x="610947" y="1134428"/>
                  <a:pt x="594755" y="1138238"/>
                  <a:pt x="586182" y="1137285"/>
                </a:cubicBezTo>
                <a:cubicBezTo>
                  <a:pt x="593802" y="1137285"/>
                  <a:pt x="586182" y="1143000"/>
                  <a:pt x="585230" y="1144905"/>
                </a:cubicBezTo>
                <a:cubicBezTo>
                  <a:pt x="569037" y="1146810"/>
                  <a:pt x="556655" y="1145858"/>
                  <a:pt x="542367" y="1146810"/>
                </a:cubicBezTo>
                <a:cubicBezTo>
                  <a:pt x="538557" y="1145858"/>
                  <a:pt x="538557" y="1143953"/>
                  <a:pt x="533795" y="1143953"/>
                </a:cubicBezTo>
                <a:cubicBezTo>
                  <a:pt x="527127" y="1146810"/>
                  <a:pt x="521412" y="1141095"/>
                  <a:pt x="513792" y="1141095"/>
                </a:cubicBezTo>
                <a:cubicBezTo>
                  <a:pt x="509982" y="1141095"/>
                  <a:pt x="506172" y="1143953"/>
                  <a:pt x="502362" y="1143953"/>
                </a:cubicBezTo>
                <a:cubicBezTo>
                  <a:pt x="497600" y="1143000"/>
                  <a:pt x="493790" y="1139190"/>
                  <a:pt x="489980" y="1139190"/>
                </a:cubicBezTo>
                <a:cubicBezTo>
                  <a:pt x="488075" y="1139190"/>
                  <a:pt x="483312" y="1139190"/>
                  <a:pt x="481407" y="1139190"/>
                </a:cubicBezTo>
                <a:cubicBezTo>
                  <a:pt x="481407" y="1139190"/>
                  <a:pt x="482360" y="1137285"/>
                  <a:pt x="483312" y="1138238"/>
                </a:cubicBezTo>
                <a:cubicBezTo>
                  <a:pt x="479502" y="1137285"/>
                  <a:pt x="476645" y="1139190"/>
                  <a:pt x="472835" y="1139190"/>
                </a:cubicBezTo>
                <a:cubicBezTo>
                  <a:pt x="471882" y="1139190"/>
                  <a:pt x="471882" y="1136333"/>
                  <a:pt x="471882" y="1136333"/>
                </a:cubicBezTo>
                <a:cubicBezTo>
                  <a:pt x="467120" y="1133475"/>
                  <a:pt x="460452" y="1136333"/>
                  <a:pt x="454737" y="1135380"/>
                </a:cubicBezTo>
                <a:cubicBezTo>
                  <a:pt x="450927" y="1132523"/>
                  <a:pt x="460452" y="1132523"/>
                  <a:pt x="453785" y="1131570"/>
                </a:cubicBezTo>
                <a:cubicBezTo>
                  <a:pt x="452832" y="1134428"/>
                  <a:pt x="447117" y="1132523"/>
                  <a:pt x="444260" y="1133475"/>
                </a:cubicBezTo>
                <a:cubicBezTo>
                  <a:pt x="441402" y="1127760"/>
                  <a:pt x="428067" y="1129665"/>
                  <a:pt x="430925" y="1125855"/>
                </a:cubicBezTo>
                <a:cubicBezTo>
                  <a:pt x="426162" y="1124903"/>
                  <a:pt x="419495" y="1124903"/>
                  <a:pt x="412827" y="1122998"/>
                </a:cubicBezTo>
                <a:cubicBezTo>
                  <a:pt x="406160" y="1121093"/>
                  <a:pt x="400445" y="1120140"/>
                  <a:pt x="395682" y="1118235"/>
                </a:cubicBezTo>
                <a:cubicBezTo>
                  <a:pt x="397587" y="1119188"/>
                  <a:pt x="396635" y="1120140"/>
                  <a:pt x="396635" y="1121093"/>
                </a:cubicBezTo>
                <a:cubicBezTo>
                  <a:pt x="386157" y="1117283"/>
                  <a:pt x="383300" y="1116330"/>
                  <a:pt x="377585" y="1115378"/>
                </a:cubicBezTo>
                <a:cubicBezTo>
                  <a:pt x="377585" y="1114425"/>
                  <a:pt x="378537" y="1114425"/>
                  <a:pt x="379490" y="1114425"/>
                </a:cubicBezTo>
                <a:cubicBezTo>
                  <a:pt x="371870" y="1111568"/>
                  <a:pt x="364250" y="1109663"/>
                  <a:pt x="358535" y="1106805"/>
                </a:cubicBezTo>
                <a:cubicBezTo>
                  <a:pt x="352820" y="1103948"/>
                  <a:pt x="347105" y="1101090"/>
                  <a:pt x="342342" y="1099185"/>
                </a:cubicBezTo>
                <a:cubicBezTo>
                  <a:pt x="340437" y="1099185"/>
                  <a:pt x="339485" y="1100138"/>
                  <a:pt x="337580" y="1100138"/>
                </a:cubicBezTo>
                <a:cubicBezTo>
                  <a:pt x="334722" y="1096328"/>
                  <a:pt x="333770" y="1097280"/>
                  <a:pt x="330912" y="1098233"/>
                </a:cubicBezTo>
                <a:cubicBezTo>
                  <a:pt x="329007" y="1095375"/>
                  <a:pt x="330912" y="1093470"/>
                  <a:pt x="327102" y="1092518"/>
                </a:cubicBezTo>
                <a:cubicBezTo>
                  <a:pt x="330912" y="1096328"/>
                  <a:pt x="320435" y="1092518"/>
                  <a:pt x="317577" y="1091565"/>
                </a:cubicBezTo>
                <a:cubicBezTo>
                  <a:pt x="318530" y="1089660"/>
                  <a:pt x="314720" y="1088708"/>
                  <a:pt x="316625" y="1087755"/>
                </a:cubicBezTo>
                <a:cubicBezTo>
                  <a:pt x="316625" y="1085850"/>
                  <a:pt x="320435" y="1088708"/>
                  <a:pt x="321387" y="1087755"/>
                </a:cubicBezTo>
                <a:cubicBezTo>
                  <a:pt x="312815" y="1083945"/>
                  <a:pt x="311862" y="1085850"/>
                  <a:pt x="309005" y="1088708"/>
                </a:cubicBezTo>
                <a:cubicBezTo>
                  <a:pt x="311862" y="1091565"/>
                  <a:pt x="316625" y="1093470"/>
                  <a:pt x="319482" y="1096328"/>
                </a:cubicBezTo>
                <a:cubicBezTo>
                  <a:pt x="324245" y="1093470"/>
                  <a:pt x="336627" y="1102995"/>
                  <a:pt x="339485" y="1105853"/>
                </a:cubicBezTo>
                <a:cubicBezTo>
                  <a:pt x="337580" y="1104900"/>
                  <a:pt x="337580" y="1106805"/>
                  <a:pt x="336627" y="1105853"/>
                </a:cubicBezTo>
                <a:cubicBezTo>
                  <a:pt x="336627" y="1104900"/>
                  <a:pt x="337580" y="1103948"/>
                  <a:pt x="336627" y="1102995"/>
                </a:cubicBezTo>
                <a:cubicBezTo>
                  <a:pt x="327102" y="1103948"/>
                  <a:pt x="319482" y="1097280"/>
                  <a:pt x="309957" y="1091565"/>
                </a:cubicBezTo>
                <a:cubicBezTo>
                  <a:pt x="311862" y="1096328"/>
                  <a:pt x="306147" y="1092518"/>
                  <a:pt x="305195" y="1095375"/>
                </a:cubicBezTo>
                <a:cubicBezTo>
                  <a:pt x="315672" y="1100138"/>
                  <a:pt x="326150" y="1104900"/>
                  <a:pt x="335675" y="1109663"/>
                </a:cubicBezTo>
                <a:cubicBezTo>
                  <a:pt x="331865" y="1105853"/>
                  <a:pt x="340437" y="1109663"/>
                  <a:pt x="342342" y="1108710"/>
                </a:cubicBezTo>
                <a:cubicBezTo>
                  <a:pt x="344247" y="1110615"/>
                  <a:pt x="350915" y="1116330"/>
                  <a:pt x="353772" y="1116330"/>
                </a:cubicBezTo>
                <a:cubicBezTo>
                  <a:pt x="351867" y="1115378"/>
                  <a:pt x="352820" y="1114425"/>
                  <a:pt x="353772" y="1113473"/>
                </a:cubicBezTo>
                <a:cubicBezTo>
                  <a:pt x="357582" y="1119188"/>
                  <a:pt x="367107" y="1121093"/>
                  <a:pt x="374727" y="1124903"/>
                </a:cubicBezTo>
                <a:cubicBezTo>
                  <a:pt x="366155" y="1121093"/>
                  <a:pt x="369965" y="1124903"/>
                  <a:pt x="362345" y="1122998"/>
                </a:cubicBezTo>
                <a:cubicBezTo>
                  <a:pt x="368060" y="1125855"/>
                  <a:pt x="370917" y="1128713"/>
                  <a:pt x="376632" y="1127760"/>
                </a:cubicBezTo>
                <a:lnTo>
                  <a:pt x="375680" y="1129665"/>
                </a:lnTo>
                <a:cubicBezTo>
                  <a:pt x="382347" y="1130618"/>
                  <a:pt x="390920" y="1134428"/>
                  <a:pt x="399492" y="1138238"/>
                </a:cubicBezTo>
                <a:cubicBezTo>
                  <a:pt x="404255" y="1140143"/>
                  <a:pt x="408065" y="1142048"/>
                  <a:pt x="412827" y="1143953"/>
                </a:cubicBezTo>
                <a:cubicBezTo>
                  <a:pt x="417590" y="1144905"/>
                  <a:pt x="422352" y="1145858"/>
                  <a:pt x="426162" y="1146810"/>
                </a:cubicBezTo>
                <a:cubicBezTo>
                  <a:pt x="426162" y="1147763"/>
                  <a:pt x="425210" y="1148715"/>
                  <a:pt x="427115" y="1149668"/>
                </a:cubicBezTo>
                <a:cubicBezTo>
                  <a:pt x="443307" y="1150620"/>
                  <a:pt x="464262" y="1161098"/>
                  <a:pt x="471882" y="1159193"/>
                </a:cubicBezTo>
                <a:cubicBezTo>
                  <a:pt x="471882" y="1162050"/>
                  <a:pt x="464262" y="1162050"/>
                  <a:pt x="461405" y="1159193"/>
                </a:cubicBezTo>
                <a:cubicBezTo>
                  <a:pt x="461405" y="1164908"/>
                  <a:pt x="470930" y="1163003"/>
                  <a:pt x="474740" y="1163003"/>
                </a:cubicBezTo>
                <a:cubicBezTo>
                  <a:pt x="474740" y="1163003"/>
                  <a:pt x="474740" y="1164908"/>
                  <a:pt x="474740" y="1164908"/>
                </a:cubicBezTo>
                <a:cubicBezTo>
                  <a:pt x="480455" y="1164908"/>
                  <a:pt x="484265" y="1162050"/>
                  <a:pt x="489980" y="1162050"/>
                </a:cubicBezTo>
                <a:cubicBezTo>
                  <a:pt x="497600" y="1163003"/>
                  <a:pt x="499505" y="1166813"/>
                  <a:pt x="509982" y="1167765"/>
                </a:cubicBezTo>
                <a:cubicBezTo>
                  <a:pt x="507125" y="1163955"/>
                  <a:pt x="520460" y="1168718"/>
                  <a:pt x="525222" y="1167765"/>
                </a:cubicBezTo>
                <a:cubicBezTo>
                  <a:pt x="517602" y="1166813"/>
                  <a:pt x="521412" y="1165860"/>
                  <a:pt x="528080" y="1166813"/>
                </a:cubicBezTo>
                <a:cubicBezTo>
                  <a:pt x="534747" y="1166813"/>
                  <a:pt x="542367" y="1167765"/>
                  <a:pt x="542367" y="1170623"/>
                </a:cubicBezTo>
                <a:cubicBezTo>
                  <a:pt x="537605" y="1169670"/>
                  <a:pt x="536652" y="1172528"/>
                  <a:pt x="533795" y="1172528"/>
                </a:cubicBezTo>
                <a:cubicBezTo>
                  <a:pt x="542367" y="1172528"/>
                  <a:pt x="537605" y="1173480"/>
                  <a:pt x="539510" y="1177290"/>
                </a:cubicBezTo>
                <a:cubicBezTo>
                  <a:pt x="546177" y="1176338"/>
                  <a:pt x="547130" y="1179195"/>
                  <a:pt x="550940" y="1179195"/>
                </a:cubicBezTo>
                <a:cubicBezTo>
                  <a:pt x="549987" y="1176338"/>
                  <a:pt x="544272" y="1176338"/>
                  <a:pt x="542367" y="1174433"/>
                </a:cubicBezTo>
                <a:cubicBezTo>
                  <a:pt x="544272" y="1174433"/>
                  <a:pt x="545225" y="1174433"/>
                  <a:pt x="547130" y="1173480"/>
                </a:cubicBezTo>
                <a:cubicBezTo>
                  <a:pt x="550940" y="1174433"/>
                  <a:pt x="552845" y="1179195"/>
                  <a:pt x="555702" y="1175385"/>
                </a:cubicBezTo>
                <a:cubicBezTo>
                  <a:pt x="555702" y="1176338"/>
                  <a:pt x="555702" y="1178243"/>
                  <a:pt x="556655" y="1178243"/>
                </a:cubicBezTo>
                <a:cubicBezTo>
                  <a:pt x="544272" y="1178243"/>
                  <a:pt x="536652" y="1179195"/>
                  <a:pt x="528080" y="1178243"/>
                </a:cubicBezTo>
                <a:cubicBezTo>
                  <a:pt x="520460" y="1177290"/>
                  <a:pt x="511887" y="1175385"/>
                  <a:pt x="501410" y="1172528"/>
                </a:cubicBezTo>
                <a:cubicBezTo>
                  <a:pt x="494742" y="1172528"/>
                  <a:pt x="488075" y="1170623"/>
                  <a:pt x="480455" y="1169670"/>
                </a:cubicBezTo>
                <a:cubicBezTo>
                  <a:pt x="473787" y="1167765"/>
                  <a:pt x="466167" y="1166813"/>
                  <a:pt x="459500" y="1167765"/>
                </a:cubicBezTo>
                <a:cubicBezTo>
                  <a:pt x="459500" y="1165860"/>
                  <a:pt x="454737" y="1165860"/>
                  <a:pt x="455690" y="1163955"/>
                </a:cubicBezTo>
                <a:cubicBezTo>
                  <a:pt x="436640" y="1162050"/>
                  <a:pt x="419495" y="1148715"/>
                  <a:pt x="403302" y="1150620"/>
                </a:cubicBezTo>
                <a:cubicBezTo>
                  <a:pt x="407112" y="1152525"/>
                  <a:pt x="413780" y="1153478"/>
                  <a:pt x="412827" y="1155383"/>
                </a:cubicBezTo>
                <a:cubicBezTo>
                  <a:pt x="408065" y="1154430"/>
                  <a:pt x="387110" y="1149668"/>
                  <a:pt x="393777" y="1145858"/>
                </a:cubicBezTo>
                <a:cubicBezTo>
                  <a:pt x="389967" y="1144905"/>
                  <a:pt x="387110" y="1144905"/>
                  <a:pt x="382347" y="1143000"/>
                </a:cubicBezTo>
                <a:cubicBezTo>
                  <a:pt x="379490" y="1145858"/>
                  <a:pt x="389967" y="1145858"/>
                  <a:pt x="389015" y="1147763"/>
                </a:cubicBezTo>
                <a:cubicBezTo>
                  <a:pt x="382347" y="1145858"/>
                  <a:pt x="367107" y="1142048"/>
                  <a:pt x="364250" y="1136333"/>
                </a:cubicBezTo>
                <a:cubicBezTo>
                  <a:pt x="350915" y="1131570"/>
                  <a:pt x="340437" y="1126808"/>
                  <a:pt x="330912" y="1122045"/>
                </a:cubicBezTo>
                <a:cubicBezTo>
                  <a:pt x="321387" y="1117283"/>
                  <a:pt x="312815" y="1112520"/>
                  <a:pt x="306147" y="1105853"/>
                </a:cubicBezTo>
                <a:cubicBezTo>
                  <a:pt x="303290" y="1108710"/>
                  <a:pt x="304242" y="1102995"/>
                  <a:pt x="301385" y="1102043"/>
                </a:cubicBezTo>
                <a:cubicBezTo>
                  <a:pt x="297575" y="1101090"/>
                  <a:pt x="300432" y="1105853"/>
                  <a:pt x="298527" y="1104900"/>
                </a:cubicBezTo>
                <a:cubicBezTo>
                  <a:pt x="297575" y="1103948"/>
                  <a:pt x="296622" y="1104900"/>
                  <a:pt x="295670" y="1103948"/>
                </a:cubicBezTo>
                <a:cubicBezTo>
                  <a:pt x="289955" y="1102043"/>
                  <a:pt x="291860" y="1099185"/>
                  <a:pt x="289002" y="1097280"/>
                </a:cubicBezTo>
                <a:cubicBezTo>
                  <a:pt x="286145" y="1098233"/>
                  <a:pt x="280430" y="1093470"/>
                  <a:pt x="275667" y="1090613"/>
                </a:cubicBezTo>
                <a:cubicBezTo>
                  <a:pt x="277572" y="1084898"/>
                  <a:pt x="266142" y="1082993"/>
                  <a:pt x="261380" y="1079183"/>
                </a:cubicBezTo>
                <a:cubicBezTo>
                  <a:pt x="250902" y="1072515"/>
                  <a:pt x="240425" y="1062990"/>
                  <a:pt x="229947" y="1054418"/>
                </a:cubicBezTo>
                <a:cubicBezTo>
                  <a:pt x="219470" y="1045845"/>
                  <a:pt x="208992" y="1038225"/>
                  <a:pt x="202325" y="1031558"/>
                </a:cubicBezTo>
                <a:cubicBezTo>
                  <a:pt x="212802" y="1042988"/>
                  <a:pt x="218517" y="1043940"/>
                  <a:pt x="226137" y="1054418"/>
                </a:cubicBezTo>
                <a:cubicBezTo>
                  <a:pt x="234710" y="1058228"/>
                  <a:pt x="242330" y="1064895"/>
                  <a:pt x="249950" y="1071563"/>
                </a:cubicBezTo>
                <a:cubicBezTo>
                  <a:pt x="258522" y="1078230"/>
                  <a:pt x="267095" y="1083945"/>
                  <a:pt x="275667" y="1088708"/>
                </a:cubicBezTo>
                <a:cubicBezTo>
                  <a:pt x="274715" y="1090613"/>
                  <a:pt x="276620" y="1092518"/>
                  <a:pt x="276620" y="1093470"/>
                </a:cubicBezTo>
                <a:cubicBezTo>
                  <a:pt x="274715" y="1093470"/>
                  <a:pt x="270905" y="1091565"/>
                  <a:pt x="269000" y="1091565"/>
                </a:cubicBezTo>
                <a:cubicBezTo>
                  <a:pt x="272810" y="1096328"/>
                  <a:pt x="289002" y="1100138"/>
                  <a:pt x="295670" y="1109663"/>
                </a:cubicBezTo>
                <a:cubicBezTo>
                  <a:pt x="297575" y="1107758"/>
                  <a:pt x="301385" y="1111568"/>
                  <a:pt x="304242" y="1113473"/>
                </a:cubicBezTo>
                <a:cubicBezTo>
                  <a:pt x="310910" y="1110615"/>
                  <a:pt x="331865" y="1121093"/>
                  <a:pt x="338532" y="1125855"/>
                </a:cubicBezTo>
                <a:cubicBezTo>
                  <a:pt x="337580" y="1126808"/>
                  <a:pt x="326150" y="1120140"/>
                  <a:pt x="329960" y="1123950"/>
                </a:cubicBezTo>
                <a:cubicBezTo>
                  <a:pt x="333770" y="1125855"/>
                  <a:pt x="338532" y="1127760"/>
                  <a:pt x="337580" y="1129665"/>
                </a:cubicBezTo>
                <a:cubicBezTo>
                  <a:pt x="334722" y="1128713"/>
                  <a:pt x="329960" y="1124903"/>
                  <a:pt x="329007" y="1126808"/>
                </a:cubicBezTo>
                <a:cubicBezTo>
                  <a:pt x="332817" y="1129665"/>
                  <a:pt x="342342" y="1132523"/>
                  <a:pt x="338532" y="1136333"/>
                </a:cubicBezTo>
                <a:cubicBezTo>
                  <a:pt x="344247" y="1139190"/>
                  <a:pt x="337580" y="1132523"/>
                  <a:pt x="344247" y="1135380"/>
                </a:cubicBezTo>
                <a:cubicBezTo>
                  <a:pt x="344247" y="1136333"/>
                  <a:pt x="345200" y="1136333"/>
                  <a:pt x="347105" y="1137285"/>
                </a:cubicBezTo>
                <a:cubicBezTo>
                  <a:pt x="347105" y="1141095"/>
                  <a:pt x="343295" y="1140143"/>
                  <a:pt x="340437" y="1140143"/>
                </a:cubicBezTo>
                <a:cubicBezTo>
                  <a:pt x="346152" y="1144905"/>
                  <a:pt x="347105" y="1142048"/>
                  <a:pt x="348057" y="1141095"/>
                </a:cubicBezTo>
                <a:cubicBezTo>
                  <a:pt x="351867" y="1144905"/>
                  <a:pt x="343295" y="1142048"/>
                  <a:pt x="346152" y="1145858"/>
                </a:cubicBezTo>
                <a:cubicBezTo>
                  <a:pt x="351867" y="1149668"/>
                  <a:pt x="358535" y="1152525"/>
                  <a:pt x="361392" y="1153478"/>
                </a:cubicBezTo>
                <a:cubicBezTo>
                  <a:pt x="359487" y="1152525"/>
                  <a:pt x="359487" y="1151573"/>
                  <a:pt x="359487" y="1150620"/>
                </a:cubicBezTo>
                <a:cubicBezTo>
                  <a:pt x="362345" y="1151573"/>
                  <a:pt x="366155" y="1150620"/>
                  <a:pt x="367107" y="1153478"/>
                </a:cubicBezTo>
                <a:cubicBezTo>
                  <a:pt x="365202" y="1152525"/>
                  <a:pt x="363297" y="1151573"/>
                  <a:pt x="362345" y="1152525"/>
                </a:cubicBezTo>
                <a:cubicBezTo>
                  <a:pt x="369965" y="1157288"/>
                  <a:pt x="383300" y="1160145"/>
                  <a:pt x="387110" y="1165860"/>
                </a:cubicBezTo>
                <a:cubicBezTo>
                  <a:pt x="390920" y="1165860"/>
                  <a:pt x="385205" y="1163003"/>
                  <a:pt x="389967" y="1163003"/>
                </a:cubicBezTo>
                <a:cubicBezTo>
                  <a:pt x="398540" y="1164908"/>
                  <a:pt x="396635" y="1168718"/>
                  <a:pt x="402350" y="1170623"/>
                </a:cubicBezTo>
                <a:cubicBezTo>
                  <a:pt x="403302" y="1169670"/>
                  <a:pt x="401397" y="1165860"/>
                  <a:pt x="405207" y="1166813"/>
                </a:cubicBezTo>
                <a:cubicBezTo>
                  <a:pt x="409970" y="1168718"/>
                  <a:pt x="419495" y="1169670"/>
                  <a:pt x="417590" y="1172528"/>
                </a:cubicBezTo>
                <a:cubicBezTo>
                  <a:pt x="415685" y="1172528"/>
                  <a:pt x="406160" y="1170623"/>
                  <a:pt x="409970" y="1172528"/>
                </a:cubicBezTo>
                <a:cubicBezTo>
                  <a:pt x="418542" y="1173480"/>
                  <a:pt x="424257" y="1176338"/>
                  <a:pt x="429020" y="1174433"/>
                </a:cubicBezTo>
                <a:cubicBezTo>
                  <a:pt x="434735" y="1177290"/>
                  <a:pt x="427115" y="1178243"/>
                  <a:pt x="432830" y="1180148"/>
                </a:cubicBezTo>
                <a:cubicBezTo>
                  <a:pt x="434735" y="1180148"/>
                  <a:pt x="433782" y="1177290"/>
                  <a:pt x="436640" y="1177290"/>
                </a:cubicBezTo>
                <a:cubicBezTo>
                  <a:pt x="438545" y="1179195"/>
                  <a:pt x="453785" y="1186815"/>
                  <a:pt x="447117" y="1181100"/>
                </a:cubicBezTo>
                <a:cubicBezTo>
                  <a:pt x="453785" y="1183005"/>
                  <a:pt x="454737" y="1183958"/>
                  <a:pt x="463310" y="1185863"/>
                </a:cubicBezTo>
                <a:cubicBezTo>
                  <a:pt x="463310" y="1184910"/>
                  <a:pt x="463310" y="1183005"/>
                  <a:pt x="465215" y="1183005"/>
                </a:cubicBezTo>
                <a:cubicBezTo>
                  <a:pt x="477597" y="1186815"/>
                  <a:pt x="489980" y="1188720"/>
                  <a:pt x="501410" y="1189673"/>
                </a:cubicBezTo>
                <a:cubicBezTo>
                  <a:pt x="512840" y="1190625"/>
                  <a:pt x="524270" y="1192530"/>
                  <a:pt x="535700" y="1194435"/>
                </a:cubicBezTo>
                <a:cubicBezTo>
                  <a:pt x="536652" y="1193483"/>
                  <a:pt x="533795" y="1192530"/>
                  <a:pt x="535700" y="1191578"/>
                </a:cubicBezTo>
                <a:cubicBezTo>
                  <a:pt x="544272" y="1193483"/>
                  <a:pt x="550940" y="1194435"/>
                  <a:pt x="557607" y="1191578"/>
                </a:cubicBezTo>
                <a:cubicBezTo>
                  <a:pt x="557607" y="1192530"/>
                  <a:pt x="556655" y="1193483"/>
                  <a:pt x="555702" y="1193483"/>
                </a:cubicBezTo>
                <a:cubicBezTo>
                  <a:pt x="562370" y="1192530"/>
                  <a:pt x="569990" y="1194435"/>
                  <a:pt x="575705" y="1196340"/>
                </a:cubicBezTo>
                <a:cubicBezTo>
                  <a:pt x="570942" y="1199198"/>
                  <a:pt x="563322" y="1196340"/>
                  <a:pt x="561417" y="1201103"/>
                </a:cubicBezTo>
                <a:cubicBezTo>
                  <a:pt x="571895" y="1201103"/>
                  <a:pt x="576657" y="1194435"/>
                  <a:pt x="589040" y="1196340"/>
                </a:cubicBezTo>
                <a:cubicBezTo>
                  <a:pt x="590945" y="1194435"/>
                  <a:pt x="585230" y="1193483"/>
                  <a:pt x="589040" y="1193483"/>
                </a:cubicBezTo>
                <a:cubicBezTo>
                  <a:pt x="593802" y="1194435"/>
                  <a:pt x="594755" y="1194435"/>
                  <a:pt x="598565" y="1192530"/>
                </a:cubicBezTo>
                <a:cubicBezTo>
                  <a:pt x="598565" y="1195388"/>
                  <a:pt x="603327" y="1195388"/>
                  <a:pt x="606185" y="1196340"/>
                </a:cubicBezTo>
                <a:cubicBezTo>
                  <a:pt x="618567" y="1192530"/>
                  <a:pt x="630950" y="1197293"/>
                  <a:pt x="641427" y="1191578"/>
                </a:cubicBezTo>
                <a:cubicBezTo>
                  <a:pt x="647142" y="1191578"/>
                  <a:pt x="654762" y="1191578"/>
                  <a:pt x="661430" y="1191578"/>
                </a:cubicBezTo>
                <a:cubicBezTo>
                  <a:pt x="668097" y="1190625"/>
                  <a:pt x="675717" y="1189673"/>
                  <a:pt x="683337" y="1188720"/>
                </a:cubicBezTo>
                <a:cubicBezTo>
                  <a:pt x="697625" y="1185863"/>
                  <a:pt x="710960" y="1183005"/>
                  <a:pt x="720485" y="1179195"/>
                </a:cubicBezTo>
                <a:cubicBezTo>
                  <a:pt x="722390" y="1181100"/>
                  <a:pt x="729057" y="1178243"/>
                  <a:pt x="729057" y="1181100"/>
                </a:cubicBezTo>
                <a:cubicBezTo>
                  <a:pt x="736677" y="1176338"/>
                  <a:pt x="743345" y="1179195"/>
                  <a:pt x="748107" y="1174433"/>
                </a:cubicBezTo>
                <a:cubicBezTo>
                  <a:pt x="746202" y="1174433"/>
                  <a:pt x="744297" y="1175385"/>
                  <a:pt x="744297" y="1173480"/>
                </a:cubicBezTo>
                <a:cubicBezTo>
                  <a:pt x="748107" y="1171575"/>
                  <a:pt x="748107" y="1171575"/>
                  <a:pt x="754775" y="1169670"/>
                </a:cubicBezTo>
                <a:cubicBezTo>
                  <a:pt x="755727" y="1170623"/>
                  <a:pt x="755727" y="1172528"/>
                  <a:pt x="758585" y="1171575"/>
                </a:cubicBezTo>
                <a:cubicBezTo>
                  <a:pt x="761442" y="1164908"/>
                  <a:pt x="775730" y="1166813"/>
                  <a:pt x="782397" y="1165860"/>
                </a:cubicBezTo>
                <a:cubicBezTo>
                  <a:pt x="782397" y="1163955"/>
                  <a:pt x="779540" y="1164908"/>
                  <a:pt x="778587" y="1163955"/>
                </a:cubicBezTo>
                <a:cubicBezTo>
                  <a:pt x="784302" y="1162050"/>
                  <a:pt x="794780" y="1157288"/>
                  <a:pt x="797637" y="1161098"/>
                </a:cubicBezTo>
                <a:cubicBezTo>
                  <a:pt x="793827" y="1163003"/>
                  <a:pt x="790970" y="1160145"/>
                  <a:pt x="790017" y="1163003"/>
                </a:cubicBezTo>
                <a:cubicBezTo>
                  <a:pt x="791922" y="1162050"/>
                  <a:pt x="791922" y="1163955"/>
                  <a:pt x="793827" y="1163955"/>
                </a:cubicBezTo>
                <a:cubicBezTo>
                  <a:pt x="808115" y="1153478"/>
                  <a:pt x="830022" y="1146810"/>
                  <a:pt x="840500" y="1143953"/>
                </a:cubicBezTo>
                <a:cubicBezTo>
                  <a:pt x="844310" y="1142048"/>
                  <a:pt x="845262" y="1139190"/>
                  <a:pt x="846215" y="1138238"/>
                </a:cubicBezTo>
                <a:cubicBezTo>
                  <a:pt x="850977" y="1136333"/>
                  <a:pt x="855740" y="1138238"/>
                  <a:pt x="862407" y="1133475"/>
                </a:cubicBezTo>
                <a:cubicBezTo>
                  <a:pt x="861455" y="1134428"/>
                  <a:pt x="864312" y="1132523"/>
                  <a:pt x="868122" y="1130618"/>
                </a:cubicBezTo>
                <a:cubicBezTo>
                  <a:pt x="869075" y="1129665"/>
                  <a:pt x="883362" y="1121093"/>
                  <a:pt x="888125" y="1122045"/>
                </a:cubicBezTo>
                <a:cubicBezTo>
                  <a:pt x="890030" y="1123950"/>
                  <a:pt x="877647" y="1128713"/>
                  <a:pt x="882410" y="1127760"/>
                </a:cubicBezTo>
                <a:cubicBezTo>
                  <a:pt x="887172" y="1124903"/>
                  <a:pt x="888125" y="1122998"/>
                  <a:pt x="893840" y="1122045"/>
                </a:cubicBezTo>
                <a:cubicBezTo>
                  <a:pt x="891935" y="1120140"/>
                  <a:pt x="893840" y="1119188"/>
                  <a:pt x="895745" y="1117283"/>
                </a:cubicBezTo>
                <a:cubicBezTo>
                  <a:pt x="897650" y="1116330"/>
                  <a:pt x="900507" y="1115378"/>
                  <a:pt x="902412" y="1115378"/>
                </a:cubicBezTo>
                <a:cubicBezTo>
                  <a:pt x="898602" y="1119188"/>
                  <a:pt x="892887" y="1122045"/>
                  <a:pt x="891935" y="1125855"/>
                </a:cubicBezTo>
                <a:cubicBezTo>
                  <a:pt x="900507" y="1121093"/>
                  <a:pt x="912890" y="1107758"/>
                  <a:pt x="915747" y="1114425"/>
                </a:cubicBezTo>
                <a:cubicBezTo>
                  <a:pt x="915747" y="1113473"/>
                  <a:pt x="917652" y="1112520"/>
                  <a:pt x="918605" y="1112520"/>
                </a:cubicBezTo>
                <a:cubicBezTo>
                  <a:pt x="913842" y="1117283"/>
                  <a:pt x="917652" y="1117283"/>
                  <a:pt x="913842" y="1122045"/>
                </a:cubicBezTo>
                <a:cubicBezTo>
                  <a:pt x="920510" y="1113473"/>
                  <a:pt x="929082" y="1109663"/>
                  <a:pt x="936702" y="1105853"/>
                </a:cubicBezTo>
                <a:cubicBezTo>
                  <a:pt x="944322" y="1101090"/>
                  <a:pt x="952895" y="1097280"/>
                  <a:pt x="956705" y="1087755"/>
                </a:cubicBezTo>
                <a:cubicBezTo>
                  <a:pt x="957657" y="1088708"/>
                  <a:pt x="956705" y="1090613"/>
                  <a:pt x="957657" y="1091565"/>
                </a:cubicBezTo>
                <a:cubicBezTo>
                  <a:pt x="961467" y="1088708"/>
                  <a:pt x="959562" y="1086803"/>
                  <a:pt x="965277" y="1083945"/>
                </a:cubicBezTo>
                <a:cubicBezTo>
                  <a:pt x="966230" y="1084898"/>
                  <a:pt x="968135" y="1083945"/>
                  <a:pt x="968135" y="1085850"/>
                </a:cubicBezTo>
                <a:cubicBezTo>
                  <a:pt x="970992" y="1082993"/>
                  <a:pt x="974802" y="1080135"/>
                  <a:pt x="975755" y="1078230"/>
                </a:cubicBezTo>
                <a:cubicBezTo>
                  <a:pt x="970040" y="1082993"/>
                  <a:pt x="967182" y="1082993"/>
                  <a:pt x="964325" y="1082040"/>
                </a:cubicBezTo>
                <a:cubicBezTo>
                  <a:pt x="973850" y="1076325"/>
                  <a:pt x="974802" y="1070610"/>
                  <a:pt x="985280" y="1067753"/>
                </a:cubicBezTo>
                <a:cubicBezTo>
                  <a:pt x="979565" y="1070610"/>
                  <a:pt x="983375" y="1072515"/>
                  <a:pt x="977660" y="1075373"/>
                </a:cubicBezTo>
                <a:cubicBezTo>
                  <a:pt x="980517" y="1076325"/>
                  <a:pt x="981470" y="1079183"/>
                  <a:pt x="985280" y="1075373"/>
                </a:cubicBezTo>
                <a:cubicBezTo>
                  <a:pt x="984327" y="1074420"/>
                  <a:pt x="983375" y="1073468"/>
                  <a:pt x="984327" y="1071563"/>
                </a:cubicBezTo>
                <a:cubicBezTo>
                  <a:pt x="985280" y="1075373"/>
                  <a:pt x="1003377" y="1063943"/>
                  <a:pt x="1010045" y="1057275"/>
                </a:cubicBezTo>
                <a:cubicBezTo>
                  <a:pt x="1009092" y="1053465"/>
                  <a:pt x="1005282" y="1058228"/>
                  <a:pt x="1004330" y="1055370"/>
                </a:cubicBezTo>
                <a:cubicBezTo>
                  <a:pt x="1006235" y="1054418"/>
                  <a:pt x="1009092" y="1052513"/>
                  <a:pt x="1011950" y="1049655"/>
                </a:cubicBezTo>
                <a:cubicBezTo>
                  <a:pt x="1010997" y="1053465"/>
                  <a:pt x="1010997" y="1052513"/>
                  <a:pt x="1013855" y="1054418"/>
                </a:cubicBezTo>
                <a:cubicBezTo>
                  <a:pt x="1017665" y="1051560"/>
                  <a:pt x="1013855" y="1050608"/>
                  <a:pt x="1016712" y="1048703"/>
                </a:cubicBezTo>
                <a:cubicBezTo>
                  <a:pt x="1018617" y="1051560"/>
                  <a:pt x="1024332" y="1043940"/>
                  <a:pt x="1026237" y="1044893"/>
                </a:cubicBezTo>
                <a:cubicBezTo>
                  <a:pt x="1029095" y="1038225"/>
                  <a:pt x="1032905" y="1038225"/>
                  <a:pt x="1032905" y="1041083"/>
                </a:cubicBezTo>
                <a:cubicBezTo>
                  <a:pt x="1035762" y="1035368"/>
                  <a:pt x="1037667" y="1034415"/>
                  <a:pt x="1039572" y="1029653"/>
                </a:cubicBezTo>
                <a:cubicBezTo>
                  <a:pt x="1042430" y="1028700"/>
                  <a:pt x="1040525" y="1030605"/>
                  <a:pt x="1041477" y="1031558"/>
                </a:cubicBezTo>
                <a:cubicBezTo>
                  <a:pt x="1046240" y="1025843"/>
                  <a:pt x="1045287" y="1026795"/>
                  <a:pt x="1050050" y="1024890"/>
                </a:cubicBezTo>
                <a:cubicBezTo>
                  <a:pt x="1051002" y="1022985"/>
                  <a:pt x="1051002" y="1020128"/>
                  <a:pt x="1051955" y="1018223"/>
                </a:cubicBezTo>
                <a:cubicBezTo>
                  <a:pt x="1054812" y="1017270"/>
                  <a:pt x="1056717" y="1013460"/>
                  <a:pt x="1054812" y="1019175"/>
                </a:cubicBezTo>
                <a:cubicBezTo>
                  <a:pt x="1068147" y="1007745"/>
                  <a:pt x="1064337" y="997268"/>
                  <a:pt x="1071957" y="991553"/>
                </a:cubicBezTo>
                <a:cubicBezTo>
                  <a:pt x="1068147" y="986790"/>
                  <a:pt x="1074815" y="982980"/>
                  <a:pt x="1080530" y="980123"/>
                </a:cubicBezTo>
                <a:cubicBezTo>
                  <a:pt x="1080530" y="977265"/>
                  <a:pt x="1075767" y="981075"/>
                  <a:pt x="1077672" y="978218"/>
                </a:cubicBezTo>
                <a:cubicBezTo>
                  <a:pt x="1081482" y="976313"/>
                  <a:pt x="1084340" y="973455"/>
                  <a:pt x="1087197" y="967740"/>
                </a:cubicBezTo>
                <a:cubicBezTo>
                  <a:pt x="1090055" y="968693"/>
                  <a:pt x="1088150" y="971550"/>
                  <a:pt x="1088150" y="972503"/>
                </a:cubicBezTo>
                <a:cubicBezTo>
                  <a:pt x="1089102" y="968693"/>
                  <a:pt x="1093865" y="965835"/>
                  <a:pt x="1092912" y="964883"/>
                </a:cubicBezTo>
                <a:cubicBezTo>
                  <a:pt x="1091007" y="966788"/>
                  <a:pt x="1090055" y="966788"/>
                  <a:pt x="1088150" y="966788"/>
                </a:cubicBezTo>
                <a:cubicBezTo>
                  <a:pt x="1090055" y="963930"/>
                  <a:pt x="1090055" y="962025"/>
                  <a:pt x="1092912" y="959168"/>
                </a:cubicBezTo>
                <a:lnTo>
                  <a:pt x="1094817" y="961073"/>
                </a:lnTo>
                <a:cubicBezTo>
                  <a:pt x="1099580" y="947738"/>
                  <a:pt x="1113867" y="935355"/>
                  <a:pt x="1113867" y="928688"/>
                </a:cubicBezTo>
                <a:cubicBezTo>
                  <a:pt x="1115772" y="923925"/>
                  <a:pt x="1117677" y="926783"/>
                  <a:pt x="1119582" y="924878"/>
                </a:cubicBezTo>
                <a:cubicBezTo>
                  <a:pt x="1118630" y="923925"/>
                  <a:pt x="1117677" y="924878"/>
                  <a:pt x="1116725" y="924878"/>
                </a:cubicBezTo>
                <a:cubicBezTo>
                  <a:pt x="1117677" y="921068"/>
                  <a:pt x="1131965" y="908685"/>
                  <a:pt x="1123392" y="914400"/>
                </a:cubicBezTo>
                <a:cubicBezTo>
                  <a:pt x="1127202" y="908685"/>
                  <a:pt x="1131012" y="907733"/>
                  <a:pt x="1131965" y="902970"/>
                </a:cubicBezTo>
                <a:cubicBezTo>
                  <a:pt x="1130060" y="905828"/>
                  <a:pt x="1128155" y="904875"/>
                  <a:pt x="1130060" y="902018"/>
                </a:cubicBezTo>
                <a:cubicBezTo>
                  <a:pt x="1130060" y="904875"/>
                  <a:pt x="1131965" y="903923"/>
                  <a:pt x="1133870" y="900113"/>
                </a:cubicBezTo>
                <a:cubicBezTo>
                  <a:pt x="1133870" y="898208"/>
                  <a:pt x="1134822" y="895350"/>
                  <a:pt x="1135775" y="892493"/>
                </a:cubicBezTo>
                <a:cubicBezTo>
                  <a:pt x="1135775" y="897255"/>
                  <a:pt x="1140537" y="886778"/>
                  <a:pt x="1141490" y="884873"/>
                </a:cubicBezTo>
                <a:cubicBezTo>
                  <a:pt x="1140537" y="885825"/>
                  <a:pt x="1139585" y="887730"/>
                  <a:pt x="1139585" y="886778"/>
                </a:cubicBezTo>
                <a:cubicBezTo>
                  <a:pt x="1140537" y="883920"/>
                  <a:pt x="1143395" y="876300"/>
                  <a:pt x="1146252" y="874395"/>
                </a:cubicBezTo>
                <a:cubicBezTo>
                  <a:pt x="1147205" y="875348"/>
                  <a:pt x="1143395" y="880110"/>
                  <a:pt x="1144347" y="880110"/>
                </a:cubicBezTo>
                <a:cubicBezTo>
                  <a:pt x="1148157" y="876300"/>
                  <a:pt x="1147205" y="873443"/>
                  <a:pt x="1149110" y="868680"/>
                </a:cubicBezTo>
                <a:cubicBezTo>
                  <a:pt x="1154825" y="868680"/>
                  <a:pt x="1152920" y="853440"/>
                  <a:pt x="1158635" y="854393"/>
                </a:cubicBezTo>
                <a:cubicBezTo>
                  <a:pt x="1154825" y="859155"/>
                  <a:pt x="1153872" y="864870"/>
                  <a:pt x="1152920" y="869633"/>
                </a:cubicBezTo>
                <a:cubicBezTo>
                  <a:pt x="1151967" y="874395"/>
                  <a:pt x="1151015" y="878205"/>
                  <a:pt x="1146252" y="880110"/>
                </a:cubicBezTo>
                <a:cubicBezTo>
                  <a:pt x="1150062" y="882968"/>
                  <a:pt x="1145300" y="885825"/>
                  <a:pt x="1142442" y="892493"/>
                </a:cubicBezTo>
                <a:cubicBezTo>
                  <a:pt x="1145300" y="892493"/>
                  <a:pt x="1142442" y="895350"/>
                  <a:pt x="1143395" y="896303"/>
                </a:cubicBezTo>
                <a:cubicBezTo>
                  <a:pt x="1148157" y="890588"/>
                  <a:pt x="1145300" y="891540"/>
                  <a:pt x="1145300" y="889635"/>
                </a:cubicBezTo>
                <a:cubicBezTo>
                  <a:pt x="1147205" y="888683"/>
                  <a:pt x="1148157" y="884873"/>
                  <a:pt x="1150062" y="886778"/>
                </a:cubicBezTo>
                <a:cubicBezTo>
                  <a:pt x="1149110" y="888683"/>
                  <a:pt x="1147205" y="890588"/>
                  <a:pt x="1148157" y="891540"/>
                </a:cubicBezTo>
                <a:cubicBezTo>
                  <a:pt x="1151015" y="885825"/>
                  <a:pt x="1153872" y="882968"/>
                  <a:pt x="1155777" y="882968"/>
                </a:cubicBezTo>
                <a:cubicBezTo>
                  <a:pt x="1156730" y="879158"/>
                  <a:pt x="1158635" y="876300"/>
                  <a:pt x="1161492" y="871538"/>
                </a:cubicBezTo>
                <a:cubicBezTo>
                  <a:pt x="1163397" y="867728"/>
                  <a:pt x="1166255" y="862013"/>
                  <a:pt x="1170065" y="854393"/>
                </a:cubicBezTo>
                <a:cubicBezTo>
                  <a:pt x="1170065" y="851535"/>
                  <a:pt x="1167207" y="855345"/>
                  <a:pt x="1168160" y="850583"/>
                </a:cubicBezTo>
                <a:cubicBezTo>
                  <a:pt x="1180542" y="833438"/>
                  <a:pt x="1182447" y="813435"/>
                  <a:pt x="1189115" y="799148"/>
                </a:cubicBezTo>
                <a:cubicBezTo>
                  <a:pt x="1188162" y="795338"/>
                  <a:pt x="1183400" y="800100"/>
                  <a:pt x="1186257" y="793433"/>
                </a:cubicBezTo>
                <a:cubicBezTo>
                  <a:pt x="1189115" y="790575"/>
                  <a:pt x="1190067" y="791528"/>
                  <a:pt x="1191020" y="793433"/>
                </a:cubicBezTo>
                <a:cubicBezTo>
                  <a:pt x="1192925" y="779145"/>
                  <a:pt x="1200545" y="771525"/>
                  <a:pt x="1205307" y="756285"/>
                </a:cubicBezTo>
                <a:cubicBezTo>
                  <a:pt x="1200545" y="748665"/>
                  <a:pt x="1211975" y="728663"/>
                  <a:pt x="1209117" y="718185"/>
                </a:cubicBezTo>
                <a:cubicBezTo>
                  <a:pt x="1208165" y="725805"/>
                  <a:pt x="1206260" y="734378"/>
                  <a:pt x="1202450" y="737235"/>
                </a:cubicBezTo>
                <a:cubicBezTo>
                  <a:pt x="1201497" y="730568"/>
                  <a:pt x="1204355" y="713423"/>
                  <a:pt x="1209117" y="716280"/>
                </a:cubicBezTo>
                <a:cubicBezTo>
                  <a:pt x="1208165" y="707708"/>
                  <a:pt x="1215785" y="701040"/>
                  <a:pt x="1211975" y="697230"/>
                </a:cubicBezTo>
                <a:cubicBezTo>
                  <a:pt x="1217690" y="696278"/>
                  <a:pt x="1220547" y="679133"/>
                  <a:pt x="1220547" y="668655"/>
                </a:cubicBezTo>
                <a:cubicBezTo>
                  <a:pt x="1220547" y="670560"/>
                  <a:pt x="1221500" y="666750"/>
                  <a:pt x="1222452" y="662940"/>
                </a:cubicBezTo>
                <a:cubicBezTo>
                  <a:pt x="1223405" y="652463"/>
                  <a:pt x="1225310" y="641033"/>
                  <a:pt x="1226262" y="629603"/>
                </a:cubicBezTo>
                <a:cubicBezTo>
                  <a:pt x="1226262" y="621030"/>
                  <a:pt x="1226262" y="611505"/>
                  <a:pt x="1226262" y="603885"/>
                </a:cubicBezTo>
                <a:cubicBezTo>
                  <a:pt x="1227215" y="603885"/>
                  <a:pt x="1228167" y="603885"/>
                  <a:pt x="1229120" y="603885"/>
                </a:cubicBezTo>
                <a:cubicBezTo>
                  <a:pt x="1228167" y="594360"/>
                  <a:pt x="1228167" y="584835"/>
                  <a:pt x="1227215" y="575310"/>
                </a:cubicBezTo>
                <a:cubicBezTo>
                  <a:pt x="1227215" y="575310"/>
                  <a:pt x="1227215" y="575310"/>
                  <a:pt x="1228167" y="575310"/>
                </a:cubicBezTo>
                <a:cubicBezTo>
                  <a:pt x="1227215" y="570548"/>
                  <a:pt x="1227215" y="568643"/>
                  <a:pt x="1226262" y="564833"/>
                </a:cubicBezTo>
                <a:cubicBezTo>
                  <a:pt x="1226262" y="561975"/>
                  <a:pt x="1225310" y="558165"/>
                  <a:pt x="1225310" y="555308"/>
                </a:cubicBezTo>
                <a:cubicBezTo>
                  <a:pt x="1227215" y="551498"/>
                  <a:pt x="1228167" y="543878"/>
                  <a:pt x="1228167" y="540068"/>
                </a:cubicBezTo>
                <a:cubicBezTo>
                  <a:pt x="1228167" y="542925"/>
                  <a:pt x="1230072" y="541973"/>
                  <a:pt x="1230072" y="545783"/>
                </a:cubicBezTo>
                <a:cubicBezTo>
                  <a:pt x="1229120" y="552450"/>
                  <a:pt x="1229120" y="561023"/>
                  <a:pt x="1231977" y="565785"/>
                </a:cubicBezTo>
                <a:cubicBezTo>
                  <a:pt x="1231025" y="568643"/>
                  <a:pt x="1231025" y="568643"/>
                  <a:pt x="1229120" y="567690"/>
                </a:cubicBezTo>
                <a:cubicBezTo>
                  <a:pt x="1231025" y="585788"/>
                  <a:pt x="1228167" y="600075"/>
                  <a:pt x="1231977" y="616268"/>
                </a:cubicBezTo>
                <a:cubicBezTo>
                  <a:pt x="1229120" y="612458"/>
                  <a:pt x="1229120" y="631508"/>
                  <a:pt x="1231977" y="627698"/>
                </a:cubicBezTo>
                <a:cubicBezTo>
                  <a:pt x="1230072" y="638175"/>
                  <a:pt x="1227215" y="651510"/>
                  <a:pt x="1226262" y="664845"/>
                </a:cubicBezTo>
                <a:cubicBezTo>
                  <a:pt x="1225310" y="671513"/>
                  <a:pt x="1225310" y="678180"/>
                  <a:pt x="1225310" y="684848"/>
                </a:cubicBezTo>
                <a:cubicBezTo>
                  <a:pt x="1225310" y="687705"/>
                  <a:pt x="1225310" y="690563"/>
                  <a:pt x="1225310" y="694373"/>
                </a:cubicBezTo>
                <a:cubicBezTo>
                  <a:pt x="1225310" y="697230"/>
                  <a:pt x="1225310" y="700088"/>
                  <a:pt x="1225310" y="701993"/>
                </a:cubicBezTo>
                <a:cubicBezTo>
                  <a:pt x="1226262" y="694373"/>
                  <a:pt x="1231025" y="680085"/>
                  <a:pt x="1229120" y="673418"/>
                </a:cubicBezTo>
                <a:cubicBezTo>
                  <a:pt x="1231977" y="677228"/>
                  <a:pt x="1231025" y="666750"/>
                  <a:pt x="1229120" y="665798"/>
                </a:cubicBezTo>
                <a:lnTo>
                  <a:pt x="1231977" y="665798"/>
                </a:lnTo>
                <a:cubicBezTo>
                  <a:pt x="1243407" y="643890"/>
                  <a:pt x="1243407" y="608648"/>
                  <a:pt x="1244360" y="573405"/>
                </a:cubicBezTo>
                <a:close/>
                <a:moveTo>
                  <a:pt x="1015760" y="133350"/>
                </a:moveTo>
                <a:cubicBezTo>
                  <a:pt x="1018617" y="132398"/>
                  <a:pt x="1020522" y="136208"/>
                  <a:pt x="1021475" y="138113"/>
                </a:cubicBezTo>
                <a:cubicBezTo>
                  <a:pt x="1020522" y="139065"/>
                  <a:pt x="1016712" y="134303"/>
                  <a:pt x="1015760" y="133350"/>
                </a:cubicBezTo>
                <a:close/>
                <a:moveTo>
                  <a:pt x="348057" y="1113473"/>
                </a:moveTo>
                <a:cubicBezTo>
                  <a:pt x="348057" y="1109663"/>
                  <a:pt x="354725" y="1115378"/>
                  <a:pt x="355677" y="1114425"/>
                </a:cubicBezTo>
                <a:cubicBezTo>
                  <a:pt x="358535" y="1117283"/>
                  <a:pt x="351867" y="1115378"/>
                  <a:pt x="348057" y="1113473"/>
                </a:cubicBezTo>
                <a:close/>
                <a:moveTo>
                  <a:pt x="393777" y="1141095"/>
                </a:moveTo>
                <a:cubicBezTo>
                  <a:pt x="395682" y="1137285"/>
                  <a:pt x="398540" y="1142048"/>
                  <a:pt x="403302" y="1143953"/>
                </a:cubicBezTo>
                <a:cubicBezTo>
                  <a:pt x="403302" y="1144905"/>
                  <a:pt x="397587" y="1141095"/>
                  <a:pt x="393777" y="1141095"/>
                </a:cubicBezTo>
                <a:close/>
                <a:moveTo>
                  <a:pt x="406160" y="1128713"/>
                </a:moveTo>
                <a:cubicBezTo>
                  <a:pt x="407112" y="1126808"/>
                  <a:pt x="412827" y="1128713"/>
                  <a:pt x="414732" y="1130618"/>
                </a:cubicBezTo>
                <a:cubicBezTo>
                  <a:pt x="413780" y="1132523"/>
                  <a:pt x="408065" y="1128713"/>
                  <a:pt x="406160" y="1128713"/>
                </a:cubicBezTo>
                <a:close/>
                <a:moveTo>
                  <a:pt x="505220" y="1169670"/>
                </a:moveTo>
                <a:cubicBezTo>
                  <a:pt x="506172" y="1169670"/>
                  <a:pt x="509030" y="1169670"/>
                  <a:pt x="510935" y="1169670"/>
                </a:cubicBezTo>
                <a:cubicBezTo>
                  <a:pt x="510935" y="1170623"/>
                  <a:pt x="509982" y="1171575"/>
                  <a:pt x="511887" y="1172528"/>
                </a:cubicBezTo>
                <a:cubicBezTo>
                  <a:pt x="510935" y="1173480"/>
                  <a:pt x="503315" y="1171575"/>
                  <a:pt x="505220" y="1169670"/>
                </a:cubicBezTo>
                <a:close/>
                <a:moveTo>
                  <a:pt x="551892" y="1178243"/>
                </a:moveTo>
                <a:cubicBezTo>
                  <a:pt x="550940" y="1176338"/>
                  <a:pt x="554750" y="1176338"/>
                  <a:pt x="554750" y="1175385"/>
                </a:cubicBezTo>
                <a:cubicBezTo>
                  <a:pt x="543320" y="1172528"/>
                  <a:pt x="530937" y="1174433"/>
                  <a:pt x="527127" y="1167765"/>
                </a:cubicBezTo>
                <a:cubicBezTo>
                  <a:pt x="537605" y="1170623"/>
                  <a:pt x="541415" y="1168718"/>
                  <a:pt x="549035" y="1166813"/>
                </a:cubicBezTo>
                <a:cubicBezTo>
                  <a:pt x="550940" y="1167765"/>
                  <a:pt x="551892" y="1168718"/>
                  <a:pt x="554750" y="1169670"/>
                </a:cubicBezTo>
                <a:cubicBezTo>
                  <a:pt x="552845" y="1171575"/>
                  <a:pt x="550940" y="1170623"/>
                  <a:pt x="547130" y="1169670"/>
                </a:cubicBezTo>
                <a:cubicBezTo>
                  <a:pt x="548082" y="1172528"/>
                  <a:pt x="551892" y="1174433"/>
                  <a:pt x="558560" y="1175385"/>
                </a:cubicBezTo>
                <a:cubicBezTo>
                  <a:pt x="560465" y="1178243"/>
                  <a:pt x="557607" y="1179195"/>
                  <a:pt x="551892" y="1178243"/>
                </a:cubicBezTo>
                <a:close/>
                <a:moveTo>
                  <a:pt x="1183400" y="731520"/>
                </a:moveTo>
                <a:cubicBezTo>
                  <a:pt x="1185305" y="731520"/>
                  <a:pt x="1182447" y="736283"/>
                  <a:pt x="1182447" y="739140"/>
                </a:cubicBezTo>
                <a:cubicBezTo>
                  <a:pt x="1181495" y="738188"/>
                  <a:pt x="1181495" y="737235"/>
                  <a:pt x="1181495" y="736283"/>
                </a:cubicBezTo>
                <a:cubicBezTo>
                  <a:pt x="1181495" y="734378"/>
                  <a:pt x="1181495" y="733425"/>
                  <a:pt x="1183400" y="731520"/>
                </a:cubicBezTo>
                <a:cubicBezTo>
                  <a:pt x="1182447" y="731520"/>
                  <a:pt x="1182447" y="731520"/>
                  <a:pt x="1183400" y="731520"/>
                </a:cubicBezTo>
                <a:close/>
                <a:moveTo>
                  <a:pt x="1170065" y="835343"/>
                </a:moveTo>
                <a:cubicBezTo>
                  <a:pt x="1167207" y="841058"/>
                  <a:pt x="1168160" y="840105"/>
                  <a:pt x="1165302" y="846773"/>
                </a:cubicBezTo>
                <a:cubicBezTo>
                  <a:pt x="1163397" y="848678"/>
                  <a:pt x="1160540" y="845820"/>
                  <a:pt x="1163397" y="841058"/>
                </a:cubicBezTo>
                <a:cubicBezTo>
                  <a:pt x="1165302" y="846773"/>
                  <a:pt x="1165302" y="834390"/>
                  <a:pt x="1170065" y="835343"/>
                </a:cubicBezTo>
                <a:close/>
                <a:moveTo>
                  <a:pt x="779540" y="1134428"/>
                </a:moveTo>
                <a:cubicBezTo>
                  <a:pt x="779540" y="1136333"/>
                  <a:pt x="771920" y="1137285"/>
                  <a:pt x="769062" y="1139190"/>
                </a:cubicBezTo>
                <a:cubicBezTo>
                  <a:pt x="770015" y="1134428"/>
                  <a:pt x="773825" y="1136333"/>
                  <a:pt x="779540" y="1134428"/>
                </a:cubicBezTo>
                <a:close/>
                <a:moveTo>
                  <a:pt x="703340" y="1168718"/>
                </a:moveTo>
                <a:cubicBezTo>
                  <a:pt x="694767" y="1169670"/>
                  <a:pt x="690957" y="1168718"/>
                  <a:pt x="682385" y="1167765"/>
                </a:cubicBezTo>
                <a:cubicBezTo>
                  <a:pt x="686195" y="1163955"/>
                  <a:pt x="694767" y="1165860"/>
                  <a:pt x="703340" y="1163003"/>
                </a:cubicBezTo>
                <a:cubicBezTo>
                  <a:pt x="704292" y="1164908"/>
                  <a:pt x="702387" y="1165860"/>
                  <a:pt x="703340" y="1168718"/>
                </a:cubicBezTo>
                <a:close/>
                <a:moveTo>
                  <a:pt x="658572" y="1168718"/>
                </a:moveTo>
                <a:cubicBezTo>
                  <a:pt x="657620" y="1171575"/>
                  <a:pt x="653810" y="1168718"/>
                  <a:pt x="652857" y="1168718"/>
                </a:cubicBezTo>
                <a:cubicBezTo>
                  <a:pt x="651905" y="1166813"/>
                  <a:pt x="656667" y="1167765"/>
                  <a:pt x="656667" y="1165860"/>
                </a:cubicBezTo>
                <a:cubicBezTo>
                  <a:pt x="662382" y="1165860"/>
                  <a:pt x="653810" y="1169670"/>
                  <a:pt x="658572" y="1168718"/>
                </a:cubicBezTo>
                <a:close/>
                <a:moveTo>
                  <a:pt x="676670" y="1167765"/>
                </a:moveTo>
                <a:cubicBezTo>
                  <a:pt x="675717" y="1169670"/>
                  <a:pt x="671907" y="1170623"/>
                  <a:pt x="671907" y="1172528"/>
                </a:cubicBezTo>
                <a:cubicBezTo>
                  <a:pt x="670002" y="1170623"/>
                  <a:pt x="659525" y="1174433"/>
                  <a:pt x="658572" y="1171575"/>
                </a:cubicBezTo>
                <a:cubicBezTo>
                  <a:pt x="664287" y="1173480"/>
                  <a:pt x="669050" y="1167765"/>
                  <a:pt x="676670" y="1167765"/>
                </a:cubicBezTo>
                <a:close/>
                <a:moveTo>
                  <a:pt x="666192" y="1156335"/>
                </a:moveTo>
                <a:cubicBezTo>
                  <a:pt x="661430" y="1157288"/>
                  <a:pt x="657620" y="1159193"/>
                  <a:pt x="650000" y="1160145"/>
                </a:cubicBezTo>
                <a:cubicBezTo>
                  <a:pt x="646190" y="1156335"/>
                  <a:pt x="653810" y="1154430"/>
                  <a:pt x="661430" y="1152525"/>
                </a:cubicBezTo>
                <a:cubicBezTo>
                  <a:pt x="670002" y="1150620"/>
                  <a:pt x="680480" y="1149668"/>
                  <a:pt x="684290" y="1147763"/>
                </a:cubicBezTo>
                <a:cubicBezTo>
                  <a:pt x="690957" y="1148715"/>
                  <a:pt x="691910" y="1151573"/>
                  <a:pt x="684290" y="1154430"/>
                </a:cubicBezTo>
                <a:cubicBezTo>
                  <a:pt x="684290" y="1153478"/>
                  <a:pt x="685242" y="1153478"/>
                  <a:pt x="685242" y="1152525"/>
                </a:cubicBezTo>
                <a:cubicBezTo>
                  <a:pt x="675717" y="1154430"/>
                  <a:pt x="670002" y="1155383"/>
                  <a:pt x="666192" y="1156335"/>
                </a:cubicBezTo>
                <a:close/>
                <a:moveTo>
                  <a:pt x="651905" y="1169670"/>
                </a:moveTo>
                <a:cubicBezTo>
                  <a:pt x="641427" y="1172528"/>
                  <a:pt x="616662" y="1172528"/>
                  <a:pt x="622377" y="1168718"/>
                </a:cubicBezTo>
                <a:cubicBezTo>
                  <a:pt x="629997" y="1171575"/>
                  <a:pt x="639522" y="1166813"/>
                  <a:pt x="651905" y="1169670"/>
                </a:cubicBezTo>
                <a:close/>
                <a:moveTo>
                  <a:pt x="690957" y="1150620"/>
                </a:moveTo>
                <a:cubicBezTo>
                  <a:pt x="690005" y="1148715"/>
                  <a:pt x="693815" y="1147763"/>
                  <a:pt x="695720" y="1147763"/>
                </a:cubicBezTo>
                <a:cubicBezTo>
                  <a:pt x="696672" y="1149668"/>
                  <a:pt x="693815" y="1151573"/>
                  <a:pt x="690957" y="1150620"/>
                </a:cubicBezTo>
                <a:close/>
                <a:moveTo>
                  <a:pt x="702387" y="1126808"/>
                </a:moveTo>
                <a:cubicBezTo>
                  <a:pt x="692862" y="1128713"/>
                  <a:pt x="682385" y="1129665"/>
                  <a:pt x="674765" y="1130618"/>
                </a:cubicBezTo>
                <a:cubicBezTo>
                  <a:pt x="671907" y="1131570"/>
                  <a:pt x="676670" y="1134428"/>
                  <a:pt x="679527" y="1133475"/>
                </a:cubicBezTo>
                <a:cubicBezTo>
                  <a:pt x="678575" y="1136333"/>
                  <a:pt x="673812" y="1134428"/>
                  <a:pt x="670955" y="1134428"/>
                </a:cubicBezTo>
                <a:cubicBezTo>
                  <a:pt x="670955" y="1133475"/>
                  <a:pt x="671907" y="1132523"/>
                  <a:pt x="671907" y="1130618"/>
                </a:cubicBezTo>
                <a:cubicBezTo>
                  <a:pt x="670955" y="1128713"/>
                  <a:pt x="665240" y="1131570"/>
                  <a:pt x="662382" y="1131570"/>
                </a:cubicBezTo>
                <a:cubicBezTo>
                  <a:pt x="670955" y="1125855"/>
                  <a:pt x="680480" y="1123950"/>
                  <a:pt x="690957" y="1122998"/>
                </a:cubicBezTo>
                <a:cubicBezTo>
                  <a:pt x="696672" y="1122045"/>
                  <a:pt x="701435" y="1122045"/>
                  <a:pt x="708102" y="1121093"/>
                </a:cubicBezTo>
                <a:cubicBezTo>
                  <a:pt x="713817" y="1120140"/>
                  <a:pt x="720485" y="1118235"/>
                  <a:pt x="727152" y="1116330"/>
                </a:cubicBezTo>
                <a:cubicBezTo>
                  <a:pt x="727152" y="1117283"/>
                  <a:pt x="727152" y="1118235"/>
                  <a:pt x="729057" y="1118235"/>
                </a:cubicBezTo>
                <a:cubicBezTo>
                  <a:pt x="725247" y="1120140"/>
                  <a:pt x="721437" y="1122045"/>
                  <a:pt x="716675" y="1122998"/>
                </a:cubicBezTo>
                <a:cubicBezTo>
                  <a:pt x="714770" y="1123950"/>
                  <a:pt x="711912" y="1123950"/>
                  <a:pt x="710007" y="1124903"/>
                </a:cubicBezTo>
                <a:cubicBezTo>
                  <a:pt x="707150" y="1125855"/>
                  <a:pt x="704292" y="1125855"/>
                  <a:pt x="702387" y="1126808"/>
                </a:cubicBezTo>
                <a:close/>
                <a:moveTo>
                  <a:pt x="378537" y="1030605"/>
                </a:moveTo>
                <a:cubicBezTo>
                  <a:pt x="379490" y="1030605"/>
                  <a:pt x="379490" y="1030605"/>
                  <a:pt x="380442" y="1030605"/>
                </a:cubicBezTo>
                <a:cubicBezTo>
                  <a:pt x="380442" y="1030605"/>
                  <a:pt x="380442" y="1030605"/>
                  <a:pt x="380442" y="1030605"/>
                </a:cubicBezTo>
                <a:cubicBezTo>
                  <a:pt x="380442" y="1030605"/>
                  <a:pt x="380442" y="1030605"/>
                  <a:pt x="380442" y="1031558"/>
                </a:cubicBezTo>
                <a:cubicBezTo>
                  <a:pt x="378537" y="1031558"/>
                  <a:pt x="377585" y="1030605"/>
                  <a:pt x="377585" y="1030605"/>
                </a:cubicBezTo>
                <a:cubicBezTo>
                  <a:pt x="377585" y="1030605"/>
                  <a:pt x="377585" y="1030605"/>
                  <a:pt x="378537" y="1030605"/>
                </a:cubicBezTo>
                <a:close/>
                <a:moveTo>
                  <a:pt x="301385" y="998220"/>
                </a:moveTo>
                <a:cubicBezTo>
                  <a:pt x="301385" y="998220"/>
                  <a:pt x="300432" y="999173"/>
                  <a:pt x="300432" y="999173"/>
                </a:cubicBezTo>
                <a:cubicBezTo>
                  <a:pt x="300432" y="999173"/>
                  <a:pt x="299480" y="999173"/>
                  <a:pt x="299480" y="998220"/>
                </a:cubicBezTo>
                <a:cubicBezTo>
                  <a:pt x="299480" y="998220"/>
                  <a:pt x="299480" y="997268"/>
                  <a:pt x="300432" y="997268"/>
                </a:cubicBezTo>
                <a:cubicBezTo>
                  <a:pt x="300432" y="997268"/>
                  <a:pt x="300432" y="996315"/>
                  <a:pt x="301385" y="996315"/>
                </a:cubicBezTo>
                <a:lnTo>
                  <a:pt x="301385" y="996315"/>
                </a:lnTo>
                <a:lnTo>
                  <a:pt x="301385" y="996315"/>
                </a:lnTo>
                <a:cubicBezTo>
                  <a:pt x="300432" y="997268"/>
                  <a:pt x="301385" y="997268"/>
                  <a:pt x="301385" y="998220"/>
                </a:cubicBezTo>
                <a:close/>
                <a:moveTo>
                  <a:pt x="545225" y="107633"/>
                </a:moveTo>
                <a:cubicBezTo>
                  <a:pt x="544272" y="108585"/>
                  <a:pt x="542367" y="109538"/>
                  <a:pt x="540462" y="109538"/>
                </a:cubicBezTo>
                <a:cubicBezTo>
                  <a:pt x="540462" y="109538"/>
                  <a:pt x="539510" y="109538"/>
                  <a:pt x="539510" y="109538"/>
                </a:cubicBezTo>
                <a:cubicBezTo>
                  <a:pt x="538557" y="109538"/>
                  <a:pt x="536652" y="109538"/>
                  <a:pt x="534747" y="109538"/>
                </a:cubicBezTo>
                <a:cubicBezTo>
                  <a:pt x="538557" y="108585"/>
                  <a:pt x="541415" y="107633"/>
                  <a:pt x="545225" y="107633"/>
                </a:cubicBezTo>
                <a:close/>
                <a:moveTo>
                  <a:pt x="1209117" y="426720"/>
                </a:moveTo>
                <a:cubicBezTo>
                  <a:pt x="1210070" y="430530"/>
                  <a:pt x="1209117" y="431483"/>
                  <a:pt x="1208165" y="433388"/>
                </a:cubicBezTo>
                <a:cubicBezTo>
                  <a:pt x="1207212" y="429578"/>
                  <a:pt x="1206260" y="424815"/>
                  <a:pt x="1205307" y="420053"/>
                </a:cubicBezTo>
                <a:cubicBezTo>
                  <a:pt x="1205307" y="419100"/>
                  <a:pt x="1205307" y="418148"/>
                  <a:pt x="1205307" y="418148"/>
                </a:cubicBezTo>
                <a:cubicBezTo>
                  <a:pt x="1209117" y="427673"/>
                  <a:pt x="1205307" y="426720"/>
                  <a:pt x="1209117" y="426720"/>
                </a:cubicBezTo>
                <a:close/>
                <a:moveTo>
                  <a:pt x="1211022" y="434340"/>
                </a:moveTo>
                <a:cubicBezTo>
                  <a:pt x="1211975" y="437198"/>
                  <a:pt x="1211975" y="439103"/>
                  <a:pt x="1211975" y="441008"/>
                </a:cubicBezTo>
                <a:cubicBezTo>
                  <a:pt x="1211975" y="441008"/>
                  <a:pt x="1211975" y="441008"/>
                  <a:pt x="1211022" y="441008"/>
                </a:cubicBezTo>
                <a:cubicBezTo>
                  <a:pt x="1210070" y="440055"/>
                  <a:pt x="1210070" y="439103"/>
                  <a:pt x="1209117" y="439103"/>
                </a:cubicBezTo>
                <a:cubicBezTo>
                  <a:pt x="1210070" y="436245"/>
                  <a:pt x="1209117" y="434340"/>
                  <a:pt x="1211022" y="434340"/>
                </a:cubicBezTo>
                <a:close/>
                <a:moveTo>
                  <a:pt x="1206260" y="636270"/>
                </a:moveTo>
                <a:cubicBezTo>
                  <a:pt x="1206260" y="634365"/>
                  <a:pt x="1206260" y="632460"/>
                  <a:pt x="1205307" y="632460"/>
                </a:cubicBezTo>
                <a:cubicBezTo>
                  <a:pt x="1205307" y="628650"/>
                  <a:pt x="1206260" y="625793"/>
                  <a:pt x="1207212" y="622935"/>
                </a:cubicBezTo>
                <a:cubicBezTo>
                  <a:pt x="1208165" y="623888"/>
                  <a:pt x="1208165" y="624840"/>
                  <a:pt x="1209117" y="625793"/>
                </a:cubicBezTo>
                <a:cubicBezTo>
                  <a:pt x="1209117" y="623888"/>
                  <a:pt x="1209117" y="621983"/>
                  <a:pt x="1208165" y="620078"/>
                </a:cubicBezTo>
                <a:cubicBezTo>
                  <a:pt x="1208165" y="620078"/>
                  <a:pt x="1208165" y="619125"/>
                  <a:pt x="1208165" y="619125"/>
                </a:cubicBezTo>
                <a:cubicBezTo>
                  <a:pt x="1208165" y="619125"/>
                  <a:pt x="1208165" y="618173"/>
                  <a:pt x="1208165" y="618173"/>
                </a:cubicBezTo>
                <a:cubicBezTo>
                  <a:pt x="1208165" y="617220"/>
                  <a:pt x="1208165" y="617220"/>
                  <a:pt x="1209117" y="616268"/>
                </a:cubicBezTo>
                <a:cubicBezTo>
                  <a:pt x="1209117" y="619125"/>
                  <a:pt x="1211022" y="619125"/>
                  <a:pt x="1210070" y="623888"/>
                </a:cubicBezTo>
                <a:cubicBezTo>
                  <a:pt x="1204355" y="630555"/>
                  <a:pt x="1208165" y="626745"/>
                  <a:pt x="1206260" y="636270"/>
                </a:cubicBezTo>
                <a:close/>
                <a:moveTo>
                  <a:pt x="705245" y="116205"/>
                </a:moveTo>
                <a:cubicBezTo>
                  <a:pt x="704292" y="116205"/>
                  <a:pt x="703340" y="116205"/>
                  <a:pt x="703340" y="116205"/>
                </a:cubicBezTo>
                <a:cubicBezTo>
                  <a:pt x="704292" y="115253"/>
                  <a:pt x="705245" y="115253"/>
                  <a:pt x="705245" y="116205"/>
                </a:cubicBezTo>
                <a:cubicBezTo>
                  <a:pt x="706197" y="115253"/>
                  <a:pt x="706197" y="116205"/>
                  <a:pt x="705245" y="116205"/>
                </a:cubicBezTo>
                <a:close/>
                <a:moveTo>
                  <a:pt x="1093865" y="270510"/>
                </a:moveTo>
                <a:cubicBezTo>
                  <a:pt x="1091007" y="270510"/>
                  <a:pt x="1089102" y="269558"/>
                  <a:pt x="1089102" y="266700"/>
                </a:cubicBezTo>
                <a:cubicBezTo>
                  <a:pt x="1089102" y="266700"/>
                  <a:pt x="1089102" y="266700"/>
                  <a:pt x="1089102" y="266700"/>
                </a:cubicBezTo>
                <a:cubicBezTo>
                  <a:pt x="1091007" y="267653"/>
                  <a:pt x="1092912" y="268605"/>
                  <a:pt x="1093865" y="270510"/>
                </a:cubicBezTo>
                <a:close/>
                <a:moveTo>
                  <a:pt x="1204355" y="589598"/>
                </a:moveTo>
                <a:cubicBezTo>
                  <a:pt x="1204355" y="586740"/>
                  <a:pt x="1204355" y="584835"/>
                  <a:pt x="1203402" y="581978"/>
                </a:cubicBezTo>
                <a:cubicBezTo>
                  <a:pt x="1203402" y="581978"/>
                  <a:pt x="1203402" y="581978"/>
                  <a:pt x="1203402" y="581025"/>
                </a:cubicBezTo>
                <a:cubicBezTo>
                  <a:pt x="1204355" y="579120"/>
                  <a:pt x="1205307" y="577215"/>
                  <a:pt x="1207212" y="576263"/>
                </a:cubicBezTo>
                <a:cubicBezTo>
                  <a:pt x="1207212" y="579120"/>
                  <a:pt x="1207212" y="581025"/>
                  <a:pt x="1207212" y="583883"/>
                </a:cubicBezTo>
                <a:cubicBezTo>
                  <a:pt x="1207212" y="589598"/>
                  <a:pt x="1208165" y="594360"/>
                  <a:pt x="1208165" y="600075"/>
                </a:cubicBezTo>
                <a:cubicBezTo>
                  <a:pt x="1207212" y="600075"/>
                  <a:pt x="1205307" y="600075"/>
                  <a:pt x="1205307" y="602933"/>
                </a:cubicBezTo>
                <a:cubicBezTo>
                  <a:pt x="1206260" y="602933"/>
                  <a:pt x="1208165" y="601980"/>
                  <a:pt x="1208165" y="604838"/>
                </a:cubicBezTo>
                <a:cubicBezTo>
                  <a:pt x="1207212" y="609600"/>
                  <a:pt x="1206260" y="613410"/>
                  <a:pt x="1205307" y="616268"/>
                </a:cubicBezTo>
                <a:cubicBezTo>
                  <a:pt x="1205307" y="608648"/>
                  <a:pt x="1205307" y="599123"/>
                  <a:pt x="1204355" y="589598"/>
                </a:cubicBezTo>
                <a:close/>
                <a:moveTo>
                  <a:pt x="1207212" y="568643"/>
                </a:moveTo>
                <a:cubicBezTo>
                  <a:pt x="1207212" y="568643"/>
                  <a:pt x="1207212" y="569595"/>
                  <a:pt x="1207212" y="569595"/>
                </a:cubicBezTo>
                <a:cubicBezTo>
                  <a:pt x="1207212" y="569595"/>
                  <a:pt x="1207212" y="568643"/>
                  <a:pt x="1207212" y="568643"/>
                </a:cubicBezTo>
                <a:close/>
                <a:moveTo>
                  <a:pt x="1128155" y="307658"/>
                </a:moveTo>
                <a:cubicBezTo>
                  <a:pt x="1126250" y="305753"/>
                  <a:pt x="1126250" y="302895"/>
                  <a:pt x="1129107" y="300990"/>
                </a:cubicBezTo>
                <a:cubicBezTo>
                  <a:pt x="1129107" y="300990"/>
                  <a:pt x="1129107" y="300990"/>
                  <a:pt x="1130060" y="300990"/>
                </a:cubicBezTo>
                <a:cubicBezTo>
                  <a:pt x="1132917" y="303848"/>
                  <a:pt x="1134822" y="307658"/>
                  <a:pt x="1137680" y="312420"/>
                </a:cubicBezTo>
                <a:cubicBezTo>
                  <a:pt x="1133870" y="313373"/>
                  <a:pt x="1131965" y="311468"/>
                  <a:pt x="1128155" y="307658"/>
                </a:cubicBezTo>
                <a:close/>
                <a:moveTo>
                  <a:pt x="1126250" y="296228"/>
                </a:moveTo>
                <a:cubicBezTo>
                  <a:pt x="1123392" y="295275"/>
                  <a:pt x="1121487" y="293370"/>
                  <a:pt x="1120535" y="290513"/>
                </a:cubicBezTo>
                <a:cubicBezTo>
                  <a:pt x="1122440" y="292418"/>
                  <a:pt x="1124345" y="294323"/>
                  <a:pt x="1126250" y="296228"/>
                </a:cubicBezTo>
                <a:close/>
                <a:moveTo>
                  <a:pt x="1205307" y="633413"/>
                </a:moveTo>
                <a:cubicBezTo>
                  <a:pt x="1205307" y="635318"/>
                  <a:pt x="1205307" y="637223"/>
                  <a:pt x="1205307" y="639128"/>
                </a:cubicBezTo>
                <a:cubicBezTo>
                  <a:pt x="1205307" y="637223"/>
                  <a:pt x="1205307" y="635318"/>
                  <a:pt x="1205307" y="633413"/>
                </a:cubicBezTo>
                <a:close/>
                <a:moveTo>
                  <a:pt x="1223405" y="493395"/>
                </a:moveTo>
                <a:cubicBezTo>
                  <a:pt x="1223405" y="492443"/>
                  <a:pt x="1224357" y="491490"/>
                  <a:pt x="1225310" y="489585"/>
                </a:cubicBezTo>
                <a:cubicBezTo>
                  <a:pt x="1225310" y="492443"/>
                  <a:pt x="1225310" y="494348"/>
                  <a:pt x="1224357" y="495300"/>
                </a:cubicBezTo>
                <a:cubicBezTo>
                  <a:pt x="1223405" y="494348"/>
                  <a:pt x="1223405" y="494348"/>
                  <a:pt x="1223405" y="493395"/>
                </a:cubicBezTo>
                <a:close/>
                <a:moveTo>
                  <a:pt x="1221500" y="478155"/>
                </a:moveTo>
                <a:cubicBezTo>
                  <a:pt x="1221500" y="477203"/>
                  <a:pt x="1221500" y="477203"/>
                  <a:pt x="1221500" y="476250"/>
                </a:cubicBezTo>
                <a:cubicBezTo>
                  <a:pt x="1222452" y="477203"/>
                  <a:pt x="1222452" y="478155"/>
                  <a:pt x="1223405" y="479108"/>
                </a:cubicBezTo>
                <a:cubicBezTo>
                  <a:pt x="1222452" y="479108"/>
                  <a:pt x="1222452" y="479108"/>
                  <a:pt x="1221500" y="478155"/>
                </a:cubicBezTo>
                <a:close/>
                <a:moveTo>
                  <a:pt x="1216737" y="461963"/>
                </a:moveTo>
                <a:cubicBezTo>
                  <a:pt x="1214832" y="466725"/>
                  <a:pt x="1217690" y="471488"/>
                  <a:pt x="1218642" y="470535"/>
                </a:cubicBezTo>
                <a:cubicBezTo>
                  <a:pt x="1218642" y="472440"/>
                  <a:pt x="1217690" y="473393"/>
                  <a:pt x="1217690" y="473393"/>
                </a:cubicBezTo>
                <a:cubicBezTo>
                  <a:pt x="1216737" y="472440"/>
                  <a:pt x="1216737" y="471488"/>
                  <a:pt x="1215785" y="470535"/>
                </a:cubicBezTo>
                <a:cubicBezTo>
                  <a:pt x="1215785" y="469583"/>
                  <a:pt x="1215785" y="469583"/>
                  <a:pt x="1215785" y="468630"/>
                </a:cubicBezTo>
                <a:cubicBezTo>
                  <a:pt x="1214832" y="467678"/>
                  <a:pt x="1213880" y="466725"/>
                  <a:pt x="1212927" y="465773"/>
                </a:cubicBezTo>
                <a:cubicBezTo>
                  <a:pt x="1211975" y="464820"/>
                  <a:pt x="1211975" y="463868"/>
                  <a:pt x="1211975" y="463868"/>
                </a:cubicBezTo>
                <a:cubicBezTo>
                  <a:pt x="1211022" y="461963"/>
                  <a:pt x="1212927" y="460058"/>
                  <a:pt x="1214832" y="460058"/>
                </a:cubicBezTo>
                <a:cubicBezTo>
                  <a:pt x="1214832" y="461010"/>
                  <a:pt x="1215785" y="461963"/>
                  <a:pt x="1216737" y="461963"/>
                </a:cubicBezTo>
                <a:cubicBezTo>
                  <a:pt x="1216737" y="461963"/>
                  <a:pt x="1216737" y="461963"/>
                  <a:pt x="1216737" y="461963"/>
                </a:cubicBezTo>
                <a:close/>
                <a:moveTo>
                  <a:pt x="1205307" y="418148"/>
                </a:moveTo>
                <a:cubicBezTo>
                  <a:pt x="1205307" y="418148"/>
                  <a:pt x="1205307" y="418148"/>
                  <a:pt x="1205307" y="418148"/>
                </a:cubicBezTo>
                <a:cubicBezTo>
                  <a:pt x="1205307" y="417195"/>
                  <a:pt x="1205307" y="416243"/>
                  <a:pt x="1205307" y="416243"/>
                </a:cubicBezTo>
                <a:cubicBezTo>
                  <a:pt x="1205307" y="417195"/>
                  <a:pt x="1205307" y="418148"/>
                  <a:pt x="1205307" y="418148"/>
                </a:cubicBezTo>
                <a:close/>
                <a:moveTo>
                  <a:pt x="554750" y="109538"/>
                </a:moveTo>
                <a:cubicBezTo>
                  <a:pt x="553797" y="109538"/>
                  <a:pt x="552845" y="109538"/>
                  <a:pt x="551892" y="108585"/>
                </a:cubicBezTo>
                <a:cubicBezTo>
                  <a:pt x="552845" y="109538"/>
                  <a:pt x="553797" y="109538"/>
                  <a:pt x="554750" y="109538"/>
                </a:cubicBezTo>
                <a:close/>
                <a:moveTo>
                  <a:pt x="748107" y="1136333"/>
                </a:moveTo>
                <a:cubicBezTo>
                  <a:pt x="749060" y="1140143"/>
                  <a:pt x="744297" y="1137285"/>
                  <a:pt x="740487" y="1139190"/>
                </a:cubicBezTo>
                <a:cubicBezTo>
                  <a:pt x="741440" y="1137285"/>
                  <a:pt x="744297" y="1136333"/>
                  <a:pt x="748107" y="1136333"/>
                </a:cubicBezTo>
                <a:close/>
                <a:moveTo>
                  <a:pt x="1060527" y="986790"/>
                </a:moveTo>
                <a:cubicBezTo>
                  <a:pt x="1062432" y="989648"/>
                  <a:pt x="1056717" y="991553"/>
                  <a:pt x="1052907" y="996315"/>
                </a:cubicBezTo>
                <a:cubicBezTo>
                  <a:pt x="1051955" y="995363"/>
                  <a:pt x="1050050" y="996315"/>
                  <a:pt x="1049097" y="995363"/>
                </a:cubicBezTo>
                <a:cubicBezTo>
                  <a:pt x="1052907" y="992505"/>
                  <a:pt x="1056717" y="988695"/>
                  <a:pt x="1060527" y="986790"/>
                </a:cubicBezTo>
                <a:close/>
                <a:moveTo>
                  <a:pt x="1067195" y="977265"/>
                </a:moveTo>
                <a:cubicBezTo>
                  <a:pt x="1068147" y="978218"/>
                  <a:pt x="1069100" y="979170"/>
                  <a:pt x="1070052" y="977265"/>
                </a:cubicBezTo>
                <a:cubicBezTo>
                  <a:pt x="1071957" y="979170"/>
                  <a:pt x="1066242" y="984885"/>
                  <a:pt x="1063385" y="985838"/>
                </a:cubicBezTo>
                <a:cubicBezTo>
                  <a:pt x="1063385" y="983933"/>
                  <a:pt x="1064337" y="981075"/>
                  <a:pt x="1067195" y="977265"/>
                </a:cubicBezTo>
                <a:close/>
                <a:moveTo>
                  <a:pt x="1185305" y="723900"/>
                </a:moveTo>
                <a:cubicBezTo>
                  <a:pt x="1186257" y="723900"/>
                  <a:pt x="1186257" y="723900"/>
                  <a:pt x="1185305" y="723900"/>
                </a:cubicBezTo>
                <a:cubicBezTo>
                  <a:pt x="1185305" y="726758"/>
                  <a:pt x="1185305" y="726758"/>
                  <a:pt x="1184352" y="726758"/>
                </a:cubicBezTo>
                <a:cubicBezTo>
                  <a:pt x="1185305" y="725805"/>
                  <a:pt x="1185305" y="724853"/>
                  <a:pt x="1185305" y="723900"/>
                </a:cubicBezTo>
                <a:close/>
                <a:moveTo>
                  <a:pt x="1203402" y="662940"/>
                </a:moveTo>
                <a:cubicBezTo>
                  <a:pt x="1203402" y="661988"/>
                  <a:pt x="1203402" y="660083"/>
                  <a:pt x="1203402" y="659130"/>
                </a:cubicBezTo>
                <a:cubicBezTo>
                  <a:pt x="1203402" y="659130"/>
                  <a:pt x="1204355" y="658178"/>
                  <a:pt x="1205307" y="658178"/>
                </a:cubicBezTo>
                <a:cubicBezTo>
                  <a:pt x="1204355" y="660083"/>
                  <a:pt x="1203402" y="661988"/>
                  <a:pt x="1203402" y="662940"/>
                </a:cubicBezTo>
                <a:close/>
                <a:moveTo>
                  <a:pt x="1206260" y="653415"/>
                </a:moveTo>
                <a:cubicBezTo>
                  <a:pt x="1206260" y="651510"/>
                  <a:pt x="1205307" y="648653"/>
                  <a:pt x="1205307" y="646748"/>
                </a:cubicBezTo>
                <a:cubicBezTo>
                  <a:pt x="1206260" y="644843"/>
                  <a:pt x="1206260" y="642938"/>
                  <a:pt x="1207212" y="640080"/>
                </a:cubicBezTo>
                <a:cubicBezTo>
                  <a:pt x="1207212" y="645795"/>
                  <a:pt x="1206260" y="648653"/>
                  <a:pt x="1206260" y="653415"/>
                </a:cubicBezTo>
                <a:cubicBezTo>
                  <a:pt x="1206260" y="653415"/>
                  <a:pt x="1206260" y="653415"/>
                  <a:pt x="1206260" y="653415"/>
                </a:cubicBezTo>
                <a:close/>
                <a:moveTo>
                  <a:pt x="1225310" y="521018"/>
                </a:moveTo>
                <a:cubicBezTo>
                  <a:pt x="1226262" y="517208"/>
                  <a:pt x="1226262" y="513398"/>
                  <a:pt x="1225310" y="508635"/>
                </a:cubicBezTo>
                <a:cubicBezTo>
                  <a:pt x="1230072" y="510540"/>
                  <a:pt x="1228167" y="521018"/>
                  <a:pt x="1225310" y="524828"/>
                </a:cubicBezTo>
                <a:cubicBezTo>
                  <a:pt x="1225310" y="523875"/>
                  <a:pt x="1225310" y="522923"/>
                  <a:pt x="1225310" y="521018"/>
                </a:cubicBezTo>
                <a:close/>
                <a:moveTo>
                  <a:pt x="1224357" y="498158"/>
                </a:moveTo>
                <a:cubicBezTo>
                  <a:pt x="1225310" y="500063"/>
                  <a:pt x="1226262" y="502920"/>
                  <a:pt x="1227215" y="506730"/>
                </a:cubicBezTo>
                <a:cubicBezTo>
                  <a:pt x="1224357" y="509588"/>
                  <a:pt x="1223405" y="501015"/>
                  <a:pt x="1224357" y="498158"/>
                </a:cubicBezTo>
                <a:close/>
                <a:moveTo>
                  <a:pt x="1212927" y="422910"/>
                </a:moveTo>
                <a:lnTo>
                  <a:pt x="1210070" y="423863"/>
                </a:lnTo>
                <a:cubicBezTo>
                  <a:pt x="1209117" y="421005"/>
                  <a:pt x="1211022" y="417195"/>
                  <a:pt x="1208165" y="416243"/>
                </a:cubicBezTo>
                <a:cubicBezTo>
                  <a:pt x="1207212" y="411480"/>
                  <a:pt x="1210070" y="417195"/>
                  <a:pt x="1211022" y="417195"/>
                </a:cubicBezTo>
                <a:cubicBezTo>
                  <a:pt x="1211022" y="415290"/>
                  <a:pt x="1210070" y="414338"/>
                  <a:pt x="1209117" y="412433"/>
                </a:cubicBezTo>
                <a:cubicBezTo>
                  <a:pt x="1210070" y="412433"/>
                  <a:pt x="1210070" y="411480"/>
                  <a:pt x="1211022" y="410528"/>
                </a:cubicBezTo>
                <a:cubicBezTo>
                  <a:pt x="1211975" y="414338"/>
                  <a:pt x="1212927" y="418148"/>
                  <a:pt x="1212927" y="422910"/>
                </a:cubicBezTo>
                <a:close/>
                <a:moveTo>
                  <a:pt x="1206260" y="397193"/>
                </a:moveTo>
                <a:cubicBezTo>
                  <a:pt x="1205307" y="397193"/>
                  <a:pt x="1204355" y="394335"/>
                  <a:pt x="1204355" y="392430"/>
                </a:cubicBezTo>
                <a:cubicBezTo>
                  <a:pt x="1204355" y="392430"/>
                  <a:pt x="1204355" y="392430"/>
                  <a:pt x="1204355" y="392430"/>
                </a:cubicBezTo>
                <a:cubicBezTo>
                  <a:pt x="1205307" y="392430"/>
                  <a:pt x="1205307" y="391478"/>
                  <a:pt x="1206260" y="391478"/>
                </a:cubicBezTo>
                <a:cubicBezTo>
                  <a:pt x="1208165" y="395288"/>
                  <a:pt x="1206260" y="394335"/>
                  <a:pt x="1206260" y="397193"/>
                </a:cubicBezTo>
                <a:close/>
                <a:moveTo>
                  <a:pt x="1192925" y="381953"/>
                </a:moveTo>
                <a:cubicBezTo>
                  <a:pt x="1192925" y="381953"/>
                  <a:pt x="1193877" y="381953"/>
                  <a:pt x="1193877" y="381953"/>
                </a:cubicBezTo>
                <a:cubicBezTo>
                  <a:pt x="1196735" y="383858"/>
                  <a:pt x="1198640" y="385763"/>
                  <a:pt x="1199592" y="389573"/>
                </a:cubicBezTo>
                <a:cubicBezTo>
                  <a:pt x="1199592" y="391478"/>
                  <a:pt x="1201497" y="391478"/>
                  <a:pt x="1202450" y="391478"/>
                </a:cubicBezTo>
                <a:cubicBezTo>
                  <a:pt x="1202450" y="392430"/>
                  <a:pt x="1203402" y="394335"/>
                  <a:pt x="1203402" y="395288"/>
                </a:cubicBezTo>
                <a:cubicBezTo>
                  <a:pt x="1202450" y="395288"/>
                  <a:pt x="1202450" y="397193"/>
                  <a:pt x="1202450" y="397193"/>
                </a:cubicBezTo>
                <a:cubicBezTo>
                  <a:pt x="1200545" y="390525"/>
                  <a:pt x="1196735" y="392430"/>
                  <a:pt x="1201497" y="396240"/>
                </a:cubicBezTo>
                <a:cubicBezTo>
                  <a:pt x="1201497" y="397193"/>
                  <a:pt x="1201497" y="398145"/>
                  <a:pt x="1202450" y="399098"/>
                </a:cubicBezTo>
                <a:cubicBezTo>
                  <a:pt x="1199592" y="399098"/>
                  <a:pt x="1197687" y="399098"/>
                  <a:pt x="1194830" y="399098"/>
                </a:cubicBezTo>
                <a:cubicBezTo>
                  <a:pt x="1193877" y="399098"/>
                  <a:pt x="1192925" y="397193"/>
                  <a:pt x="1192925" y="396240"/>
                </a:cubicBezTo>
                <a:cubicBezTo>
                  <a:pt x="1193877" y="394335"/>
                  <a:pt x="1195782" y="391478"/>
                  <a:pt x="1194830" y="389573"/>
                </a:cubicBezTo>
                <a:cubicBezTo>
                  <a:pt x="1194830" y="387668"/>
                  <a:pt x="1191972" y="385763"/>
                  <a:pt x="1191972" y="382905"/>
                </a:cubicBezTo>
                <a:cubicBezTo>
                  <a:pt x="1191972" y="382905"/>
                  <a:pt x="1192925" y="381953"/>
                  <a:pt x="1192925" y="381953"/>
                </a:cubicBezTo>
                <a:close/>
                <a:moveTo>
                  <a:pt x="1166255" y="331470"/>
                </a:moveTo>
                <a:cubicBezTo>
                  <a:pt x="1165302" y="331470"/>
                  <a:pt x="1164350" y="330518"/>
                  <a:pt x="1163397" y="331470"/>
                </a:cubicBezTo>
                <a:cubicBezTo>
                  <a:pt x="1162445" y="330518"/>
                  <a:pt x="1162445" y="328613"/>
                  <a:pt x="1161492" y="327660"/>
                </a:cubicBezTo>
                <a:cubicBezTo>
                  <a:pt x="1161492" y="326708"/>
                  <a:pt x="1161492" y="325755"/>
                  <a:pt x="1161492" y="324803"/>
                </a:cubicBezTo>
                <a:cubicBezTo>
                  <a:pt x="1162445" y="326708"/>
                  <a:pt x="1164350" y="329565"/>
                  <a:pt x="1166255" y="331470"/>
                </a:cubicBezTo>
                <a:close/>
                <a:moveTo>
                  <a:pt x="1062432" y="189548"/>
                </a:moveTo>
                <a:cubicBezTo>
                  <a:pt x="1063385" y="190500"/>
                  <a:pt x="1063385" y="190500"/>
                  <a:pt x="1064337" y="191453"/>
                </a:cubicBezTo>
                <a:cubicBezTo>
                  <a:pt x="1064337" y="191453"/>
                  <a:pt x="1064337" y="191453"/>
                  <a:pt x="1064337" y="192405"/>
                </a:cubicBezTo>
                <a:cubicBezTo>
                  <a:pt x="1060527" y="191453"/>
                  <a:pt x="1059575" y="187643"/>
                  <a:pt x="1057670" y="182880"/>
                </a:cubicBezTo>
                <a:cubicBezTo>
                  <a:pt x="1058622" y="185738"/>
                  <a:pt x="1060527" y="187643"/>
                  <a:pt x="1062432" y="189548"/>
                </a:cubicBezTo>
                <a:close/>
                <a:moveTo>
                  <a:pt x="1007187" y="171450"/>
                </a:moveTo>
                <a:cubicBezTo>
                  <a:pt x="1007187" y="172403"/>
                  <a:pt x="1008140" y="172403"/>
                  <a:pt x="1007187" y="171450"/>
                </a:cubicBezTo>
                <a:cubicBezTo>
                  <a:pt x="1007187" y="172403"/>
                  <a:pt x="1006235" y="171450"/>
                  <a:pt x="1006235" y="171450"/>
                </a:cubicBezTo>
                <a:cubicBezTo>
                  <a:pt x="1006235" y="171450"/>
                  <a:pt x="1006235" y="171450"/>
                  <a:pt x="1007187" y="171450"/>
                </a:cubicBezTo>
                <a:close/>
                <a:moveTo>
                  <a:pt x="523317" y="111443"/>
                </a:moveTo>
                <a:cubicBezTo>
                  <a:pt x="523317" y="112395"/>
                  <a:pt x="523317" y="112395"/>
                  <a:pt x="523317" y="113348"/>
                </a:cubicBezTo>
                <a:cubicBezTo>
                  <a:pt x="525222" y="113348"/>
                  <a:pt x="526175" y="112395"/>
                  <a:pt x="526175" y="111443"/>
                </a:cubicBezTo>
                <a:cubicBezTo>
                  <a:pt x="529032" y="111443"/>
                  <a:pt x="530937" y="111443"/>
                  <a:pt x="533795" y="111443"/>
                </a:cubicBezTo>
                <a:cubicBezTo>
                  <a:pt x="532842" y="113348"/>
                  <a:pt x="530937" y="115253"/>
                  <a:pt x="529032" y="116205"/>
                </a:cubicBezTo>
                <a:cubicBezTo>
                  <a:pt x="526175" y="118110"/>
                  <a:pt x="524270" y="117158"/>
                  <a:pt x="522365" y="113348"/>
                </a:cubicBezTo>
                <a:cubicBezTo>
                  <a:pt x="521412" y="113348"/>
                  <a:pt x="520460" y="114300"/>
                  <a:pt x="519507" y="114300"/>
                </a:cubicBezTo>
                <a:cubicBezTo>
                  <a:pt x="514745" y="117158"/>
                  <a:pt x="512840" y="117158"/>
                  <a:pt x="509982" y="113348"/>
                </a:cubicBezTo>
                <a:cubicBezTo>
                  <a:pt x="509982" y="113348"/>
                  <a:pt x="509982" y="113348"/>
                  <a:pt x="509982" y="113348"/>
                </a:cubicBezTo>
                <a:cubicBezTo>
                  <a:pt x="514745" y="112395"/>
                  <a:pt x="519507" y="111443"/>
                  <a:pt x="523317" y="111443"/>
                </a:cubicBezTo>
                <a:close/>
                <a:moveTo>
                  <a:pt x="486170" y="117158"/>
                </a:moveTo>
                <a:cubicBezTo>
                  <a:pt x="490932" y="116205"/>
                  <a:pt x="494742" y="116205"/>
                  <a:pt x="498552" y="116205"/>
                </a:cubicBezTo>
                <a:cubicBezTo>
                  <a:pt x="497600" y="117158"/>
                  <a:pt x="496647" y="117158"/>
                  <a:pt x="494742" y="117158"/>
                </a:cubicBezTo>
                <a:cubicBezTo>
                  <a:pt x="493790" y="117158"/>
                  <a:pt x="491885" y="117158"/>
                  <a:pt x="490932" y="118110"/>
                </a:cubicBezTo>
                <a:cubicBezTo>
                  <a:pt x="487122" y="123825"/>
                  <a:pt x="479502" y="119063"/>
                  <a:pt x="474740" y="122873"/>
                </a:cubicBezTo>
                <a:cubicBezTo>
                  <a:pt x="471882" y="125730"/>
                  <a:pt x="469977" y="123825"/>
                  <a:pt x="468072" y="121920"/>
                </a:cubicBezTo>
                <a:cubicBezTo>
                  <a:pt x="474740" y="120015"/>
                  <a:pt x="480455" y="118110"/>
                  <a:pt x="486170" y="117158"/>
                </a:cubicBezTo>
                <a:close/>
                <a:moveTo>
                  <a:pt x="169940" y="883920"/>
                </a:moveTo>
                <a:cubicBezTo>
                  <a:pt x="168987" y="883920"/>
                  <a:pt x="168987" y="882015"/>
                  <a:pt x="168987" y="881063"/>
                </a:cubicBezTo>
                <a:cubicBezTo>
                  <a:pt x="168987" y="880110"/>
                  <a:pt x="168987" y="880110"/>
                  <a:pt x="169940" y="880110"/>
                </a:cubicBezTo>
                <a:cubicBezTo>
                  <a:pt x="169940" y="880110"/>
                  <a:pt x="170892" y="879158"/>
                  <a:pt x="170892" y="879158"/>
                </a:cubicBezTo>
                <a:cubicBezTo>
                  <a:pt x="170892" y="879158"/>
                  <a:pt x="170892" y="879158"/>
                  <a:pt x="170892" y="879158"/>
                </a:cubicBezTo>
                <a:cubicBezTo>
                  <a:pt x="170892" y="879158"/>
                  <a:pt x="170892" y="879158"/>
                  <a:pt x="170892" y="879158"/>
                </a:cubicBezTo>
                <a:cubicBezTo>
                  <a:pt x="171845" y="880110"/>
                  <a:pt x="171845" y="881063"/>
                  <a:pt x="171845" y="882015"/>
                </a:cubicBezTo>
                <a:cubicBezTo>
                  <a:pt x="171845" y="882968"/>
                  <a:pt x="171845" y="883920"/>
                  <a:pt x="169940" y="883920"/>
                </a:cubicBezTo>
                <a:close/>
                <a:moveTo>
                  <a:pt x="187085" y="931545"/>
                </a:moveTo>
                <a:cubicBezTo>
                  <a:pt x="187085" y="932498"/>
                  <a:pt x="186132" y="933450"/>
                  <a:pt x="185180" y="933450"/>
                </a:cubicBezTo>
                <a:cubicBezTo>
                  <a:pt x="185180" y="933450"/>
                  <a:pt x="184227" y="932498"/>
                  <a:pt x="184227" y="932498"/>
                </a:cubicBezTo>
                <a:cubicBezTo>
                  <a:pt x="184227" y="930593"/>
                  <a:pt x="184227" y="928688"/>
                  <a:pt x="184227" y="927735"/>
                </a:cubicBezTo>
                <a:cubicBezTo>
                  <a:pt x="184227" y="927735"/>
                  <a:pt x="184227" y="927735"/>
                  <a:pt x="184227" y="927735"/>
                </a:cubicBezTo>
                <a:cubicBezTo>
                  <a:pt x="184227" y="927735"/>
                  <a:pt x="184227" y="927735"/>
                  <a:pt x="184227" y="927735"/>
                </a:cubicBezTo>
                <a:cubicBezTo>
                  <a:pt x="183275" y="927735"/>
                  <a:pt x="182322" y="926783"/>
                  <a:pt x="181370" y="926783"/>
                </a:cubicBezTo>
                <a:cubicBezTo>
                  <a:pt x="181370" y="926783"/>
                  <a:pt x="181370" y="925830"/>
                  <a:pt x="181370" y="925830"/>
                </a:cubicBezTo>
                <a:cubicBezTo>
                  <a:pt x="183275" y="925830"/>
                  <a:pt x="183275" y="926783"/>
                  <a:pt x="183275" y="928688"/>
                </a:cubicBezTo>
                <a:cubicBezTo>
                  <a:pt x="183275" y="928688"/>
                  <a:pt x="183275" y="928688"/>
                  <a:pt x="183275" y="928688"/>
                </a:cubicBezTo>
                <a:cubicBezTo>
                  <a:pt x="183275" y="928688"/>
                  <a:pt x="183275" y="928688"/>
                  <a:pt x="183275" y="928688"/>
                </a:cubicBezTo>
                <a:cubicBezTo>
                  <a:pt x="186132" y="927735"/>
                  <a:pt x="188037" y="928688"/>
                  <a:pt x="187085" y="931545"/>
                </a:cubicBezTo>
                <a:close/>
                <a:moveTo>
                  <a:pt x="198515" y="942023"/>
                </a:moveTo>
                <a:cubicBezTo>
                  <a:pt x="198515" y="942023"/>
                  <a:pt x="198515" y="942023"/>
                  <a:pt x="198515" y="942023"/>
                </a:cubicBezTo>
                <a:lnTo>
                  <a:pt x="198515" y="942023"/>
                </a:lnTo>
                <a:cubicBezTo>
                  <a:pt x="197562" y="941070"/>
                  <a:pt x="196610" y="941070"/>
                  <a:pt x="195657" y="940118"/>
                </a:cubicBezTo>
                <a:cubicBezTo>
                  <a:pt x="196610" y="939165"/>
                  <a:pt x="197562" y="938213"/>
                  <a:pt x="198515" y="938213"/>
                </a:cubicBezTo>
                <a:cubicBezTo>
                  <a:pt x="199467" y="938213"/>
                  <a:pt x="200420" y="939165"/>
                  <a:pt x="201372" y="940118"/>
                </a:cubicBezTo>
                <a:cubicBezTo>
                  <a:pt x="200420" y="941070"/>
                  <a:pt x="199467" y="942023"/>
                  <a:pt x="198515" y="942023"/>
                </a:cubicBezTo>
                <a:close/>
                <a:moveTo>
                  <a:pt x="206135" y="950595"/>
                </a:moveTo>
                <a:cubicBezTo>
                  <a:pt x="206135" y="951548"/>
                  <a:pt x="206135" y="953453"/>
                  <a:pt x="204230" y="953453"/>
                </a:cubicBezTo>
                <a:cubicBezTo>
                  <a:pt x="204230" y="953453"/>
                  <a:pt x="204230" y="952500"/>
                  <a:pt x="204230" y="952500"/>
                </a:cubicBezTo>
                <a:cubicBezTo>
                  <a:pt x="204230" y="951548"/>
                  <a:pt x="205182" y="950595"/>
                  <a:pt x="206135" y="950595"/>
                </a:cubicBezTo>
                <a:cubicBezTo>
                  <a:pt x="206135" y="950595"/>
                  <a:pt x="206135" y="950595"/>
                  <a:pt x="206135" y="950595"/>
                </a:cubicBezTo>
                <a:cubicBezTo>
                  <a:pt x="206135" y="949643"/>
                  <a:pt x="206135" y="949643"/>
                  <a:pt x="206135" y="950595"/>
                </a:cubicBezTo>
                <a:cubicBezTo>
                  <a:pt x="206135" y="947738"/>
                  <a:pt x="206135" y="945833"/>
                  <a:pt x="208040" y="943928"/>
                </a:cubicBezTo>
                <a:cubicBezTo>
                  <a:pt x="208992" y="942975"/>
                  <a:pt x="212802" y="942975"/>
                  <a:pt x="212802" y="943928"/>
                </a:cubicBezTo>
                <a:cubicBezTo>
                  <a:pt x="212802" y="944880"/>
                  <a:pt x="212802" y="945833"/>
                  <a:pt x="211850" y="946785"/>
                </a:cubicBezTo>
                <a:cubicBezTo>
                  <a:pt x="210897" y="947738"/>
                  <a:pt x="208992" y="950595"/>
                  <a:pt x="206135" y="950595"/>
                </a:cubicBezTo>
                <a:cubicBezTo>
                  <a:pt x="207087" y="949643"/>
                  <a:pt x="207087" y="950595"/>
                  <a:pt x="206135" y="950595"/>
                </a:cubicBezTo>
                <a:cubicBezTo>
                  <a:pt x="206135" y="950595"/>
                  <a:pt x="206135" y="950595"/>
                  <a:pt x="206135" y="950595"/>
                </a:cubicBezTo>
                <a:close/>
                <a:moveTo>
                  <a:pt x="221375" y="954405"/>
                </a:moveTo>
                <a:cubicBezTo>
                  <a:pt x="218517" y="960120"/>
                  <a:pt x="212802" y="964883"/>
                  <a:pt x="212802" y="972503"/>
                </a:cubicBezTo>
                <a:cubicBezTo>
                  <a:pt x="212802" y="972503"/>
                  <a:pt x="210897" y="973455"/>
                  <a:pt x="209945" y="973455"/>
                </a:cubicBezTo>
                <a:cubicBezTo>
                  <a:pt x="208992" y="973455"/>
                  <a:pt x="207087" y="971550"/>
                  <a:pt x="208040" y="971550"/>
                </a:cubicBezTo>
                <a:cubicBezTo>
                  <a:pt x="209945" y="963930"/>
                  <a:pt x="212802" y="958215"/>
                  <a:pt x="217565" y="951548"/>
                </a:cubicBezTo>
                <a:cubicBezTo>
                  <a:pt x="217565" y="950595"/>
                  <a:pt x="219470" y="951548"/>
                  <a:pt x="221375" y="951548"/>
                </a:cubicBezTo>
                <a:cubicBezTo>
                  <a:pt x="221375" y="951548"/>
                  <a:pt x="221375" y="951548"/>
                  <a:pt x="221375" y="951548"/>
                </a:cubicBezTo>
                <a:cubicBezTo>
                  <a:pt x="221375" y="951548"/>
                  <a:pt x="222327" y="952500"/>
                  <a:pt x="222327" y="952500"/>
                </a:cubicBezTo>
                <a:cubicBezTo>
                  <a:pt x="222327" y="952500"/>
                  <a:pt x="222327" y="952500"/>
                  <a:pt x="222327" y="952500"/>
                </a:cubicBezTo>
                <a:cubicBezTo>
                  <a:pt x="221375" y="952500"/>
                  <a:pt x="221375" y="953453"/>
                  <a:pt x="221375" y="954405"/>
                </a:cubicBezTo>
                <a:close/>
                <a:moveTo>
                  <a:pt x="278525" y="1001078"/>
                </a:moveTo>
                <a:cubicBezTo>
                  <a:pt x="277572" y="1002030"/>
                  <a:pt x="276620" y="1002983"/>
                  <a:pt x="275667" y="1002983"/>
                </a:cubicBezTo>
                <a:cubicBezTo>
                  <a:pt x="275667" y="1002030"/>
                  <a:pt x="276620" y="1001078"/>
                  <a:pt x="278525" y="1000125"/>
                </a:cubicBezTo>
                <a:cubicBezTo>
                  <a:pt x="281382" y="999173"/>
                  <a:pt x="283287" y="1002030"/>
                  <a:pt x="283287" y="1004888"/>
                </a:cubicBezTo>
                <a:cubicBezTo>
                  <a:pt x="283287" y="1004888"/>
                  <a:pt x="283287" y="1005840"/>
                  <a:pt x="283287" y="1005840"/>
                </a:cubicBezTo>
                <a:cubicBezTo>
                  <a:pt x="281382" y="1003935"/>
                  <a:pt x="280430" y="1002983"/>
                  <a:pt x="278525" y="1001078"/>
                </a:cubicBezTo>
                <a:close/>
                <a:moveTo>
                  <a:pt x="302337" y="1006793"/>
                </a:moveTo>
                <a:cubicBezTo>
                  <a:pt x="302337" y="1007745"/>
                  <a:pt x="302337" y="1007745"/>
                  <a:pt x="302337" y="1006793"/>
                </a:cubicBezTo>
                <a:lnTo>
                  <a:pt x="302337" y="1006793"/>
                </a:lnTo>
                <a:cubicBezTo>
                  <a:pt x="302337" y="1007745"/>
                  <a:pt x="302337" y="1006793"/>
                  <a:pt x="302337" y="1006793"/>
                </a:cubicBezTo>
                <a:cubicBezTo>
                  <a:pt x="302337" y="1006793"/>
                  <a:pt x="302337" y="1006793"/>
                  <a:pt x="302337" y="1006793"/>
                </a:cubicBezTo>
                <a:cubicBezTo>
                  <a:pt x="303290" y="1005840"/>
                  <a:pt x="303290" y="1005840"/>
                  <a:pt x="303290" y="1006793"/>
                </a:cubicBezTo>
                <a:cubicBezTo>
                  <a:pt x="303290" y="1006793"/>
                  <a:pt x="302337" y="1006793"/>
                  <a:pt x="302337" y="1006793"/>
                </a:cubicBezTo>
                <a:close/>
                <a:moveTo>
                  <a:pt x="430925" y="1107758"/>
                </a:moveTo>
                <a:cubicBezTo>
                  <a:pt x="419495" y="1102043"/>
                  <a:pt x="407112" y="1097280"/>
                  <a:pt x="393777" y="1094423"/>
                </a:cubicBezTo>
                <a:cubicBezTo>
                  <a:pt x="389015" y="1092518"/>
                  <a:pt x="385205" y="1089660"/>
                  <a:pt x="379490" y="1085850"/>
                </a:cubicBezTo>
                <a:cubicBezTo>
                  <a:pt x="378537" y="1085850"/>
                  <a:pt x="378537" y="1084898"/>
                  <a:pt x="377585" y="1084898"/>
                </a:cubicBezTo>
                <a:cubicBezTo>
                  <a:pt x="379490" y="1085850"/>
                  <a:pt x="382347" y="1085850"/>
                  <a:pt x="384252" y="1085850"/>
                </a:cubicBezTo>
                <a:cubicBezTo>
                  <a:pt x="389967" y="1086803"/>
                  <a:pt x="394730" y="1087755"/>
                  <a:pt x="399492" y="1089660"/>
                </a:cubicBezTo>
                <a:cubicBezTo>
                  <a:pt x="404255" y="1090613"/>
                  <a:pt x="409970" y="1092518"/>
                  <a:pt x="415685" y="1095375"/>
                </a:cubicBezTo>
                <a:cubicBezTo>
                  <a:pt x="425210" y="1090613"/>
                  <a:pt x="438545" y="1107758"/>
                  <a:pt x="448070" y="1106805"/>
                </a:cubicBezTo>
                <a:cubicBezTo>
                  <a:pt x="444260" y="1101090"/>
                  <a:pt x="459500" y="1105853"/>
                  <a:pt x="469025" y="1106805"/>
                </a:cubicBezTo>
                <a:cubicBezTo>
                  <a:pt x="468072" y="1109663"/>
                  <a:pt x="469025" y="1112520"/>
                  <a:pt x="469025" y="1117283"/>
                </a:cubicBezTo>
                <a:cubicBezTo>
                  <a:pt x="455690" y="1116330"/>
                  <a:pt x="443307" y="1112520"/>
                  <a:pt x="430925" y="1107758"/>
                </a:cubicBezTo>
                <a:close/>
                <a:moveTo>
                  <a:pt x="609042" y="1137285"/>
                </a:moveTo>
                <a:cubicBezTo>
                  <a:pt x="611900" y="1135380"/>
                  <a:pt x="613805" y="1139190"/>
                  <a:pt x="618567" y="1138238"/>
                </a:cubicBezTo>
                <a:cubicBezTo>
                  <a:pt x="618567" y="1137285"/>
                  <a:pt x="616662" y="1137285"/>
                  <a:pt x="615710" y="1137285"/>
                </a:cubicBezTo>
                <a:cubicBezTo>
                  <a:pt x="615710" y="1136333"/>
                  <a:pt x="619520" y="1136333"/>
                  <a:pt x="619520" y="1135380"/>
                </a:cubicBezTo>
                <a:cubicBezTo>
                  <a:pt x="617615" y="1133475"/>
                  <a:pt x="610947" y="1135380"/>
                  <a:pt x="607137" y="1135380"/>
                </a:cubicBezTo>
                <a:cubicBezTo>
                  <a:pt x="612852" y="1131570"/>
                  <a:pt x="627140" y="1131570"/>
                  <a:pt x="630950" y="1128713"/>
                </a:cubicBezTo>
                <a:cubicBezTo>
                  <a:pt x="632855" y="1130618"/>
                  <a:pt x="631902" y="1133475"/>
                  <a:pt x="630950" y="1133475"/>
                </a:cubicBezTo>
                <a:cubicBezTo>
                  <a:pt x="632855" y="1136333"/>
                  <a:pt x="633807" y="1133475"/>
                  <a:pt x="636665" y="1134428"/>
                </a:cubicBezTo>
                <a:cubicBezTo>
                  <a:pt x="640475" y="1133475"/>
                  <a:pt x="631902" y="1133475"/>
                  <a:pt x="633807" y="1130618"/>
                </a:cubicBezTo>
                <a:cubicBezTo>
                  <a:pt x="644285" y="1129665"/>
                  <a:pt x="647142" y="1130618"/>
                  <a:pt x="650952" y="1127760"/>
                </a:cubicBezTo>
                <a:cubicBezTo>
                  <a:pt x="655715" y="1128713"/>
                  <a:pt x="650952" y="1128713"/>
                  <a:pt x="659525" y="1127760"/>
                </a:cubicBezTo>
                <a:cubicBezTo>
                  <a:pt x="661430" y="1133475"/>
                  <a:pt x="650952" y="1130618"/>
                  <a:pt x="648095" y="1132523"/>
                </a:cubicBezTo>
                <a:cubicBezTo>
                  <a:pt x="652857" y="1136333"/>
                  <a:pt x="665240" y="1126808"/>
                  <a:pt x="666192" y="1132523"/>
                </a:cubicBezTo>
                <a:cubicBezTo>
                  <a:pt x="661430" y="1132523"/>
                  <a:pt x="657620" y="1133475"/>
                  <a:pt x="652857" y="1134428"/>
                </a:cubicBezTo>
                <a:cubicBezTo>
                  <a:pt x="648095" y="1135380"/>
                  <a:pt x="643332" y="1135380"/>
                  <a:pt x="638570" y="1136333"/>
                </a:cubicBezTo>
                <a:cubicBezTo>
                  <a:pt x="629045" y="1139190"/>
                  <a:pt x="618567" y="1140143"/>
                  <a:pt x="609042" y="1137285"/>
                </a:cubicBezTo>
                <a:close/>
                <a:moveTo>
                  <a:pt x="611900" y="1170623"/>
                </a:moveTo>
                <a:cubicBezTo>
                  <a:pt x="610947" y="1173480"/>
                  <a:pt x="614757" y="1171575"/>
                  <a:pt x="617615" y="1171575"/>
                </a:cubicBezTo>
                <a:cubicBezTo>
                  <a:pt x="612852" y="1172528"/>
                  <a:pt x="605232" y="1173480"/>
                  <a:pt x="596660" y="1173480"/>
                </a:cubicBezTo>
                <a:cubicBezTo>
                  <a:pt x="588087" y="1173480"/>
                  <a:pt x="578562" y="1172528"/>
                  <a:pt x="569990" y="1173480"/>
                </a:cubicBezTo>
                <a:cubicBezTo>
                  <a:pt x="580467" y="1167765"/>
                  <a:pt x="596660" y="1173480"/>
                  <a:pt x="611900" y="1170623"/>
                </a:cubicBezTo>
                <a:close/>
                <a:moveTo>
                  <a:pt x="565227" y="1175385"/>
                </a:moveTo>
                <a:cubicBezTo>
                  <a:pt x="573800" y="1176338"/>
                  <a:pt x="575705" y="1176338"/>
                  <a:pt x="584277" y="1177290"/>
                </a:cubicBezTo>
                <a:cubicBezTo>
                  <a:pt x="575705" y="1173480"/>
                  <a:pt x="602375" y="1175385"/>
                  <a:pt x="605232" y="1177290"/>
                </a:cubicBezTo>
                <a:cubicBezTo>
                  <a:pt x="598565" y="1179195"/>
                  <a:pt x="589992" y="1179195"/>
                  <a:pt x="582372" y="1178243"/>
                </a:cubicBezTo>
                <a:cubicBezTo>
                  <a:pt x="574752" y="1178243"/>
                  <a:pt x="567132" y="1177290"/>
                  <a:pt x="562370" y="1179195"/>
                </a:cubicBezTo>
                <a:cubicBezTo>
                  <a:pt x="561417" y="1177290"/>
                  <a:pt x="565227" y="1177290"/>
                  <a:pt x="565227" y="1175385"/>
                </a:cubicBezTo>
                <a:close/>
                <a:moveTo>
                  <a:pt x="561417" y="1183005"/>
                </a:moveTo>
                <a:cubicBezTo>
                  <a:pt x="562370" y="1180148"/>
                  <a:pt x="566180" y="1182053"/>
                  <a:pt x="569037" y="1183005"/>
                </a:cubicBezTo>
                <a:cubicBezTo>
                  <a:pt x="568085" y="1184910"/>
                  <a:pt x="561417" y="1183005"/>
                  <a:pt x="561417" y="1183005"/>
                </a:cubicBezTo>
                <a:close/>
                <a:moveTo>
                  <a:pt x="661430" y="1187768"/>
                </a:moveTo>
                <a:lnTo>
                  <a:pt x="661430" y="1184910"/>
                </a:lnTo>
                <a:cubicBezTo>
                  <a:pt x="660477" y="1184910"/>
                  <a:pt x="660477" y="1184910"/>
                  <a:pt x="659525" y="1185863"/>
                </a:cubicBezTo>
                <a:cubicBezTo>
                  <a:pt x="656667" y="1186815"/>
                  <a:pt x="652857" y="1186815"/>
                  <a:pt x="649047" y="1187768"/>
                </a:cubicBezTo>
                <a:cubicBezTo>
                  <a:pt x="642380" y="1188720"/>
                  <a:pt x="634760" y="1189673"/>
                  <a:pt x="627140" y="1189673"/>
                </a:cubicBezTo>
                <a:cubicBezTo>
                  <a:pt x="611900" y="1190625"/>
                  <a:pt x="596660" y="1191578"/>
                  <a:pt x="581420" y="1188720"/>
                </a:cubicBezTo>
                <a:cubicBezTo>
                  <a:pt x="579515" y="1188720"/>
                  <a:pt x="580467" y="1190625"/>
                  <a:pt x="578562" y="1190625"/>
                </a:cubicBezTo>
                <a:cubicBezTo>
                  <a:pt x="574752" y="1190625"/>
                  <a:pt x="571895" y="1189673"/>
                  <a:pt x="569990" y="1188720"/>
                </a:cubicBezTo>
                <a:cubicBezTo>
                  <a:pt x="569990" y="1185863"/>
                  <a:pt x="577610" y="1187768"/>
                  <a:pt x="582372" y="1187768"/>
                </a:cubicBezTo>
                <a:cubicBezTo>
                  <a:pt x="582372" y="1186815"/>
                  <a:pt x="582372" y="1185863"/>
                  <a:pt x="580467" y="1184910"/>
                </a:cubicBezTo>
                <a:cubicBezTo>
                  <a:pt x="594755" y="1184910"/>
                  <a:pt x="621425" y="1184910"/>
                  <a:pt x="642380" y="1179195"/>
                </a:cubicBezTo>
                <a:cubicBezTo>
                  <a:pt x="647142" y="1180148"/>
                  <a:pt x="651905" y="1180148"/>
                  <a:pt x="654762" y="1182053"/>
                </a:cubicBezTo>
                <a:cubicBezTo>
                  <a:pt x="658572" y="1181100"/>
                  <a:pt x="653810" y="1179195"/>
                  <a:pt x="653810" y="1178243"/>
                </a:cubicBezTo>
                <a:cubicBezTo>
                  <a:pt x="657620" y="1177290"/>
                  <a:pt x="661430" y="1181100"/>
                  <a:pt x="662382" y="1178243"/>
                </a:cubicBezTo>
                <a:cubicBezTo>
                  <a:pt x="667145" y="1178243"/>
                  <a:pt x="664287" y="1179195"/>
                  <a:pt x="664287" y="1181100"/>
                </a:cubicBezTo>
                <a:cubicBezTo>
                  <a:pt x="671907" y="1179195"/>
                  <a:pt x="676670" y="1177290"/>
                  <a:pt x="681432" y="1176338"/>
                </a:cubicBezTo>
                <a:cubicBezTo>
                  <a:pt x="682385" y="1173480"/>
                  <a:pt x="676670" y="1175385"/>
                  <a:pt x="673812" y="1176338"/>
                </a:cubicBezTo>
                <a:cubicBezTo>
                  <a:pt x="677622" y="1172528"/>
                  <a:pt x="688100" y="1172528"/>
                  <a:pt x="692862" y="1173480"/>
                </a:cubicBezTo>
                <a:cubicBezTo>
                  <a:pt x="694767" y="1176338"/>
                  <a:pt x="687147" y="1180148"/>
                  <a:pt x="695720" y="1179195"/>
                </a:cubicBezTo>
                <a:cubicBezTo>
                  <a:pt x="690005" y="1183005"/>
                  <a:pt x="671907" y="1180148"/>
                  <a:pt x="669050" y="1183958"/>
                </a:cubicBezTo>
                <a:cubicBezTo>
                  <a:pt x="680480" y="1183958"/>
                  <a:pt x="700482" y="1178243"/>
                  <a:pt x="707150" y="1182053"/>
                </a:cubicBezTo>
                <a:cubicBezTo>
                  <a:pt x="692862" y="1185863"/>
                  <a:pt x="678575" y="1183958"/>
                  <a:pt x="661430" y="1187768"/>
                </a:cubicBezTo>
                <a:close/>
                <a:moveTo>
                  <a:pt x="730010" y="1167765"/>
                </a:moveTo>
                <a:cubicBezTo>
                  <a:pt x="730010" y="1165860"/>
                  <a:pt x="728105" y="1166813"/>
                  <a:pt x="728105" y="1164908"/>
                </a:cubicBezTo>
                <a:cubicBezTo>
                  <a:pt x="733820" y="1163003"/>
                  <a:pt x="732867" y="1165860"/>
                  <a:pt x="738582" y="1163955"/>
                </a:cubicBezTo>
                <a:cubicBezTo>
                  <a:pt x="736677" y="1165860"/>
                  <a:pt x="731915" y="1166813"/>
                  <a:pt x="730010" y="1167765"/>
                </a:cubicBezTo>
                <a:close/>
                <a:moveTo>
                  <a:pt x="769062" y="1153478"/>
                </a:moveTo>
                <a:cubicBezTo>
                  <a:pt x="750965" y="1156335"/>
                  <a:pt x="736677" y="1161098"/>
                  <a:pt x="718580" y="1163955"/>
                </a:cubicBezTo>
                <a:cubicBezTo>
                  <a:pt x="719532" y="1164908"/>
                  <a:pt x="723342" y="1163003"/>
                  <a:pt x="724295" y="1163955"/>
                </a:cubicBezTo>
                <a:cubicBezTo>
                  <a:pt x="724295" y="1166813"/>
                  <a:pt x="715722" y="1167765"/>
                  <a:pt x="715722" y="1164908"/>
                </a:cubicBezTo>
                <a:cubicBezTo>
                  <a:pt x="711912" y="1166813"/>
                  <a:pt x="711912" y="1167765"/>
                  <a:pt x="713817" y="1170623"/>
                </a:cubicBezTo>
                <a:cubicBezTo>
                  <a:pt x="707150" y="1168718"/>
                  <a:pt x="706197" y="1166813"/>
                  <a:pt x="708102" y="1164908"/>
                </a:cubicBezTo>
                <a:cubicBezTo>
                  <a:pt x="710007" y="1163003"/>
                  <a:pt x="716675" y="1162050"/>
                  <a:pt x="725247" y="1160145"/>
                </a:cubicBezTo>
                <a:cubicBezTo>
                  <a:pt x="723342" y="1159193"/>
                  <a:pt x="720485" y="1160145"/>
                  <a:pt x="717627" y="1160145"/>
                </a:cubicBezTo>
                <a:cubicBezTo>
                  <a:pt x="716675" y="1158240"/>
                  <a:pt x="724295" y="1158240"/>
                  <a:pt x="724295" y="1156335"/>
                </a:cubicBezTo>
                <a:cubicBezTo>
                  <a:pt x="726200" y="1156335"/>
                  <a:pt x="726200" y="1158240"/>
                  <a:pt x="726200" y="1159193"/>
                </a:cubicBezTo>
                <a:cubicBezTo>
                  <a:pt x="739535" y="1154430"/>
                  <a:pt x="740487" y="1154430"/>
                  <a:pt x="755727" y="1149668"/>
                </a:cubicBezTo>
                <a:cubicBezTo>
                  <a:pt x="758585" y="1152525"/>
                  <a:pt x="763347" y="1147763"/>
                  <a:pt x="766205" y="1149668"/>
                </a:cubicBezTo>
                <a:cubicBezTo>
                  <a:pt x="770015" y="1147763"/>
                  <a:pt x="761442" y="1148715"/>
                  <a:pt x="765252" y="1146810"/>
                </a:cubicBezTo>
                <a:cubicBezTo>
                  <a:pt x="775730" y="1144905"/>
                  <a:pt x="774777" y="1146810"/>
                  <a:pt x="785255" y="1142048"/>
                </a:cubicBezTo>
                <a:cubicBezTo>
                  <a:pt x="784302" y="1140143"/>
                  <a:pt x="776682" y="1145858"/>
                  <a:pt x="777635" y="1142048"/>
                </a:cubicBezTo>
                <a:cubicBezTo>
                  <a:pt x="784302" y="1141095"/>
                  <a:pt x="789065" y="1138238"/>
                  <a:pt x="793827" y="1135380"/>
                </a:cubicBezTo>
                <a:cubicBezTo>
                  <a:pt x="794780" y="1137285"/>
                  <a:pt x="794780" y="1138238"/>
                  <a:pt x="793827" y="1139190"/>
                </a:cubicBezTo>
                <a:cubicBezTo>
                  <a:pt x="797637" y="1138238"/>
                  <a:pt x="797637" y="1136333"/>
                  <a:pt x="796685" y="1134428"/>
                </a:cubicBezTo>
                <a:cubicBezTo>
                  <a:pt x="803352" y="1130618"/>
                  <a:pt x="805257" y="1132523"/>
                  <a:pt x="809067" y="1133475"/>
                </a:cubicBezTo>
                <a:cubicBezTo>
                  <a:pt x="804305" y="1143000"/>
                  <a:pt x="776682" y="1146810"/>
                  <a:pt x="769062" y="1153478"/>
                </a:cubicBezTo>
                <a:close/>
                <a:moveTo>
                  <a:pt x="901460" y="1118235"/>
                </a:moveTo>
                <a:cubicBezTo>
                  <a:pt x="901460" y="1114425"/>
                  <a:pt x="907175" y="1113473"/>
                  <a:pt x="910985" y="1109663"/>
                </a:cubicBezTo>
                <a:cubicBezTo>
                  <a:pt x="910985" y="1111568"/>
                  <a:pt x="903365" y="1115378"/>
                  <a:pt x="901460" y="1118235"/>
                </a:cubicBezTo>
                <a:close/>
                <a:moveTo>
                  <a:pt x="943370" y="1108710"/>
                </a:moveTo>
                <a:cubicBezTo>
                  <a:pt x="940512" y="1114425"/>
                  <a:pt x="941465" y="1107758"/>
                  <a:pt x="936702" y="1110615"/>
                </a:cubicBezTo>
                <a:cubicBezTo>
                  <a:pt x="936702" y="1109663"/>
                  <a:pt x="939560" y="1107758"/>
                  <a:pt x="941465" y="1106805"/>
                </a:cubicBezTo>
                <a:cubicBezTo>
                  <a:pt x="942417" y="1107758"/>
                  <a:pt x="942417" y="1108710"/>
                  <a:pt x="944322" y="1107758"/>
                </a:cubicBezTo>
                <a:cubicBezTo>
                  <a:pt x="944322" y="1108710"/>
                  <a:pt x="943370" y="1109663"/>
                  <a:pt x="943370" y="1108710"/>
                </a:cubicBezTo>
                <a:close/>
                <a:moveTo>
                  <a:pt x="938607" y="1096328"/>
                </a:moveTo>
                <a:lnTo>
                  <a:pt x="943370" y="1093470"/>
                </a:lnTo>
                <a:lnTo>
                  <a:pt x="944322" y="1095375"/>
                </a:lnTo>
                <a:cubicBezTo>
                  <a:pt x="942417" y="1096328"/>
                  <a:pt x="939560" y="1098233"/>
                  <a:pt x="938607" y="1096328"/>
                </a:cubicBezTo>
                <a:close/>
                <a:moveTo>
                  <a:pt x="944322" y="1091565"/>
                </a:moveTo>
                <a:cubicBezTo>
                  <a:pt x="943370" y="1089660"/>
                  <a:pt x="947180" y="1086803"/>
                  <a:pt x="950990" y="1084898"/>
                </a:cubicBezTo>
                <a:lnTo>
                  <a:pt x="952895" y="1086803"/>
                </a:lnTo>
                <a:cubicBezTo>
                  <a:pt x="949085" y="1089660"/>
                  <a:pt x="946227" y="1091565"/>
                  <a:pt x="944322" y="1091565"/>
                </a:cubicBezTo>
                <a:close/>
                <a:moveTo>
                  <a:pt x="942417" y="1087755"/>
                </a:moveTo>
                <a:cubicBezTo>
                  <a:pt x="934797" y="1093470"/>
                  <a:pt x="926225" y="1098233"/>
                  <a:pt x="922415" y="1102043"/>
                </a:cubicBezTo>
                <a:cubicBezTo>
                  <a:pt x="923367" y="1099185"/>
                  <a:pt x="930035" y="1093470"/>
                  <a:pt x="937655" y="1087755"/>
                </a:cubicBezTo>
                <a:cubicBezTo>
                  <a:pt x="946227" y="1082040"/>
                  <a:pt x="954800" y="1075373"/>
                  <a:pt x="960515" y="1070610"/>
                </a:cubicBezTo>
                <a:cubicBezTo>
                  <a:pt x="957657" y="1075373"/>
                  <a:pt x="950037" y="1082040"/>
                  <a:pt x="942417" y="1087755"/>
                </a:cubicBezTo>
                <a:close/>
                <a:moveTo>
                  <a:pt x="998615" y="1076325"/>
                </a:moveTo>
                <a:cubicBezTo>
                  <a:pt x="995757" y="1074420"/>
                  <a:pt x="995757" y="1074420"/>
                  <a:pt x="995757" y="1070610"/>
                </a:cubicBezTo>
                <a:cubicBezTo>
                  <a:pt x="999567" y="1070610"/>
                  <a:pt x="1004330" y="1071563"/>
                  <a:pt x="998615" y="1076325"/>
                </a:cubicBezTo>
                <a:close/>
                <a:moveTo>
                  <a:pt x="1003377" y="1069658"/>
                </a:moveTo>
                <a:cubicBezTo>
                  <a:pt x="1002425" y="1069658"/>
                  <a:pt x="999567" y="1071563"/>
                  <a:pt x="999567" y="1069658"/>
                </a:cubicBezTo>
                <a:cubicBezTo>
                  <a:pt x="1001472" y="1068705"/>
                  <a:pt x="1002425" y="1068705"/>
                  <a:pt x="1002425" y="1067753"/>
                </a:cubicBezTo>
                <a:cubicBezTo>
                  <a:pt x="1003377" y="1066800"/>
                  <a:pt x="1004330" y="1068705"/>
                  <a:pt x="1006235" y="1066800"/>
                </a:cubicBezTo>
                <a:cubicBezTo>
                  <a:pt x="1006235" y="1067753"/>
                  <a:pt x="1006235" y="1068705"/>
                  <a:pt x="1006235" y="1069658"/>
                </a:cubicBezTo>
                <a:cubicBezTo>
                  <a:pt x="1004330" y="1070610"/>
                  <a:pt x="1001472" y="1070610"/>
                  <a:pt x="1003377" y="1069658"/>
                </a:cubicBezTo>
                <a:close/>
                <a:moveTo>
                  <a:pt x="1025285" y="1058228"/>
                </a:moveTo>
                <a:cubicBezTo>
                  <a:pt x="1025285" y="1057275"/>
                  <a:pt x="1028142" y="1055370"/>
                  <a:pt x="1029095" y="1053465"/>
                </a:cubicBezTo>
                <a:cubicBezTo>
                  <a:pt x="1028142" y="1052513"/>
                  <a:pt x="1026237" y="1055370"/>
                  <a:pt x="1025285" y="1056323"/>
                </a:cubicBezTo>
                <a:cubicBezTo>
                  <a:pt x="1023380" y="1056323"/>
                  <a:pt x="1027190" y="1051560"/>
                  <a:pt x="1023380" y="1054418"/>
                </a:cubicBezTo>
                <a:cubicBezTo>
                  <a:pt x="1023380" y="1052513"/>
                  <a:pt x="1030047" y="1051560"/>
                  <a:pt x="1031952" y="1051560"/>
                </a:cubicBezTo>
                <a:cubicBezTo>
                  <a:pt x="1028142" y="1055370"/>
                  <a:pt x="1030047" y="1055370"/>
                  <a:pt x="1025285" y="1058228"/>
                </a:cubicBezTo>
                <a:close/>
                <a:moveTo>
                  <a:pt x="1052907" y="1010603"/>
                </a:moveTo>
                <a:lnTo>
                  <a:pt x="1054812" y="1012508"/>
                </a:lnTo>
                <a:lnTo>
                  <a:pt x="1050050" y="1018223"/>
                </a:lnTo>
                <a:cubicBezTo>
                  <a:pt x="1047192" y="1017270"/>
                  <a:pt x="1051955" y="1013460"/>
                  <a:pt x="1052907" y="1010603"/>
                </a:cubicBezTo>
                <a:close/>
                <a:moveTo>
                  <a:pt x="1061480" y="1021080"/>
                </a:moveTo>
                <a:cubicBezTo>
                  <a:pt x="1062432" y="1017270"/>
                  <a:pt x="1059575" y="1020128"/>
                  <a:pt x="1056717" y="1023938"/>
                </a:cubicBezTo>
                <a:cubicBezTo>
                  <a:pt x="1055765" y="1020128"/>
                  <a:pt x="1063385" y="1017270"/>
                  <a:pt x="1067195" y="1014413"/>
                </a:cubicBezTo>
                <a:cubicBezTo>
                  <a:pt x="1068147" y="1014413"/>
                  <a:pt x="1062432" y="1018223"/>
                  <a:pt x="1061480" y="1021080"/>
                </a:cubicBezTo>
                <a:close/>
                <a:moveTo>
                  <a:pt x="1066242" y="1000125"/>
                </a:moveTo>
                <a:cubicBezTo>
                  <a:pt x="1065290" y="1006793"/>
                  <a:pt x="1063385" y="1013460"/>
                  <a:pt x="1052907" y="1019175"/>
                </a:cubicBezTo>
                <a:cubicBezTo>
                  <a:pt x="1053860" y="1014413"/>
                  <a:pt x="1063385" y="1008698"/>
                  <a:pt x="1060527" y="1002983"/>
                </a:cubicBezTo>
                <a:cubicBezTo>
                  <a:pt x="1070052" y="994410"/>
                  <a:pt x="1075767" y="985838"/>
                  <a:pt x="1081482" y="982028"/>
                </a:cubicBezTo>
                <a:cubicBezTo>
                  <a:pt x="1080530" y="987743"/>
                  <a:pt x="1071957" y="997268"/>
                  <a:pt x="1066242" y="1000125"/>
                </a:cubicBezTo>
                <a:close/>
                <a:moveTo>
                  <a:pt x="1093865" y="967740"/>
                </a:moveTo>
                <a:cubicBezTo>
                  <a:pt x="1088150" y="973455"/>
                  <a:pt x="1085292" y="975360"/>
                  <a:pt x="1083387" y="981075"/>
                </a:cubicBezTo>
                <a:lnTo>
                  <a:pt x="1080530" y="978218"/>
                </a:lnTo>
                <a:cubicBezTo>
                  <a:pt x="1087197" y="972503"/>
                  <a:pt x="1091960" y="962025"/>
                  <a:pt x="1098627" y="955358"/>
                </a:cubicBezTo>
                <a:cubicBezTo>
                  <a:pt x="1098627" y="961073"/>
                  <a:pt x="1091960" y="963930"/>
                  <a:pt x="1093865" y="967740"/>
                </a:cubicBezTo>
                <a:close/>
                <a:moveTo>
                  <a:pt x="1156730" y="868680"/>
                </a:moveTo>
                <a:cubicBezTo>
                  <a:pt x="1153872" y="868680"/>
                  <a:pt x="1155777" y="864870"/>
                  <a:pt x="1152920" y="864870"/>
                </a:cubicBezTo>
                <a:cubicBezTo>
                  <a:pt x="1154825" y="862965"/>
                  <a:pt x="1157682" y="855345"/>
                  <a:pt x="1159587" y="858203"/>
                </a:cubicBezTo>
                <a:cubicBezTo>
                  <a:pt x="1157682" y="855345"/>
                  <a:pt x="1163397" y="848678"/>
                  <a:pt x="1166255" y="843915"/>
                </a:cubicBezTo>
                <a:cubicBezTo>
                  <a:pt x="1161492" y="853440"/>
                  <a:pt x="1161492" y="862013"/>
                  <a:pt x="1156730" y="868680"/>
                </a:cubicBezTo>
                <a:close/>
                <a:moveTo>
                  <a:pt x="1157682" y="895350"/>
                </a:moveTo>
                <a:cubicBezTo>
                  <a:pt x="1156730" y="894398"/>
                  <a:pt x="1154825" y="895350"/>
                  <a:pt x="1153872" y="897255"/>
                </a:cubicBezTo>
                <a:cubicBezTo>
                  <a:pt x="1151967" y="896303"/>
                  <a:pt x="1153872" y="893445"/>
                  <a:pt x="1156730" y="889635"/>
                </a:cubicBezTo>
                <a:cubicBezTo>
                  <a:pt x="1156730" y="892493"/>
                  <a:pt x="1158635" y="889635"/>
                  <a:pt x="1158635" y="892493"/>
                </a:cubicBezTo>
                <a:cubicBezTo>
                  <a:pt x="1160540" y="889635"/>
                  <a:pt x="1162445" y="883920"/>
                  <a:pt x="1164350" y="886778"/>
                </a:cubicBezTo>
                <a:cubicBezTo>
                  <a:pt x="1162445" y="887730"/>
                  <a:pt x="1160540" y="892493"/>
                  <a:pt x="1157682" y="895350"/>
                </a:cubicBezTo>
                <a:close/>
                <a:moveTo>
                  <a:pt x="1166255" y="878205"/>
                </a:moveTo>
                <a:cubicBezTo>
                  <a:pt x="1166255" y="873443"/>
                  <a:pt x="1168160" y="872490"/>
                  <a:pt x="1171017" y="868680"/>
                </a:cubicBezTo>
                <a:cubicBezTo>
                  <a:pt x="1171970" y="873443"/>
                  <a:pt x="1169112" y="874395"/>
                  <a:pt x="1166255" y="878205"/>
                </a:cubicBezTo>
                <a:close/>
                <a:moveTo>
                  <a:pt x="1171970" y="821055"/>
                </a:moveTo>
                <a:cubicBezTo>
                  <a:pt x="1171017" y="819150"/>
                  <a:pt x="1171970" y="817245"/>
                  <a:pt x="1172922" y="813435"/>
                </a:cubicBezTo>
                <a:cubicBezTo>
                  <a:pt x="1175780" y="814388"/>
                  <a:pt x="1173875" y="820103"/>
                  <a:pt x="1171970" y="821055"/>
                </a:cubicBezTo>
                <a:close/>
                <a:moveTo>
                  <a:pt x="1171017" y="800100"/>
                </a:moveTo>
                <a:cubicBezTo>
                  <a:pt x="1171017" y="796290"/>
                  <a:pt x="1172922" y="794385"/>
                  <a:pt x="1174827" y="788670"/>
                </a:cubicBezTo>
                <a:cubicBezTo>
                  <a:pt x="1176732" y="788670"/>
                  <a:pt x="1172922" y="798195"/>
                  <a:pt x="1171017" y="800100"/>
                </a:cubicBezTo>
                <a:close/>
                <a:moveTo>
                  <a:pt x="1178637" y="767715"/>
                </a:moveTo>
                <a:cubicBezTo>
                  <a:pt x="1180542" y="769620"/>
                  <a:pt x="1176732" y="773430"/>
                  <a:pt x="1176732" y="778193"/>
                </a:cubicBezTo>
                <a:cubicBezTo>
                  <a:pt x="1173875" y="778193"/>
                  <a:pt x="1178637" y="770573"/>
                  <a:pt x="1178637" y="767715"/>
                </a:cubicBezTo>
                <a:close/>
                <a:moveTo>
                  <a:pt x="1178637" y="792480"/>
                </a:moveTo>
                <a:cubicBezTo>
                  <a:pt x="1177685" y="786765"/>
                  <a:pt x="1178637" y="783908"/>
                  <a:pt x="1180542" y="775335"/>
                </a:cubicBezTo>
                <a:cubicBezTo>
                  <a:pt x="1181495" y="778193"/>
                  <a:pt x="1179590" y="785813"/>
                  <a:pt x="1183400" y="778193"/>
                </a:cubicBezTo>
                <a:cubicBezTo>
                  <a:pt x="1185305" y="781050"/>
                  <a:pt x="1179590" y="787718"/>
                  <a:pt x="1178637" y="792480"/>
                </a:cubicBezTo>
                <a:close/>
                <a:moveTo>
                  <a:pt x="1190067" y="726758"/>
                </a:moveTo>
                <a:cubicBezTo>
                  <a:pt x="1187210" y="741998"/>
                  <a:pt x="1188162" y="746760"/>
                  <a:pt x="1188162" y="754380"/>
                </a:cubicBezTo>
                <a:cubicBezTo>
                  <a:pt x="1187210" y="758190"/>
                  <a:pt x="1185305" y="755333"/>
                  <a:pt x="1184352" y="758190"/>
                </a:cubicBezTo>
                <a:cubicBezTo>
                  <a:pt x="1188162" y="757238"/>
                  <a:pt x="1185305" y="767715"/>
                  <a:pt x="1183400" y="775335"/>
                </a:cubicBezTo>
                <a:cubicBezTo>
                  <a:pt x="1180542" y="774383"/>
                  <a:pt x="1179590" y="774383"/>
                  <a:pt x="1179590" y="772478"/>
                </a:cubicBezTo>
                <a:cubicBezTo>
                  <a:pt x="1180542" y="771525"/>
                  <a:pt x="1182447" y="765810"/>
                  <a:pt x="1181495" y="763905"/>
                </a:cubicBezTo>
                <a:cubicBezTo>
                  <a:pt x="1178637" y="767715"/>
                  <a:pt x="1180542" y="759143"/>
                  <a:pt x="1178637" y="758190"/>
                </a:cubicBezTo>
                <a:cubicBezTo>
                  <a:pt x="1179590" y="755333"/>
                  <a:pt x="1180542" y="755333"/>
                  <a:pt x="1181495" y="757238"/>
                </a:cubicBezTo>
                <a:cubicBezTo>
                  <a:pt x="1182447" y="745808"/>
                  <a:pt x="1188162" y="733425"/>
                  <a:pt x="1189115" y="721995"/>
                </a:cubicBezTo>
                <a:cubicBezTo>
                  <a:pt x="1190067" y="721995"/>
                  <a:pt x="1190067" y="724853"/>
                  <a:pt x="1191020" y="722948"/>
                </a:cubicBezTo>
                <a:cubicBezTo>
                  <a:pt x="1187210" y="724853"/>
                  <a:pt x="1191972" y="718185"/>
                  <a:pt x="1190067" y="718185"/>
                </a:cubicBezTo>
                <a:cubicBezTo>
                  <a:pt x="1189115" y="720090"/>
                  <a:pt x="1188162" y="719138"/>
                  <a:pt x="1188162" y="718185"/>
                </a:cubicBezTo>
                <a:cubicBezTo>
                  <a:pt x="1189115" y="714375"/>
                  <a:pt x="1190067" y="711518"/>
                  <a:pt x="1191020" y="707708"/>
                </a:cubicBezTo>
                <a:cubicBezTo>
                  <a:pt x="1193877" y="706755"/>
                  <a:pt x="1189115" y="714375"/>
                  <a:pt x="1191972" y="714375"/>
                </a:cubicBezTo>
                <a:cubicBezTo>
                  <a:pt x="1192925" y="707708"/>
                  <a:pt x="1198640" y="698183"/>
                  <a:pt x="1195782" y="695325"/>
                </a:cubicBezTo>
                <a:cubicBezTo>
                  <a:pt x="1193877" y="701993"/>
                  <a:pt x="1193877" y="704850"/>
                  <a:pt x="1191020" y="707708"/>
                </a:cubicBezTo>
                <a:cubicBezTo>
                  <a:pt x="1191020" y="707708"/>
                  <a:pt x="1191020" y="707708"/>
                  <a:pt x="1191020" y="706755"/>
                </a:cubicBezTo>
                <a:cubicBezTo>
                  <a:pt x="1191972" y="701040"/>
                  <a:pt x="1193877" y="695325"/>
                  <a:pt x="1193877" y="688658"/>
                </a:cubicBezTo>
                <a:cubicBezTo>
                  <a:pt x="1194830" y="688658"/>
                  <a:pt x="1195782" y="687705"/>
                  <a:pt x="1196735" y="687705"/>
                </a:cubicBezTo>
                <a:cubicBezTo>
                  <a:pt x="1196735" y="687705"/>
                  <a:pt x="1196735" y="687705"/>
                  <a:pt x="1196735" y="687705"/>
                </a:cubicBezTo>
                <a:cubicBezTo>
                  <a:pt x="1198640" y="690563"/>
                  <a:pt x="1198640" y="695325"/>
                  <a:pt x="1197687" y="699135"/>
                </a:cubicBezTo>
                <a:cubicBezTo>
                  <a:pt x="1196735" y="702945"/>
                  <a:pt x="1194830" y="707708"/>
                  <a:pt x="1195782" y="711518"/>
                </a:cubicBezTo>
                <a:cubicBezTo>
                  <a:pt x="1193877" y="715328"/>
                  <a:pt x="1192925" y="714375"/>
                  <a:pt x="1191972" y="715328"/>
                </a:cubicBezTo>
                <a:cubicBezTo>
                  <a:pt x="1193877" y="718185"/>
                  <a:pt x="1191020" y="732473"/>
                  <a:pt x="1190067" y="735330"/>
                </a:cubicBezTo>
                <a:cubicBezTo>
                  <a:pt x="1188162" y="734378"/>
                  <a:pt x="1191972" y="727710"/>
                  <a:pt x="1190067" y="726758"/>
                </a:cubicBezTo>
                <a:close/>
                <a:moveTo>
                  <a:pt x="1190067" y="801053"/>
                </a:moveTo>
                <a:cubicBezTo>
                  <a:pt x="1192925" y="796290"/>
                  <a:pt x="1191020" y="793433"/>
                  <a:pt x="1193877" y="790575"/>
                </a:cubicBezTo>
                <a:cubicBezTo>
                  <a:pt x="1197687" y="790575"/>
                  <a:pt x="1192925" y="803910"/>
                  <a:pt x="1190067" y="801053"/>
                </a:cubicBezTo>
                <a:close/>
                <a:moveTo>
                  <a:pt x="1193877" y="787718"/>
                </a:moveTo>
                <a:cubicBezTo>
                  <a:pt x="1197687" y="785813"/>
                  <a:pt x="1199592" y="779145"/>
                  <a:pt x="1203402" y="779145"/>
                </a:cubicBezTo>
                <a:cubicBezTo>
                  <a:pt x="1200545" y="784860"/>
                  <a:pt x="1197687" y="790575"/>
                  <a:pt x="1193877" y="787718"/>
                </a:cubicBezTo>
                <a:close/>
                <a:moveTo>
                  <a:pt x="1226262" y="529590"/>
                </a:moveTo>
                <a:cubicBezTo>
                  <a:pt x="1226262" y="529590"/>
                  <a:pt x="1226262" y="529590"/>
                  <a:pt x="1226262" y="529590"/>
                </a:cubicBezTo>
                <a:cubicBezTo>
                  <a:pt x="1226262" y="529590"/>
                  <a:pt x="1226262" y="529590"/>
                  <a:pt x="1226262" y="529590"/>
                </a:cubicBezTo>
                <a:cubicBezTo>
                  <a:pt x="1226262" y="529590"/>
                  <a:pt x="1226262" y="529590"/>
                  <a:pt x="1226262" y="529590"/>
                </a:cubicBezTo>
                <a:close/>
                <a:moveTo>
                  <a:pt x="1230072" y="522923"/>
                </a:moveTo>
                <a:cubicBezTo>
                  <a:pt x="1231025" y="521018"/>
                  <a:pt x="1231025" y="529590"/>
                  <a:pt x="1231977" y="535305"/>
                </a:cubicBezTo>
                <a:cubicBezTo>
                  <a:pt x="1228167" y="533400"/>
                  <a:pt x="1229120" y="526733"/>
                  <a:pt x="1230072" y="52292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EBE02E-6DCF-4CC1-A754-B2DAC68DCDC8}"/>
              </a:ext>
            </a:extLst>
          </p:cNvPr>
          <p:cNvSpPr txBox="1"/>
          <p:nvPr/>
        </p:nvSpPr>
        <p:spPr>
          <a:xfrm>
            <a:off x="4564437" y="344635"/>
            <a:ext cx="1752664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8000" dirty="0">
                <a:solidFill>
                  <a:schemeClr val="accent1">
                    <a:lumMod val="100000"/>
                  </a:schemeClr>
                </a:solidFill>
                <a:effectLst/>
                <a:latin typeface="+mj-ea"/>
                <a:ea typeface="+mj-ea"/>
              </a:rPr>
              <a:t>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34BA77-5F2E-4152-841B-D2F541F635AD}"/>
              </a:ext>
            </a:extLst>
          </p:cNvPr>
          <p:cNvSpPr txBox="1"/>
          <p:nvPr/>
        </p:nvSpPr>
        <p:spPr>
          <a:xfrm>
            <a:off x="5483480" y="549275"/>
            <a:ext cx="1752664" cy="16927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9200" dirty="0">
                <a:solidFill>
                  <a:schemeClr val="accent1">
                    <a:lumMod val="100000"/>
                  </a:schemeClr>
                </a:solidFill>
                <a:effectLst/>
                <a:latin typeface="+mj-ea"/>
                <a:ea typeface="+mj-ea"/>
              </a:rPr>
              <a:t>录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4033C15-B184-48F2-ABCD-FB9AAC43D59B}"/>
              </a:ext>
            </a:extLst>
          </p:cNvPr>
          <p:cNvGrpSpPr/>
          <p:nvPr/>
        </p:nvGrpSpPr>
        <p:grpSpPr>
          <a:xfrm>
            <a:off x="3273736" y="1191706"/>
            <a:ext cx="2374129" cy="407908"/>
            <a:chOff x="8664212" y="2998449"/>
            <a:chExt cx="2374129" cy="407908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E48ED56B-E6E8-4F87-BC86-FB11C946D5C6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AE392FD-68CF-48CC-AFF4-AE081A1132CE}"/>
                </a:ext>
              </a:extLst>
            </p:cNvPr>
            <p:cNvCxnSpPr>
              <a:cxnSpLocks/>
            </p:cNvCxnSpPr>
            <p:nvPr/>
          </p:nvCxnSpPr>
          <p:spPr>
            <a:xfrm>
              <a:off x="8664212" y="2998449"/>
              <a:ext cx="1589812" cy="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E0A51E3-98BB-455D-BEEB-E18AD64CD431}"/>
                </a:ext>
              </a:extLst>
            </p:cNvPr>
            <p:cNvCxnSpPr>
              <a:cxnSpLocks/>
              <a:stCxn id="16" idx="0"/>
              <a:endCxn id="15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7AB5493-3A9E-42D4-9E0E-D5F5A382FD6A}"/>
                </a:ext>
              </a:extLst>
            </p:cNvPr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94A387AA-8181-45BC-85DB-02751D3B7B05}"/>
                </a:ext>
              </a:extLst>
            </p:cNvPr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244C8304-6E7A-457A-A11E-785AF88DEF36}"/>
                </a:ext>
              </a:extLst>
            </p:cNvPr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7" name="弧形 16">
              <a:extLst>
                <a:ext uri="{FF2B5EF4-FFF2-40B4-BE49-F238E27FC236}">
                  <a16:creationId xmlns:a16="http://schemas.microsoft.com/office/drawing/2014/main" id="{304F086C-4ACD-4055-9148-FCDD35AB0708}"/>
                </a:ext>
              </a:extLst>
            </p:cNvPr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A37D4D9-E124-4760-A137-92BCCE3F4477}"/>
              </a:ext>
            </a:extLst>
          </p:cNvPr>
          <p:cNvGrpSpPr/>
          <p:nvPr/>
        </p:nvGrpSpPr>
        <p:grpSpPr>
          <a:xfrm>
            <a:off x="6090897" y="738852"/>
            <a:ext cx="1861130" cy="628591"/>
            <a:chOff x="2162311" y="2604590"/>
            <a:chExt cx="2486206" cy="839708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EC957E2E-99EE-4E6E-8401-A019E110D883}"/>
                </a:ext>
              </a:extLst>
            </p:cNvPr>
            <p:cNvCxnSpPr>
              <a:cxnSpLocks/>
            </p:cNvCxnSpPr>
            <p:nvPr/>
          </p:nvCxnSpPr>
          <p:spPr>
            <a:xfrm>
              <a:off x="3195320" y="3012498"/>
              <a:ext cx="1341120" cy="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AA6B3A2-4CB7-4768-A7C0-459AAC45E7C0}"/>
                </a:ext>
              </a:extLst>
            </p:cNvPr>
            <p:cNvCxnSpPr/>
            <p:nvPr/>
          </p:nvCxnSpPr>
          <p:spPr>
            <a:xfrm>
              <a:off x="2162311" y="2604590"/>
              <a:ext cx="1940638" cy="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7E030012-EFEE-4FAA-B6D6-54CB8A262A34}"/>
                </a:ext>
              </a:extLst>
            </p:cNvPr>
            <p:cNvSpPr/>
            <p:nvPr/>
          </p:nvSpPr>
          <p:spPr>
            <a:xfrm flipH="1">
              <a:off x="4096135" y="2604591"/>
              <a:ext cx="203954" cy="407908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797BA15-9F42-4C76-BBD1-3AFE79AE6855}"/>
                </a:ext>
              </a:extLst>
            </p:cNvPr>
            <p:cNvCxnSpPr>
              <a:cxnSpLocks/>
            </p:cNvCxnSpPr>
            <p:nvPr/>
          </p:nvCxnSpPr>
          <p:spPr>
            <a:xfrm>
              <a:off x="4008120" y="3236018"/>
              <a:ext cx="548643" cy="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715CE66-444E-404E-96AA-A05C4BE4E523}"/>
                </a:ext>
              </a:extLst>
            </p:cNvPr>
            <p:cNvCxnSpPr>
              <a:cxnSpLocks/>
            </p:cNvCxnSpPr>
            <p:nvPr/>
          </p:nvCxnSpPr>
          <p:spPr>
            <a:xfrm>
              <a:off x="4008120" y="3444298"/>
              <a:ext cx="548643" cy="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3B7C297-1EA0-42BD-963B-BCF7757963CD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 flipV="1">
              <a:off x="3188210" y="2814377"/>
              <a:ext cx="656433" cy="2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612D403-4E23-49A7-9660-611344F85B6F}"/>
                </a:ext>
              </a:extLst>
            </p:cNvPr>
            <p:cNvSpPr/>
            <p:nvPr/>
          </p:nvSpPr>
          <p:spPr>
            <a:xfrm flipH="1">
              <a:off x="3649134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8B642F10-64EF-4D76-BCD1-4EF632B78A21}"/>
                </a:ext>
              </a:extLst>
            </p:cNvPr>
            <p:cNvSpPr/>
            <p:nvPr/>
          </p:nvSpPr>
          <p:spPr>
            <a:xfrm flipH="1">
              <a:off x="3754028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C8377A30-8C56-4578-B231-4439A66ED0CB}"/>
                </a:ext>
              </a:extLst>
            </p:cNvPr>
            <p:cNvSpPr/>
            <p:nvPr/>
          </p:nvSpPr>
          <p:spPr>
            <a:xfrm flipH="1">
              <a:off x="3844643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8D6603B3-292C-4D90-85F2-8E50200466D0}"/>
                </a:ext>
              </a:extLst>
            </p:cNvPr>
            <p:cNvSpPr/>
            <p:nvPr/>
          </p:nvSpPr>
          <p:spPr>
            <a:xfrm flipH="1">
              <a:off x="3096122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5EE95410-E62E-4370-AAD8-3447A6BED81A}"/>
                </a:ext>
              </a:extLst>
            </p:cNvPr>
            <p:cNvSpPr/>
            <p:nvPr/>
          </p:nvSpPr>
          <p:spPr>
            <a:xfrm flipH="1">
              <a:off x="3201370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0D0D1B25-3317-4FC6-815B-12F6905A32AF}"/>
                </a:ext>
              </a:extLst>
            </p:cNvPr>
            <p:cNvSpPr/>
            <p:nvPr/>
          </p:nvSpPr>
          <p:spPr>
            <a:xfrm flipH="1">
              <a:off x="3306646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7BC44B06-C34A-41CF-9396-920A1AB0D9D0}"/>
                </a:ext>
              </a:extLst>
            </p:cNvPr>
            <p:cNvSpPr/>
            <p:nvPr/>
          </p:nvSpPr>
          <p:spPr>
            <a:xfrm flipH="1">
              <a:off x="4536440" y="3011863"/>
              <a:ext cx="112077" cy="224154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F6B61BB4-95EE-4013-99E4-296A281BC874}"/>
                </a:ext>
              </a:extLst>
            </p:cNvPr>
            <p:cNvSpPr/>
            <p:nvPr/>
          </p:nvSpPr>
          <p:spPr>
            <a:xfrm flipH="1">
              <a:off x="4414202" y="3011863"/>
              <a:ext cx="112077" cy="224154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E56A2B2F-2233-423C-A7BF-1717C0C97768}"/>
                </a:ext>
              </a:extLst>
            </p:cNvPr>
            <p:cNvSpPr/>
            <p:nvPr/>
          </p:nvSpPr>
          <p:spPr>
            <a:xfrm>
              <a:off x="3910012" y="3236017"/>
              <a:ext cx="103824" cy="207646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sp>
        <p:nvSpPr>
          <p:cNvPr id="692" name="文本框 691">
            <a:extLst>
              <a:ext uri="{FF2B5EF4-FFF2-40B4-BE49-F238E27FC236}">
                <a16:creationId xmlns:a16="http://schemas.microsoft.com/office/drawing/2014/main" id="{4DDAD506-2261-4FB0-8FB1-C7EEEE525F76}"/>
              </a:ext>
            </a:extLst>
          </p:cNvPr>
          <p:cNvSpPr txBox="1"/>
          <p:nvPr/>
        </p:nvSpPr>
        <p:spPr>
          <a:xfrm>
            <a:off x="6986797" y="2681618"/>
            <a:ext cx="615553" cy="73866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贰</a:t>
            </a:r>
          </a:p>
        </p:txBody>
      </p:sp>
      <p:sp>
        <p:nvSpPr>
          <p:cNvPr id="690" name="文本框 689">
            <a:extLst>
              <a:ext uri="{FF2B5EF4-FFF2-40B4-BE49-F238E27FC236}">
                <a16:creationId xmlns:a16="http://schemas.microsoft.com/office/drawing/2014/main" id="{D6DD1D36-4C78-4166-86EB-94E499D95924}"/>
              </a:ext>
            </a:extLst>
          </p:cNvPr>
          <p:cNvSpPr txBox="1"/>
          <p:nvPr/>
        </p:nvSpPr>
        <p:spPr>
          <a:xfrm>
            <a:off x="7818450" y="2587943"/>
            <a:ext cx="274358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 dirty="0">
                <a:solidFill>
                  <a:schemeClr val="accent1"/>
                </a:solidFill>
                <a:latin typeface="+mj-ea"/>
                <a:ea typeface="+mj-ea"/>
              </a:rPr>
              <a:t>研究思路方法</a:t>
            </a:r>
          </a:p>
        </p:txBody>
      </p:sp>
      <p:sp>
        <p:nvSpPr>
          <p:cNvPr id="794" name="文本框 793">
            <a:extLst>
              <a:ext uri="{FF2B5EF4-FFF2-40B4-BE49-F238E27FC236}">
                <a16:creationId xmlns:a16="http://schemas.microsoft.com/office/drawing/2014/main" id="{9ED636B3-6225-47C9-BEA3-4BD1338A8728}"/>
              </a:ext>
            </a:extLst>
          </p:cNvPr>
          <p:cNvSpPr txBox="1"/>
          <p:nvPr/>
        </p:nvSpPr>
        <p:spPr>
          <a:xfrm>
            <a:off x="1721867" y="4151144"/>
            <a:ext cx="615553" cy="73866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叁</a:t>
            </a:r>
          </a:p>
        </p:txBody>
      </p:sp>
      <p:sp>
        <p:nvSpPr>
          <p:cNvPr id="792" name="文本框 791">
            <a:extLst>
              <a:ext uri="{FF2B5EF4-FFF2-40B4-BE49-F238E27FC236}">
                <a16:creationId xmlns:a16="http://schemas.microsoft.com/office/drawing/2014/main" id="{5A2922A5-DE5C-4125-9DFF-34762AD1D09E}"/>
              </a:ext>
            </a:extLst>
          </p:cNvPr>
          <p:cNvSpPr txBox="1"/>
          <p:nvPr/>
        </p:nvSpPr>
        <p:spPr>
          <a:xfrm>
            <a:off x="2576273" y="4040048"/>
            <a:ext cx="274358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 dirty="0">
                <a:solidFill>
                  <a:schemeClr val="accent1"/>
                </a:solidFill>
                <a:latin typeface="+mj-ea"/>
                <a:ea typeface="+mj-ea"/>
              </a:rPr>
              <a:t>研究内容展示</a:t>
            </a:r>
          </a:p>
        </p:txBody>
      </p:sp>
      <p:sp>
        <p:nvSpPr>
          <p:cNvPr id="896" name="文本框 895">
            <a:extLst>
              <a:ext uri="{FF2B5EF4-FFF2-40B4-BE49-F238E27FC236}">
                <a16:creationId xmlns:a16="http://schemas.microsoft.com/office/drawing/2014/main" id="{4C9CCD8A-E30F-47E4-A462-C92666C39D6D}"/>
              </a:ext>
            </a:extLst>
          </p:cNvPr>
          <p:cNvSpPr txBox="1"/>
          <p:nvPr/>
        </p:nvSpPr>
        <p:spPr>
          <a:xfrm>
            <a:off x="6992860" y="4149065"/>
            <a:ext cx="615553" cy="73866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肆</a:t>
            </a:r>
          </a:p>
        </p:txBody>
      </p:sp>
      <p:sp>
        <p:nvSpPr>
          <p:cNvPr id="894" name="文本框 893">
            <a:extLst>
              <a:ext uri="{FF2B5EF4-FFF2-40B4-BE49-F238E27FC236}">
                <a16:creationId xmlns:a16="http://schemas.microsoft.com/office/drawing/2014/main" id="{8DAE3D7A-3587-4782-9060-953C5A670CE2}"/>
              </a:ext>
            </a:extLst>
          </p:cNvPr>
          <p:cNvSpPr txBox="1"/>
          <p:nvPr/>
        </p:nvSpPr>
        <p:spPr>
          <a:xfrm>
            <a:off x="7818450" y="4040048"/>
            <a:ext cx="274358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 dirty="0">
                <a:solidFill>
                  <a:schemeClr val="accent1"/>
                </a:solidFill>
                <a:latin typeface="+mj-ea"/>
                <a:ea typeface="+mj-ea"/>
              </a:rPr>
              <a:t>总结分析展望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A63636B-ADDB-4BA4-BB23-2FF7C65EA9D0}"/>
              </a:ext>
            </a:extLst>
          </p:cNvPr>
          <p:cNvGrpSpPr/>
          <p:nvPr/>
        </p:nvGrpSpPr>
        <p:grpSpPr>
          <a:xfrm>
            <a:off x="1622315" y="2543900"/>
            <a:ext cx="827398" cy="860722"/>
            <a:chOff x="1536222" y="2412776"/>
            <a:chExt cx="999584" cy="1039842"/>
          </a:xfrm>
        </p:grpSpPr>
        <p:sp>
          <p:nvSpPr>
            <p:cNvPr id="587" name="任意多边形: 形状 586">
              <a:extLst>
                <a:ext uri="{FF2B5EF4-FFF2-40B4-BE49-F238E27FC236}">
                  <a16:creationId xmlns:a16="http://schemas.microsoft.com/office/drawing/2014/main" id="{8BBEBE14-FE58-4629-B8C9-EC91F1997673}"/>
                </a:ext>
              </a:extLst>
            </p:cNvPr>
            <p:cNvSpPr/>
            <p:nvPr/>
          </p:nvSpPr>
          <p:spPr>
            <a:xfrm>
              <a:off x="1645845" y="3069765"/>
              <a:ext cx="16919" cy="19188"/>
            </a:xfrm>
            <a:custGeom>
              <a:avLst/>
              <a:gdLst>
                <a:gd name="connsiteX0" fmla="*/ 4193 w 23005"/>
                <a:gd name="connsiteY0" fmla="*/ 374 h 26091"/>
                <a:gd name="connsiteX1" fmla="*/ 1336 w 23005"/>
                <a:gd name="connsiteY1" fmla="*/ 2279 h 26091"/>
                <a:gd name="connsiteX2" fmla="*/ 383 w 23005"/>
                <a:gd name="connsiteY2" fmla="*/ 9899 h 26091"/>
                <a:gd name="connsiteX3" fmla="*/ 6098 w 23005"/>
                <a:gd name="connsiteY3" fmla="*/ 25139 h 26091"/>
                <a:gd name="connsiteX4" fmla="*/ 8956 w 23005"/>
                <a:gd name="connsiteY4" fmla="*/ 26091 h 26091"/>
                <a:gd name="connsiteX5" fmla="*/ 22291 w 23005"/>
                <a:gd name="connsiteY5" fmla="*/ 13709 h 26091"/>
                <a:gd name="connsiteX6" fmla="*/ 22291 w 23005"/>
                <a:gd name="connsiteY6" fmla="*/ 9899 h 26091"/>
                <a:gd name="connsiteX7" fmla="*/ 4193 w 23005"/>
                <a:gd name="connsiteY7" fmla="*/ 374 h 2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5" h="26091">
                  <a:moveTo>
                    <a:pt x="4193" y="374"/>
                  </a:moveTo>
                  <a:cubicBezTo>
                    <a:pt x="3241" y="374"/>
                    <a:pt x="1336" y="1326"/>
                    <a:pt x="1336" y="2279"/>
                  </a:cubicBezTo>
                  <a:cubicBezTo>
                    <a:pt x="383" y="4184"/>
                    <a:pt x="383" y="6089"/>
                    <a:pt x="383" y="9899"/>
                  </a:cubicBezTo>
                  <a:cubicBezTo>
                    <a:pt x="-1522" y="14661"/>
                    <a:pt x="4193" y="19424"/>
                    <a:pt x="6098" y="25139"/>
                  </a:cubicBezTo>
                  <a:cubicBezTo>
                    <a:pt x="6098" y="26091"/>
                    <a:pt x="8956" y="26091"/>
                    <a:pt x="8956" y="26091"/>
                  </a:cubicBezTo>
                  <a:cubicBezTo>
                    <a:pt x="13718" y="22281"/>
                    <a:pt x="18481" y="17519"/>
                    <a:pt x="22291" y="13709"/>
                  </a:cubicBezTo>
                  <a:cubicBezTo>
                    <a:pt x="23243" y="12756"/>
                    <a:pt x="23243" y="10851"/>
                    <a:pt x="22291" y="9899"/>
                  </a:cubicBezTo>
                  <a:cubicBezTo>
                    <a:pt x="18481" y="4184"/>
                    <a:pt x="12766" y="-1531"/>
                    <a:pt x="4193" y="3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8" name="任意多边形: 形状 587">
              <a:extLst>
                <a:ext uri="{FF2B5EF4-FFF2-40B4-BE49-F238E27FC236}">
                  <a16:creationId xmlns:a16="http://schemas.microsoft.com/office/drawing/2014/main" id="{CEFAA8FE-3242-4715-9FF1-798CEB99EAF5}"/>
                </a:ext>
              </a:extLst>
            </p:cNvPr>
            <p:cNvSpPr/>
            <p:nvPr/>
          </p:nvSpPr>
          <p:spPr>
            <a:xfrm>
              <a:off x="1625111" y="3078338"/>
              <a:ext cx="13173" cy="19723"/>
            </a:xfrm>
            <a:custGeom>
              <a:avLst/>
              <a:gdLst>
                <a:gd name="connsiteX0" fmla="*/ 12383 w 17911"/>
                <a:gd name="connsiteY0" fmla="*/ 6816 h 26818"/>
                <a:gd name="connsiteX1" fmla="*/ 2858 w 17911"/>
                <a:gd name="connsiteY1" fmla="*/ 148 h 26818"/>
                <a:gd name="connsiteX2" fmla="*/ 0 w 17911"/>
                <a:gd name="connsiteY2" fmla="*/ 1100 h 26818"/>
                <a:gd name="connsiteX3" fmla="*/ 952 w 17911"/>
                <a:gd name="connsiteY3" fmla="*/ 3958 h 26818"/>
                <a:gd name="connsiteX4" fmla="*/ 6668 w 17911"/>
                <a:gd name="connsiteY4" fmla="*/ 17293 h 26818"/>
                <a:gd name="connsiteX5" fmla="*/ 6668 w 17911"/>
                <a:gd name="connsiteY5" fmla="*/ 24913 h 26818"/>
                <a:gd name="connsiteX6" fmla="*/ 9525 w 17911"/>
                <a:gd name="connsiteY6" fmla="*/ 26818 h 26818"/>
                <a:gd name="connsiteX7" fmla="*/ 17145 w 17911"/>
                <a:gd name="connsiteY7" fmla="*/ 17293 h 26818"/>
                <a:gd name="connsiteX8" fmla="*/ 12383 w 17911"/>
                <a:gd name="connsiteY8" fmla="*/ 6816 h 26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11" h="26818">
                  <a:moveTo>
                    <a:pt x="12383" y="6816"/>
                  </a:moveTo>
                  <a:cubicBezTo>
                    <a:pt x="11430" y="3006"/>
                    <a:pt x="7620" y="-805"/>
                    <a:pt x="2858" y="148"/>
                  </a:cubicBezTo>
                  <a:cubicBezTo>
                    <a:pt x="1905" y="148"/>
                    <a:pt x="0" y="1100"/>
                    <a:pt x="0" y="1100"/>
                  </a:cubicBezTo>
                  <a:cubicBezTo>
                    <a:pt x="0" y="1100"/>
                    <a:pt x="0" y="3006"/>
                    <a:pt x="952" y="3958"/>
                  </a:cubicBezTo>
                  <a:cubicBezTo>
                    <a:pt x="4763" y="7768"/>
                    <a:pt x="7620" y="11578"/>
                    <a:pt x="6668" y="17293"/>
                  </a:cubicBezTo>
                  <a:cubicBezTo>
                    <a:pt x="6668" y="19198"/>
                    <a:pt x="6668" y="22056"/>
                    <a:pt x="6668" y="24913"/>
                  </a:cubicBezTo>
                  <a:cubicBezTo>
                    <a:pt x="6668" y="25866"/>
                    <a:pt x="8573" y="26818"/>
                    <a:pt x="9525" y="26818"/>
                  </a:cubicBezTo>
                  <a:cubicBezTo>
                    <a:pt x="14288" y="26818"/>
                    <a:pt x="20003" y="21103"/>
                    <a:pt x="17145" y="17293"/>
                  </a:cubicBezTo>
                  <a:cubicBezTo>
                    <a:pt x="14288" y="13483"/>
                    <a:pt x="14288" y="10625"/>
                    <a:pt x="12383" y="681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9" name="任意多边形: 形状 588">
              <a:extLst>
                <a:ext uri="{FF2B5EF4-FFF2-40B4-BE49-F238E27FC236}">
                  <a16:creationId xmlns:a16="http://schemas.microsoft.com/office/drawing/2014/main" id="{E63A5340-CEDD-4D50-ADF8-24929CCB3436}"/>
                </a:ext>
              </a:extLst>
            </p:cNvPr>
            <p:cNvSpPr/>
            <p:nvPr/>
          </p:nvSpPr>
          <p:spPr>
            <a:xfrm>
              <a:off x="1674848" y="3110198"/>
              <a:ext cx="7943" cy="13080"/>
            </a:xfrm>
            <a:custGeom>
              <a:avLst/>
              <a:gdLst>
                <a:gd name="connsiteX0" fmla="*/ 8573 w 10800"/>
                <a:gd name="connsiteY0" fmla="*/ 2546 h 17785"/>
                <a:gd name="connsiteX1" fmla="*/ 4763 w 10800"/>
                <a:gd name="connsiteY1" fmla="*/ 641 h 17785"/>
                <a:gd name="connsiteX2" fmla="*/ 953 w 10800"/>
                <a:gd name="connsiteY2" fmla="*/ 4451 h 17785"/>
                <a:gd name="connsiteX3" fmla="*/ 0 w 10800"/>
                <a:gd name="connsiteY3" fmla="*/ 15881 h 17785"/>
                <a:gd name="connsiteX4" fmla="*/ 953 w 10800"/>
                <a:gd name="connsiteY4" fmla="*/ 17786 h 17785"/>
                <a:gd name="connsiteX5" fmla="*/ 4763 w 10800"/>
                <a:gd name="connsiteY5" fmla="*/ 14928 h 17785"/>
                <a:gd name="connsiteX6" fmla="*/ 8573 w 10800"/>
                <a:gd name="connsiteY6" fmla="*/ 2546 h 1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00" h="17785">
                  <a:moveTo>
                    <a:pt x="8573" y="2546"/>
                  </a:moveTo>
                  <a:cubicBezTo>
                    <a:pt x="7620" y="1593"/>
                    <a:pt x="6667" y="-1264"/>
                    <a:pt x="4763" y="641"/>
                  </a:cubicBezTo>
                  <a:cubicBezTo>
                    <a:pt x="2858" y="1593"/>
                    <a:pt x="953" y="4451"/>
                    <a:pt x="953" y="4451"/>
                  </a:cubicBezTo>
                  <a:cubicBezTo>
                    <a:pt x="3810" y="9213"/>
                    <a:pt x="0" y="12071"/>
                    <a:pt x="0" y="15881"/>
                  </a:cubicBezTo>
                  <a:cubicBezTo>
                    <a:pt x="0" y="16833"/>
                    <a:pt x="953" y="16833"/>
                    <a:pt x="953" y="17786"/>
                  </a:cubicBezTo>
                  <a:cubicBezTo>
                    <a:pt x="1905" y="16833"/>
                    <a:pt x="3810" y="15881"/>
                    <a:pt x="4763" y="14928"/>
                  </a:cubicBezTo>
                  <a:cubicBezTo>
                    <a:pt x="11430" y="11118"/>
                    <a:pt x="12383" y="8261"/>
                    <a:pt x="8573" y="254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0" name="任意多边形: 形状 589">
              <a:extLst>
                <a:ext uri="{FF2B5EF4-FFF2-40B4-BE49-F238E27FC236}">
                  <a16:creationId xmlns:a16="http://schemas.microsoft.com/office/drawing/2014/main" id="{28716A82-73EC-4A16-B0E7-95B00794E9B9}"/>
                </a:ext>
              </a:extLst>
            </p:cNvPr>
            <p:cNvSpPr/>
            <p:nvPr/>
          </p:nvSpPr>
          <p:spPr>
            <a:xfrm>
              <a:off x="1618106" y="3039919"/>
              <a:ext cx="5082" cy="12609"/>
            </a:xfrm>
            <a:custGeom>
              <a:avLst/>
              <a:gdLst>
                <a:gd name="connsiteX0" fmla="*/ 2858 w 6910"/>
                <a:gd name="connsiteY0" fmla="*/ 0 h 17145"/>
                <a:gd name="connsiteX1" fmla="*/ 0 w 6910"/>
                <a:gd name="connsiteY1" fmla="*/ 1905 h 17145"/>
                <a:gd name="connsiteX2" fmla="*/ 0 w 6910"/>
                <a:gd name="connsiteY2" fmla="*/ 7620 h 17145"/>
                <a:gd name="connsiteX3" fmla="*/ 0 w 6910"/>
                <a:gd name="connsiteY3" fmla="*/ 7620 h 17145"/>
                <a:gd name="connsiteX4" fmla="*/ 0 w 6910"/>
                <a:gd name="connsiteY4" fmla="*/ 15240 h 17145"/>
                <a:gd name="connsiteX5" fmla="*/ 1905 w 6910"/>
                <a:gd name="connsiteY5" fmla="*/ 17145 h 17145"/>
                <a:gd name="connsiteX6" fmla="*/ 6668 w 6910"/>
                <a:gd name="connsiteY6" fmla="*/ 7620 h 17145"/>
                <a:gd name="connsiteX7" fmla="*/ 2858 w 6910"/>
                <a:gd name="connsiteY7" fmla="*/ 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10" h="17145">
                  <a:moveTo>
                    <a:pt x="2858" y="0"/>
                  </a:moveTo>
                  <a:cubicBezTo>
                    <a:pt x="1905" y="0"/>
                    <a:pt x="952" y="952"/>
                    <a:pt x="0" y="1905"/>
                  </a:cubicBezTo>
                  <a:cubicBezTo>
                    <a:pt x="0" y="3810"/>
                    <a:pt x="0" y="5715"/>
                    <a:pt x="0" y="7620"/>
                  </a:cubicBezTo>
                  <a:cubicBezTo>
                    <a:pt x="0" y="7620"/>
                    <a:pt x="0" y="7620"/>
                    <a:pt x="0" y="7620"/>
                  </a:cubicBezTo>
                  <a:cubicBezTo>
                    <a:pt x="0" y="10477"/>
                    <a:pt x="0" y="12383"/>
                    <a:pt x="0" y="15240"/>
                  </a:cubicBezTo>
                  <a:cubicBezTo>
                    <a:pt x="0" y="17145"/>
                    <a:pt x="952" y="17145"/>
                    <a:pt x="1905" y="17145"/>
                  </a:cubicBezTo>
                  <a:cubicBezTo>
                    <a:pt x="5715" y="15240"/>
                    <a:pt x="7620" y="12383"/>
                    <a:pt x="6668" y="7620"/>
                  </a:cubicBezTo>
                  <a:cubicBezTo>
                    <a:pt x="7620" y="4763"/>
                    <a:pt x="4763" y="952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1" name="任意多边形: 形状 590">
              <a:extLst>
                <a:ext uri="{FF2B5EF4-FFF2-40B4-BE49-F238E27FC236}">
                  <a16:creationId xmlns:a16="http://schemas.microsoft.com/office/drawing/2014/main" id="{2C7F55F0-A681-4211-B496-4DBFE6EEB686}"/>
                </a:ext>
              </a:extLst>
            </p:cNvPr>
            <p:cNvSpPr/>
            <p:nvPr/>
          </p:nvSpPr>
          <p:spPr>
            <a:xfrm>
              <a:off x="1835264" y="3222051"/>
              <a:ext cx="12609" cy="7995"/>
            </a:xfrm>
            <a:custGeom>
              <a:avLst/>
              <a:gdLst>
                <a:gd name="connsiteX0" fmla="*/ 17145 w 17145"/>
                <a:gd name="connsiteY0" fmla="*/ 9525 h 10871"/>
                <a:gd name="connsiteX1" fmla="*/ 17145 w 17145"/>
                <a:gd name="connsiteY1" fmla="*/ 8572 h 10871"/>
                <a:gd name="connsiteX2" fmla="*/ 1905 w 17145"/>
                <a:gd name="connsiteY2" fmla="*/ 0 h 10871"/>
                <a:gd name="connsiteX3" fmla="*/ 0 w 17145"/>
                <a:gd name="connsiteY3" fmla="*/ 3810 h 10871"/>
                <a:gd name="connsiteX4" fmla="*/ 953 w 17145"/>
                <a:gd name="connsiteY4" fmla="*/ 6667 h 10871"/>
                <a:gd name="connsiteX5" fmla="*/ 5715 w 17145"/>
                <a:gd name="connsiteY5" fmla="*/ 7620 h 10871"/>
                <a:gd name="connsiteX6" fmla="*/ 8573 w 17145"/>
                <a:gd name="connsiteY6" fmla="*/ 9525 h 10871"/>
                <a:gd name="connsiteX7" fmla="*/ 8573 w 17145"/>
                <a:gd name="connsiteY7" fmla="*/ 7620 h 10871"/>
                <a:gd name="connsiteX8" fmla="*/ 15240 w 17145"/>
                <a:gd name="connsiteY8" fmla="*/ 10477 h 10871"/>
                <a:gd name="connsiteX9" fmla="*/ 17145 w 17145"/>
                <a:gd name="connsiteY9" fmla="*/ 9525 h 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" h="10871">
                  <a:moveTo>
                    <a:pt x="17145" y="9525"/>
                  </a:moveTo>
                  <a:cubicBezTo>
                    <a:pt x="17145" y="9525"/>
                    <a:pt x="17145" y="8572"/>
                    <a:pt x="17145" y="8572"/>
                  </a:cubicBezTo>
                  <a:cubicBezTo>
                    <a:pt x="13335" y="2858"/>
                    <a:pt x="6668" y="1905"/>
                    <a:pt x="1905" y="0"/>
                  </a:cubicBezTo>
                  <a:cubicBezTo>
                    <a:pt x="953" y="1905"/>
                    <a:pt x="0" y="2858"/>
                    <a:pt x="0" y="3810"/>
                  </a:cubicBezTo>
                  <a:cubicBezTo>
                    <a:pt x="0" y="4763"/>
                    <a:pt x="953" y="6667"/>
                    <a:pt x="953" y="6667"/>
                  </a:cubicBezTo>
                  <a:cubicBezTo>
                    <a:pt x="2858" y="6667"/>
                    <a:pt x="3810" y="7620"/>
                    <a:pt x="5715" y="7620"/>
                  </a:cubicBezTo>
                  <a:cubicBezTo>
                    <a:pt x="6668" y="8572"/>
                    <a:pt x="7620" y="9525"/>
                    <a:pt x="8573" y="9525"/>
                  </a:cubicBezTo>
                  <a:cubicBezTo>
                    <a:pt x="9525" y="8572"/>
                    <a:pt x="8573" y="8572"/>
                    <a:pt x="8573" y="7620"/>
                  </a:cubicBezTo>
                  <a:cubicBezTo>
                    <a:pt x="10478" y="8572"/>
                    <a:pt x="13335" y="9525"/>
                    <a:pt x="15240" y="10477"/>
                  </a:cubicBezTo>
                  <a:cubicBezTo>
                    <a:pt x="14288" y="11430"/>
                    <a:pt x="16193" y="10477"/>
                    <a:pt x="17145" y="952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2" name="任意多边形: 形状 591">
              <a:extLst>
                <a:ext uri="{FF2B5EF4-FFF2-40B4-BE49-F238E27FC236}">
                  <a16:creationId xmlns:a16="http://schemas.microsoft.com/office/drawing/2014/main" id="{A9B33FC2-20DE-4F52-8F12-FD79178443AF}"/>
                </a:ext>
              </a:extLst>
            </p:cNvPr>
            <p:cNvSpPr/>
            <p:nvPr/>
          </p:nvSpPr>
          <p:spPr>
            <a:xfrm>
              <a:off x="1637721" y="3103482"/>
              <a:ext cx="8406" cy="8588"/>
            </a:xfrm>
            <a:custGeom>
              <a:avLst/>
              <a:gdLst>
                <a:gd name="connsiteX0" fmla="*/ 4763 w 11430"/>
                <a:gd name="connsiteY0" fmla="*/ 248 h 11677"/>
                <a:gd name="connsiteX1" fmla="*/ 0 w 11430"/>
                <a:gd name="connsiteY1" fmla="*/ 4058 h 11677"/>
                <a:gd name="connsiteX2" fmla="*/ 3810 w 11430"/>
                <a:gd name="connsiteY2" fmla="*/ 11678 h 11677"/>
                <a:gd name="connsiteX3" fmla="*/ 11430 w 11430"/>
                <a:gd name="connsiteY3" fmla="*/ 6915 h 11677"/>
                <a:gd name="connsiteX4" fmla="*/ 4763 w 11430"/>
                <a:gd name="connsiteY4" fmla="*/ 248 h 1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" h="11677">
                  <a:moveTo>
                    <a:pt x="4763" y="248"/>
                  </a:moveTo>
                  <a:cubicBezTo>
                    <a:pt x="2858" y="-705"/>
                    <a:pt x="0" y="1200"/>
                    <a:pt x="0" y="4058"/>
                  </a:cubicBezTo>
                  <a:cubicBezTo>
                    <a:pt x="0" y="8820"/>
                    <a:pt x="953" y="10725"/>
                    <a:pt x="3810" y="11678"/>
                  </a:cubicBezTo>
                  <a:cubicBezTo>
                    <a:pt x="5715" y="11678"/>
                    <a:pt x="10478" y="8820"/>
                    <a:pt x="11430" y="6915"/>
                  </a:cubicBezTo>
                  <a:cubicBezTo>
                    <a:pt x="11430" y="5010"/>
                    <a:pt x="7620" y="2153"/>
                    <a:pt x="4763" y="24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3" name="任意多边形: 形状 592">
              <a:extLst>
                <a:ext uri="{FF2B5EF4-FFF2-40B4-BE49-F238E27FC236}">
                  <a16:creationId xmlns:a16="http://schemas.microsoft.com/office/drawing/2014/main" id="{714DD5AD-75CE-4FB8-80FD-7F285F2A48C5}"/>
                </a:ext>
              </a:extLst>
            </p:cNvPr>
            <p:cNvSpPr/>
            <p:nvPr/>
          </p:nvSpPr>
          <p:spPr>
            <a:xfrm>
              <a:off x="1666442" y="3093157"/>
              <a:ext cx="4936" cy="12609"/>
            </a:xfrm>
            <a:custGeom>
              <a:avLst/>
              <a:gdLst>
                <a:gd name="connsiteX0" fmla="*/ 1905 w 6712"/>
                <a:gd name="connsiteY0" fmla="*/ 953 h 17145"/>
                <a:gd name="connsiteX1" fmla="*/ 953 w 6712"/>
                <a:gd name="connsiteY1" fmla="*/ 0 h 17145"/>
                <a:gd name="connsiteX2" fmla="*/ 0 w 6712"/>
                <a:gd name="connsiteY2" fmla="*/ 953 h 17145"/>
                <a:gd name="connsiteX3" fmla="*/ 0 w 6712"/>
                <a:gd name="connsiteY3" fmla="*/ 15240 h 17145"/>
                <a:gd name="connsiteX4" fmla="*/ 953 w 6712"/>
                <a:gd name="connsiteY4" fmla="*/ 17145 h 17145"/>
                <a:gd name="connsiteX5" fmla="*/ 2858 w 6712"/>
                <a:gd name="connsiteY5" fmla="*/ 16193 h 17145"/>
                <a:gd name="connsiteX6" fmla="*/ 4763 w 6712"/>
                <a:gd name="connsiteY6" fmla="*/ 5715 h 17145"/>
                <a:gd name="connsiteX7" fmla="*/ 1905 w 6712"/>
                <a:gd name="connsiteY7" fmla="*/ 95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12" h="17145">
                  <a:moveTo>
                    <a:pt x="1905" y="953"/>
                  </a:moveTo>
                  <a:cubicBezTo>
                    <a:pt x="1905" y="953"/>
                    <a:pt x="953" y="0"/>
                    <a:pt x="953" y="0"/>
                  </a:cubicBezTo>
                  <a:cubicBezTo>
                    <a:pt x="953" y="0"/>
                    <a:pt x="0" y="953"/>
                    <a:pt x="0" y="953"/>
                  </a:cubicBezTo>
                  <a:cubicBezTo>
                    <a:pt x="0" y="5715"/>
                    <a:pt x="0" y="10478"/>
                    <a:pt x="0" y="15240"/>
                  </a:cubicBezTo>
                  <a:cubicBezTo>
                    <a:pt x="0" y="16193"/>
                    <a:pt x="953" y="16193"/>
                    <a:pt x="953" y="17145"/>
                  </a:cubicBezTo>
                  <a:cubicBezTo>
                    <a:pt x="953" y="17145"/>
                    <a:pt x="1905" y="16193"/>
                    <a:pt x="2858" y="16193"/>
                  </a:cubicBezTo>
                  <a:cubicBezTo>
                    <a:pt x="7620" y="12383"/>
                    <a:pt x="7620" y="11430"/>
                    <a:pt x="4763" y="5715"/>
                  </a:cubicBezTo>
                  <a:cubicBezTo>
                    <a:pt x="3810" y="4763"/>
                    <a:pt x="2858" y="2858"/>
                    <a:pt x="1905" y="9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4" name="任意多边形: 形状 593">
              <a:extLst>
                <a:ext uri="{FF2B5EF4-FFF2-40B4-BE49-F238E27FC236}">
                  <a16:creationId xmlns:a16="http://schemas.microsoft.com/office/drawing/2014/main" id="{D0E06723-1BE9-4B36-82CB-6EDD9377B071}"/>
                </a:ext>
              </a:extLst>
            </p:cNvPr>
            <p:cNvSpPr/>
            <p:nvPr/>
          </p:nvSpPr>
          <p:spPr>
            <a:xfrm>
              <a:off x="1646828" y="3060233"/>
              <a:ext cx="4903" cy="7705"/>
            </a:xfrm>
            <a:custGeom>
              <a:avLst/>
              <a:gdLst>
                <a:gd name="connsiteX0" fmla="*/ 6667 w 6667"/>
                <a:gd name="connsiteY0" fmla="*/ 953 h 10477"/>
                <a:gd name="connsiteX1" fmla="*/ 5715 w 6667"/>
                <a:gd name="connsiteY1" fmla="*/ 0 h 10477"/>
                <a:gd name="connsiteX2" fmla="*/ 0 w 6667"/>
                <a:gd name="connsiteY2" fmla="*/ 8573 h 10477"/>
                <a:gd name="connsiteX3" fmla="*/ 953 w 6667"/>
                <a:gd name="connsiteY3" fmla="*/ 10478 h 10477"/>
                <a:gd name="connsiteX4" fmla="*/ 6667 w 6667"/>
                <a:gd name="connsiteY4" fmla="*/ 953 h 1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" h="10477">
                  <a:moveTo>
                    <a:pt x="6667" y="953"/>
                  </a:moveTo>
                  <a:cubicBezTo>
                    <a:pt x="6667" y="0"/>
                    <a:pt x="5715" y="0"/>
                    <a:pt x="5715" y="0"/>
                  </a:cubicBezTo>
                  <a:cubicBezTo>
                    <a:pt x="2858" y="0"/>
                    <a:pt x="0" y="4763"/>
                    <a:pt x="0" y="8573"/>
                  </a:cubicBezTo>
                  <a:cubicBezTo>
                    <a:pt x="0" y="9525"/>
                    <a:pt x="953" y="9525"/>
                    <a:pt x="953" y="10478"/>
                  </a:cubicBezTo>
                  <a:cubicBezTo>
                    <a:pt x="2858" y="8573"/>
                    <a:pt x="6667" y="3810"/>
                    <a:pt x="6667" y="9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5" name="任意多边形: 形状 594">
              <a:extLst>
                <a:ext uri="{FF2B5EF4-FFF2-40B4-BE49-F238E27FC236}">
                  <a16:creationId xmlns:a16="http://schemas.microsoft.com/office/drawing/2014/main" id="{B1FED5B5-8743-4340-AC0B-9BDE4D0C79C1}"/>
                </a:ext>
              </a:extLst>
            </p:cNvPr>
            <p:cNvSpPr/>
            <p:nvPr/>
          </p:nvSpPr>
          <p:spPr>
            <a:xfrm>
              <a:off x="1651971" y="3119076"/>
              <a:ext cx="2562" cy="4202"/>
            </a:xfrm>
            <a:custGeom>
              <a:avLst/>
              <a:gdLst>
                <a:gd name="connsiteX0" fmla="*/ 626 w 3483"/>
                <a:gd name="connsiteY0" fmla="*/ 952 h 5714"/>
                <a:gd name="connsiteX1" fmla="*/ 1578 w 3483"/>
                <a:gd name="connsiteY1" fmla="*/ 5715 h 5714"/>
                <a:gd name="connsiteX2" fmla="*/ 3483 w 3483"/>
                <a:gd name="connsiteY2" fmla="*/ 4763 h 5714"/>
                <a:gd name="connsiteX3" fmla="*/ 1578 w 3483"/>
                <a:gd name="connsiteY3" fmla="*/ 0 h 5714"/>
                <a:gd name="connsiteX4" fmla="*/ 626 w 3483"/>
                <a:gd name="connsiteY4" fmla="*/ 952 h 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714">
                  <a:moveTo>
                    <a:pt x="626" y="952"/>
                  </a:moveTo>
                  <a:cubicBezTo>
                    <a:pt x="-327" y="2857"/>
                    <a:pt x="-327" y="3810"/>
                    <a:pt x="1578" y="5715"/>
                  </a:cubicBezTo>
                  <a:cubicBezTo>
                    <a:pt x="2531" y="5715"/>
                    <a:pt x="3483" y="4763"/>
                    <a:pt x="3483" y="4763"/>
                  </a:cubicBezTo>
                  <a:cubicBezTo>
                    <a:pt x="3483" y="2857"/>
                    <a:pt x="2531" y="1905"/>
                    <a:pt x="1578" y="0"/>
                  </a:cubicBezTo>
                  <a:cubicBezTo>
                    <a:pt x="1578" y="0"/>
                    <a:pt x="626" y="0"/>
                    <a:pt x="626" y="95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6" name="任意多边形: 形状 595">
              <a:extLst>
                <a:ext uri="{FF2B5EF4-FFF2-40B4-BE49-F238E27FC236}">
                  <a16:creationId xmlns:a16="http://schemas.microsoft.com/office/drawing/2014/main" id="{FD9BB654-B29A-499D-972C-5F6010F5489E}"/>
                </a:ext>
              </a:extLst>
            </p:cNvPr>
            <p:cNvSpPr/>
            <p:nvPr/>
          </p:nvSpPr>
          <p:spPr>
            <a:xfrm>
              <a:off x="1872392" y="3291812"/>
              <a:ext cx="6304" cy="3092"/>
            </a:xfrm>
            <a:custGeom>
              <a:avLst/>
              <a:gdLst>
                <a:gd name="connsiteX0" fmla="*/ 5715 w 8572"/>
                <a:gd name="connsiteY0" fmla="*/ 4205 h 4204"/>
                <a:gd name="connsiteX1" fmla="*/ 8572 w 8572"/>
                <a:gd name="connsiteY1" fmla="*/ 3252 h 4204"/>
                <a:gd name="connsiteX2" fmla="*/ 5715 w 8572"/>
                <a:gd name="connsiteY2" fmla="*/ 1347 h 4204"/>
                <a:gd name="connsiteX3" fmla="*/ 4763 w 8572"/>
                <a:gd name="connsiteY3" fmla="*/ 1347 h 4204"/>
                <a:gd name="connsiteX4" fmla="*/ 0 w 8572"/>
                <a:gd name="connsiteY4" fmla="*/ 394 h 4204"/>
                <a:gd name="connsiteX5" fmla="*/ 952 w 8572"/>
                <a:gd name="connsiteY5" fmla="*/ 2300 h 4204"/>
                <a:gd name="connsiteX6" fmla="*/ 4763 w 8572"/>
                <a:gd name="connsiteY6" fmla="*/ 3252 h 4204"/>
                <a:gd name="connsiteX7" fmla="*/ 5715 w 8572"/>
                <a:gd name="connsiteY7" fmla="*/ 4205 h 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" h="4204">
                  <a:moveTo>
                    <a:pt x="5715" y="4205"/>
                  </a:moveTo>
                  <a:cubicBezTo>
                    <a:pt x="6667" y="4205"/>
                    <a:pt x="7620" y="3252"/>
                    <a:pt x="8572" y="3252"/>
                  </a:cubicBezTo>
                  <a:cubicBezTo>
                    <a:pt x="7620" y="2300"/>
                    <a:pt x="6667" y="1347"/>
                    <a:pt x="5715" y="1347"/>
                  </a:cubicBezTo>
                  <a:cubicBezTo>
                    <a:pt x="5715" y="1347"/>
                    <a:pt x="4763" y="1347"/>
                    <a:pt x="4763" y="1347"/>
                  </a:cubicBezTo>
                  <a:cubicBezTo>
                    <a:pt x="2857" y="394"/>
                    <a:pt x="952" y="-558"/>
                    <a:pt x="0" y="394"/>
                  </a:cubicBezTo>
                  <a:cubicBezTo>
                    <a:pt x="952" y="1347"/>
                    <a:pt x="952" y="1347"/>
                    <a:pt x="952" y="2300"/>
                  </a:cubicBezTo>
                  <a:cubicBezTo>
                    <a:pt x="1905" y="3252"/>
                    <a:pt x="3810" y="3252"/>
                    <a:pt x="4763" y="3252"/>
                  </a:cubicBezTo>
                  <a:cubicBezTo>
                    <a:pt x="4763" y="3252"/>
                    <a:pt x="4763" y="4205"/>
                    <a:pt x="5715" y="420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7" name="任意多边形: 形状 596">
              <a:extLst>
                <a:ext uri="{FF2B5EF4-FFF2-40B4-BE49-F238E27FC236}">
                  <a16:creationId xmlns:a16="http://schemas.microsoft.com/office/drawing/2014/main" id="{08BCB250-535A-41C0-8021-0DB064F1FA0E}"/>
                </a:ext>
              </a:extLst>
            </p:cNvPr>
            <p:cNvSpPr/>
            <p:nvPr/>
          </p:nvSpPr>
          <p:spPr>
            <a:xfrm>
              <a:off x="1716879" y="2655063"/>
              <a:ext cx="2101" cy="2376"/>
            </a:xfrm>
            <a:custGeom>
              <a:avLst/>
              <a:gdLst>
                <a:gd name="connsiteX0" fmla="*/ 952 w 2857"/>
                <a:gd name="connsiteY0" fmla="*/ 374 h 3231"/>
                <a:gd name="connsiteX1" fmla="*/ 0 w 2857"/>
                <a:gd name="connsiteY1" fmla="*/ 3231 h 3231"/>
                <a:gd name="connsiteX2" fmla="*/ 2857 w 2857"/>
                <a:gd name="connsiteY2" fmla="*/ 2279 h 3231"/>
                <a:gd name="connsiteX3" fmla="*/ 952 w 2857"/>
                <a:gd name="connsiteY3" fmla="*/ 374 h 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" h="3231">
                  <a:moveTo>
                    <a:pt x="952" y="374"/>
                  </a:moveTo>
                  <a:cubicBezTo>
                    <a:pt x="0" y="374"/>
                    <a:pt x="0" y="2279"/>
                    <a:pt x="0" y="3231"/>
                  </a:cubicBezTo>
                  <a:cubicBezTo>
                    <a:pt x="952" y="3231"/>
                    <a:pt x="1905" y="3231"/>
                    <a:pt x="2857" y="2279"/>
                  </a:cubicBezTo>
                  <a:cubicBezTo>
                    <a:pt x="2857" y="374"/>
                    <a:pt x="1905" y="-579"/>
                    <a:pt x="952" y="3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8" name="任意多边形: 形状 597">
              <a:extLst>
                <a:ext uri="{FF2B5EF4-FFF2-40B4-BE49-F238E27FC236}">
                  <a16:creationId xmlns:a16="http://schemas.microsoft.com/office/drawing/2014/main" id="{08043BA7-C356-441C-83B6-832C972340E5}"/>
                </a:ext>
              </a:extLst>
            </p:cNvPr>
            <p:cNvSpPr/>
            <p:nvPr/>
          </p:nvSpPr>
          <p:spPr>
            <a:xfrm>
              <a:off x="1716353" y="2656739"/>
              <a:ext cx="525" cy="525"/>
            </a:xfrm>
            <a:custGeom>
              <a:avLst/>
              <a:gdLst>
                <a:gd name="connsiteX0" fmla="*/ 714 w 714"/>
                <a:gd name="connsiteY0" fmla="*/ 0 h 714"/>
                <a:gd name="connsiteX1" fmla="*/ 714 w 714"/>
                <a:gd name="connsiteY1" fmla="*/ 0 h 714"/>
                <a:gd name="connsiteX2" fmla="*/ 714 w 714"/>
                <a:gd name="connsiteY2" fmla="*/ 0 h 714"/>
                <a:gd name="connsiteX3" fmla="*/ 714 w 714"/>
                <a:gd name="connsiteY3" fmla="*/ 0 h 714"/>
                <a:gd name="connsiteX4" fmla="*/ 714 w 714"/>
                <a:gd name="connsiteY4" fmla="*/ 0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" h="714">
                  <a:moveTo>
                    <a:pt x="714" y="0"/>
                  </a:moveTo>
                  <a:cubicBezTo>
                    <a:pt x="-238" y="0"/>
                    <a:pt x="-238" y="0"/>
                    <a:pt x="714" y="0"/>
                  </a:cubicBezTo>
                  <a:cubicBezTo>
                    <a:pt x="-238" y="952"/>
                    <a:pt x="-238" y="952"/>
                    <a:pt x="714" y="0"/>
                  </a:cubicBezTo>
                  <a:cubicBezTo>
                    <a:pt x="-238" y="952"/>
                    <a:pt x="-238" y="952"/>
                    <a:pt x="714" y="0"/>
                  </a:cubicBezTo>
                  <a:cubicBezTo>
                    <a:pt x="714" y="952"/>
                    <a:pt x="714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9" name="任意多边形: 形状 598">
              <a:extLst>
                <a:ext uri="{FF2B5EF4-FFF2-40B4-BE49-F238E27FC236}">
                  <a16:creationId xmlns:a16="http://schemas.microsoft.com/office/drawing/2014/main" id="{929276B2-44BB-4B53-B605-4AC1BD169E76}"/>
                </a:ext>
              </a:extLst>
            </p:cNvPr>
            <p:cNvSpPr/>
            <p:nvPr/>
          </p:nvSpPr>
          <p:spPr>
            <a:xfrm>
              <a:off x="1714586" y="2656739"/>
              <a:ext cx="1592" cy="2801"/>
            </a:xfrm>
            <a:custGeom>
              <a:avLst/>
              <a:gdLst>
                <a:gd name="connsiteX0" fmla="*/ 260 w 2164"/>
                <a:gd name="connsiteY0" fmla="*/ 2857 h 3809"/>
                <a:gd name="connsiteX1" fmla="*/ 2165 w 2164"/>
                <a:gd name="connsiteY1" fmla="*/ 3810 h 3809"/>
                <a:gd name="connsiteX2" fmla="*/ 2165 w 2164"/>
                <a:gd name="connsiteY2" fmla="*/ 0 h 3809"/>
                <a:gd name="connsiteX3" fmla="*/ 260 w 2164"/>
                <a:gd name="connsiteY3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4" h="3809">
                  <a:moveTo>
                    <a:pt x="260" y="2857"/>
                  </a:moveTo>
                  <a:cubicBezTo>
                    <a:pt x="260" y="3810"/>
                    <a:pt x="1212" y="3810"/>
                    <a:pt x="2165" y="3810"/>
                  </a:cubicBezTo>
                  <a:cubicBezTo>
                    <a:pt x="2165" y="2857"/>
                    <a:pt x="2165" y="1905"/>
                    <a:pt x="2165" y="0"/>
                  </a:cubicBezTo>
                  <a:cubicBezTo>
                    <a:pt x="1212" y="952"/>
                    <a:pt x="-693" y="952"/>
                    <a:pt x="260" y="285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0" name="任意多边形: 形状 599">
              <a:extLst>
                <a:ext uri="{FF2B5EF4-FFF2-40B4-BE49-F238E27FC236}">
                  <a16:creationId xmlns:a16="http://schemas.microsoft.com/office/drawing/2014/main" id="{388A24D6-B2F8-4F22-BB36-B74E59D2A801}"/>
                </a:ext>
              </a:extLst>
            </p:cNvPr>
            <p:cNvSpPr/>
            <p:nvPr/>
          </p:nvSpPr>
          <p:spPr>
            <a:xfrm>
              <a:off x="1716178" y="2659542"/>
              <a:ext cx="7005" cy="525"/>
            </a:xfrm>
            <a:custGeom>
              <a:avLst/>
              <a:gdLst>
                <a:gd name="connsiteX0" fmla="*/ 0 w 9525"/>
                <a:gd name="connsiteY0" fmla="*/ 0 h 714"/>
                <a:gd name="connsiteX1" fmla="*/ 0 w 9525"/>
                <a:gd name="connsiteY1" fmla="*/ 0 h 714"/>
                <a:gd name="connsiteX2" fmla="*/ 0 w 9525"/>
                <a:gd name="connsiteY2" fmla="*/ 0 h 714"/>
                <a:gd name="connsiteX3" fmla="*/ 0 w 9525"/>
                <a:gd name="connsiteY3" fmla="*/ 0 h 714"/>
                <a:gd name="connsiteX4" fmla="*/ 0 w 9525"/>
                <a:gd name="connsiteY4" fmla="*/ 0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714">
                  <a:moveTo>
                    <a:pt x="0" y="0"/>
                  </a:moveTo>
                  <a:cubicBezTo>
                    <a:pt x="0" y="953"/>
                    <a:pt x="0" y="953"/>
                    <a:pt x="0" y="0"/>
                  </a:cubicBezTo>
                  <a:cubicBezTo>
                    <a:pt x="0" y="953"/>
                    <a:pt x="0" y="953"/>
                    <a:pt x="0" y="0"/>
                  </a:cubicBezTo>
                  <a:cubicBezTo>
                    <a:pt x="0" y="953"/>
                    <a:pt x="0" y="95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1" name="任意多边形: 形状 600">
              <a:extLst>
                <a:ext uri="{FF2B5EF4-FFF2-40B4-BE49-F238E27FC236}">
                  <a16:creationId xmlns:a16="http://schemas.microsoft.com/office/drawing/2014/main" id="{CEB216A2-FC52-44E6-9F42-D505B923E2E3}"/>
                </a:ext>
              </a:extLst>
            </p:cNvPr>
            <p:cNvSpPr/>
            <p:nvPr/>
          </p:nvSpPr>
          <p:spPr>
            <a:xfrm>
              <a:off x="1621609" y="2736598"/>
              <a:ext cx="2101" cy="1400"/>
            </a:xfrm>
            <a:custGeom>
              <a:avLst/>
              <a:gdLst>
                <a:gd name="connsiteX0" fmla="*/ 0 w 2857"/>
                <a:gd name="connsiteY0" fmla="*/ 0 h 1904"/>
                <a:gd name="connsiteX1" fmla="*/ 0 w 2857"/>
                <a:gd name="connsiteY1" fmla="*/ 953 h 1904"/>
                <a:gd name="connsiteX2" fmla="*/ 2858 w 2857"/>
                <a:gd name="connsiteY2" fmla="*/ 1905 h 1904"/>
                <a:gd name="connsiteX3" fmla="*/ 0 w 28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" h="1904">
                  <a:moveTo>
                    <a:pt x="0" y="0"/>
                  </a:moveTo>
                  <a:cubicBezTo>
                    <a:pt x="0" y="0"/>
                    <a:pt x="0" y="953"/>
                    <a:pt x="0" y="953"/>
                  </a:cubicBezTo>
                  <a:cubicBezTo>
                    <a:pt x="952" y="953"/>
                    <a:pt x="1905" y="1905"/>
                    <a:pt x="2858" y="1905"/>
                  </a:cubicBezTo>
                  <a:cubicBezTo>
                    <a:pt x="2858" y="953"/>
                    <a:pt x="190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2" name="任意多边形: 形状 601">
              <a:extLst>
                <a:ext uri="{FF2B5EF4-FFF2-40B4-BE49-F238E27FC236}">
                  <a16:creationId xmlns:a16="http://schemas.microsoft.com/office/drawing/2014/main" id="{8FF214A3-854F-44A9-9E32-E5E122477EE1}"/>
                </a:ext>
              </a:extLst>
            </p:cNvPr>
            <p:cNvSpPr/>
            <p:nvPr/>
          </p:nvSpPr>
          <p:spPr>
            <a:xfrm>
              <a:off x="1623711" y="2738700"/>
              <a:ext cx="7005" cy="7005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0 h 9525"/>
                <a:gd name="connsiteX2" fmla="*/ 0 w 9525"/>
                <a:gd name="connsiteY2" fmla="*/ 0 h 9525"/>
                <a:gd name="connsiteX3" fmla="*/ 0 w 9525"/>
                <a:gd name="connsiteY3" fmla="*/ 0 h 9525"/>
                <a:gd name="connsiteX4" fmla="*/ 0 w 9525"/>
                <a:gd name="connsiteY4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3" name="任意多边形: 形状 602">
              <a:extLst>
                <a:ext uri="{FF2B5EF4-FFF2-40B4-BE49-F238E27FC236}">
                  <a16:creationId xmlns:a16="http://schemas.microsoft.com/office/drawing/2014/main" id="{A6E2E68B-D0A9-45D8-977D-491F2E03272D}"/>
                </a:ext>
              </a:extLst>
            </p:cNvPr>
            <p:cNvSpPr/>
            <p:nvPr/>
          </p:nvSpPr>
          <p:spPr>
            <a:xfrm>
              <a:off x="1609701" y="2755862"/>
              <a:ext cx="2101" cy="1751"/>
            </a:xfrm>
            <a:custGeom>
              <a:avLst/>
              <a:gdLst>
                <a:gd name="connsiteX0" fmla="*/ 1905 w 2857"/>
                <a:gd name="connsiteY0" fmla="*/ 2381 h 2381"/>
                <a:gd name="connsiteX1" fmla="*/ 2857 w 2857"/>
                <a:gd name="connsiteY1" fmla="*/ 1429 h 2381"/>
                <a:gd name="connsiteX2" fmla="*/ 0 w 2857"/>
                <a:gd name="connsiteY2" fmla="*/ 1429 h 2381"/>
                <a:gd name="connsiteX3" fmla="*/ 1905 w 2857"/>
                <a:gd name="connsiteY3" fmla="*/ 2381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" h="2381">
                  <a:moveTo>
                    <a:pt x="1905" y="2381"/>
                  </a:moveTo>
                  <a:cubicBezTo>
                    <a:pt x="1905" y="2381"/>
                    <a:pt x="2857" y="1429"/>
                    <a:pt x="2857" y="1429"/>
                  </a:cubicBezTo>
                  <a:cubicBezTo>
                    <a:pt x="1905" y="-476"/>
                    <a:pt x="952" y="-476"/>
                    <a:pt x="0" y="1429"/>
                  </a:cubicBezTo>
                  <a:cubicBezTo>
                    <a:pt x="952" y="1429"/>
                    <a:pt x="952" y="2381"/>
                    <a:pt x="1905" y="23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4" name="任意多边形: 形状 603">
              <a:extLst>
                <a:ext uri="{FF2B5EF4-FFF2-40B4-BE49-F238E27FC236}">
                  <a16:creationId xmlns:a16="http://schemas.microsoft.com/office/drawing/2014/main" id="{115B4212-77E8-4DB2-AE99-27D7CCC8CE3A}"/>
                </a:ext>
              </a:extLst>
            </p:cNvPr>
            <p:cNvSpPr/>
            <p:nvPr/>
          </p:nvSpPr>
          <p:spPr>
            <a:xfrm>
              <a:off x="1601295" y="2770222"/>
              <a:ext cx="2101" cy="2101"/>
            </a:xfrm>
            <a:custGeom>
              <a:avLst/>
              <a:gdLst>
                <a:gd name="connsiteX0" fmla="*/ 952 w 2857"/>
                <a:gd name="connsiteY0" fmla="*/ 0 h 2857"/>
                <a:gd name="connsiteX1" fmla="*/ 0 w 2857"/>
                <a:gd name="connsiteY1" fmla="*/ 2858 h 2857"/>
                <a:gd name="connsiteX2" fmla="*/ 2857 w 2857"/>
                <a:gd name="connsiteY2" fmla="*/ 2858 h 2857"/>
                <a:gd name="connsiteX3" fmla="*/ 952 w 2857"/>
                <a:gd name="connsiteY3" fmla="*/ 0 h 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" h="2857">
                  <a:moveTo>
                    <a:pt x="952" y="0"/>
                  </a:moveTo>
                  <a:cubicBezTo>
                    <a:pt x="0" y="0"/>
                    <a:pt x="0" y="952"/>
                    <a:pt x="0" y="2858"/>
                  </a:cubicBezTo>
                  <a:cubicBezTo>
                    <a:pt x="952" y="2858"/>
                    <a:pt x="1905" y="2858"/>
                    <a:pt x="2857" y="2858"/>
                  </a:cubicBezTo>
                  <a:cubicBezTo>
                    <a:pt x="2857" y="1905"/>
                    <a:pt x="2857" y="0"/>
                    <a:pt x="95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5" name="任意多边形: 形状 604">
              <a:extLst>
                <a:ext uri="{FF2B5EF4-FFF2-40B4-BE49-F238E27FC236}">
                  <a16:creationId xmlns:a16="http://schemas.microsoft.com/office/drawing/2014/main" id="{82ACC07B-9C90-4D15-943F-A531331E66E0}"/>
                </a:ext>
              </a:extLst>
            </p:cNvPr>
            <p:cNvSpPr/>
            <p:nvPr/>
          </p:nvSpPr>
          <p:spPr>
            <a:xfrm>
              <a:off x="1598492" y="2775126"/>
              <a:ext cx="7005" cy="7005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0 h 9525"/>
                <a:gd name="connsiteX2" fmla="*/ 0 w 9525"/>
                <a:gd name="connsiteY2" fmla="*/ 0 h 9525"/>
                <a:gd name="connsiteX3" fmla="*/ 0 w 9525"/>
                <a:gd name="connsiteY3" fmla="*/ 0 h 9525"/>
                <a:gd name="connsiteX4" fmla="*/ 0 w 9525"/>
                <a:gd name="connsiteY4" fmla="*/ 0 h 9525"/>
                <a:gd name="connsiteX5" fmla="*/ 0 w 9525"/>
                <a:gd name="connsiteY5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6" name="任意多边形: 形状 605">
              <a:extLst>
                <a:ext uri="{FF2B5EF4-FFF2-40B4-BE49-F238E27FC236}">
                  <a16:creationId xmlns:a16="http://schemas.microsoft.com/office/drawing/2014/main" id="{BDB46866-E17F-4634-987E-29425E1A0B73}"/>
                </a:ext>
              </a:extLst>
            </p:cNvPr>
            <p:cNvSpPr/>
            <p:nvPr/>
          </p:nvSpPr>
          <p:spPr>
            <a:xfrm>
              <a:off x="1599193" y="2772324"/>
              <a:ext cx="2101" cy="2801"/>
            </a:xfrm>
            <a:custGeom>
              <a:avLst/>
              <a:gdLst>
                <a:gd name="connsiteX0" fmla="*/ 2857 w 2857"/>
                <a:gd name="connsiteY0" fmla="*/ 0 h 3809"/>
                <a:gd name="connsiteX1" fmla="*/ 0 w 2857"/>
                <a:gd name="connsiteY1" fmla="*/ 3810 h 3809"/>
                <a:gd name="connsiteX2" fmla="*/ 2857 w 2857"/>
                <a:gd name="connsiteY2" fmla="*/ 3810 h 3809"/>
                <a:gd name="connsiteX3" fmla="*/ 2857 w 2857"/>
                <a:gd name="connsiteY3" fmla="*/ 0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" h="3809">
                  <a:moveTo>
                    <a:pt x="2857" y="0"/>
                  </a:moveTo>
                  <a:cubicBezTo>
                    <a:pt x="952" y="0"/>
                    <a:pt x="0" y="952"/>
                    <a:pt x="0" y="3810"/>
                  </a:cubicBezTo>
                  <a:cubicBezTo>
                    <a:pt x="952" y="3810"/>
                    <a:pt x="1905" y="3810"/>
                    <a:pt x="2857" y="3810"/>
                  </a:cubicBezTo>
                  <a:cubicBezTo>
                    <a:pt x="2857" y="2857"/>
                    <a:pt x="2857" y="1905"/>
                    <a:pt x="285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7" name="任意多边形: 形状 606">
              <a:extLst>
                <a:ext uri="{FF2B5EF4-FFF2-40B4-BE49-F238E27FC236}">
                  <a16:creationId xmlns:a16="http://schemas.microsoft.com/office/drawing/2014/main" id="{26E24F0A-9BE8-49BD-ABBA-90047DCD7D38}"/>
                </a:ext>
              </a:extLst>
            </p:cNvPr>
            <p:cNvSpPr/>
            <p:nvPr/>
          </p:nvSpPr>
          <p:spPr>
            <a:xfrm>
              <a:off x="1597091" y="2775826"/>
              <a:ext cx="1401" cy="1400"/>
            </a:xfrm>
            <a:custGeom>
              <a:avLst/>
              <a:gdLst>
                <a:gd name="connsiteX0" fmla="*/ 1905 w 1905"/>
                <a:gd name="connsiteY0" fmla="*/ 0 h 1904"/>
                <a:gd name="connsiteX1" fmla="*/ 0 w 1905"/>
                <a:gd name="connsiteY1" fmla="*/ 952 h 1904"/>
                <a:gd name="connsiteX2" fmla="*/ 0 w 1905"/>
                <a:gd name="connsiteY2" fmla="*/ 1905 h 1904"/>
                <a:gd name="connsiteX3" fmla="*/ 1905 w 1905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1904">
                  <a:moveTo>
                    <a:pt x="1905" y="0"/>
                  </a:moveTo>
                  <a:cubicBezTo>
                    <a:pt x="953" y="0"/>
                    <a:pt x="0" y="952"/>
                    <a:pt x="0" y="952"/>
                  </a:cubicBezTo>
                  <a:cubicBezTo>
                    <a:pt x="0" y="952"/>
                    <a:pt x="0" y="1905"/>
                    <a:pt x="0" y="1905"/>
                  </a:cubicBezTo>
                  <a:cubicBezTo>
                    <a:pt x="953" y="1905"/>
                    <a:pt x="953" y="952"/>
                    <a:pt x="190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8" name="任意多边形: 形状 607">
              <a:extLst>
                <a:ext uri="{FF2B5EF4-FFF2-40B4-BE49-F238E27FC236}">
                  <a16:creationId xmlns:a16="http://schemas.microsoft.com/office/drawing/2014/main" id="{2E61A1DD-995D-43A2-BBFD-8E210786B3DB}"/>
                </a:ext>
              </a:extLst>
            </p:cNvPr>
            <p:cNvSpPr/>
            <p:nvPr/>
          </p:nvSpPr>
          <p:spPr>
            <a:xfrm>
              <a:off x="1762412" y="3208741"/>
              <a:ext cx="1400" cy="1401"/>
            </a:xfrm>
            <a:custGeom>
              <a:avLst/>
              <a:gdLst>
                <a:gd name="connsiteX0" fmla="*/ 952 w 1904"/>
                <a:gd name="connsiteY0" fmla="*/ 1905 h 1905"/>
                <a:gd name="connsiteX1" fmla="*/ 1905 w 1904"/>
                <a:gd name="connsiteY1" fmla="*/ 953 h 1905"/>
                <a:gd name="connsiteX2" fmla="*/ 952 w 1904"/>
                <a:gd name="connsiteY2" fmla="*/ 0 h 1905"/>
                <a:gd name="connsiteX3" fmla="*/ 0 w 1904"/>
                <a:gd name="connsiteY3" fmla="*/ 1905 h 1905"/>
                <a:gd name="connsiteX4" fmla="*/ 952 w 1904"/>
                <a:gd name="connsiteY4" fmla="*/ 1905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1905">
                  <a:moveTo>
                    <a:pt x="952" y="1905"/>
                  </a:moveTo>
                  <a:cubicBezTo>
                    <a:pt x="952" y="1905"/>
                    <a:pt x="1905" y="953"/>
                    <a:pt x="1905" y="953"/>
                  </a:cubicBezTo>
                  <a:cubicBezTo>
                    <a:pt x="1905" y="953"/>
                    <a:pt x="952" y="0"/>
                    <a:pt x="952" y="0"/>
                  </a:cubicBezTo>
                  <a:cubicBezTo>
                    <a:pt x="952" y="953"/>
                    <a:pt x="0" y="953"/>
                    <a:pt x="0" y="1905"/>
                  </a:cubicBezTo>
                  <a:cubicBezTo>
                    <a:pt x="0" y="1905"/>
                    <a:pt x="0" y="1905"/>
                    <a:pt x="952" y="190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9" name="任意多边形: 形状 608">
              <a:extLst>
                <a:ext uri="{FF2B5EF4-FFF2-40B4-BE49-F238E27FC236}">
                  <a16:creationId xmlns:a16="http://schemas.microsoft.com/office/drawing/2014/main" id="{12B2F2BF-45FE-4AEF-B148-C7B0BAC8D88F}"/>
                </a:ext>
              </a:extLst>
            </p:cNvPr>
            <p:cNvSpPr/>
            <p:nvPr/>
          </p:nvSpPr>
          <p:spPr>
            <a:xfrm>
              <a:off x="1806544" y="3222751"/>
              <a:ext cx="1401" cy="1861"/>
            </a:xfrm>
            <a:custGeom>
              <a:avLst/>
              <a:gdLst>
                <a:gd name="connsiteX0" fmla="*/ 0 w 1905"/>
                <a:gd name="connsiteY0" fmla="*/ 953 h 2530"/>
                <a:gd name="connsiteX1" fmla="*/ 1905 w 1905"/>
                <a:gd name="connsiteY1" fmla="*/ 1905 h 2530"/>
                <a:gd name="connsiteX2" fmla="*/ 1905 w 1905"/>
                <a:gd name="connsiteY2" fmla="*/ 953 h 2530"/>
                <a:gd name="connsiteX3" fmla="*/ 952 w 1905"/>
                <a:gd name="connsiteY3" fmla="*/ 0 h 2530"/>
                <a:gd name="connsiteX4" fmla="*/ 0 w 1905"/>
                <a:gd name="connsiteY4" fmla="*/ 953 h 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" h="2530">
                  <a:moveTo>
                    <a:pt x="0" y="953"/>
                  </a:moveTo>
                  <a:cubicBezTo>
                    <a:pt x="952" y="2858"/>
                    <a:pt x="952" y="2858"/>
                    <a:pt x="1905" y="1905"/>
                  </a:cubicBezTo>
                  <a:cubicBezTo>
                    <a:pt x="1905" y="1905"/>
                    <a:pt x="1905" y="953"/>
                    <a:pt x="1905" y="953"/>
                  </a:cubicBezTo>
                  <a:cubicBezTo>
                    <a:pt x="1905" y="953"/>
                    <a:pt x="952" y="0"/>
                    <a:pt x="952" y="0"/>
                  </a:cubicBezTo>
                  <a:cubicBezTo>
                    <a:pt x="952" y="0"/>
                    <a:pt x="0" y="0"/>
                    <a:pt x="0" y="9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0" name="任意多边形: 形状 609">
              <a:extLst>
                <a:ext uri="{FF2B5EF4-FFF2-40B4-BE49-F238E27FC236}">
                  <a16:creationId xmlns:a16="http://schemas.microsoft.com/office/drawing/2014/main" id="{6BF65659-55AD-42F0-9430-32D553F6FEE5}"/>
                </a:ext>
              </a:extLst>
            </p:cNvPr>
            <p:cNvSpPr/>
            <p:nvPr/>
          </p:nvSpPr>
          <p:spPr>
            <a:xfrm>
              <a:off x="1857681" y="3287198"/>
              <a:ext cx="1401" cy="1400"/>
            </a:xfrm>
            <a:custGeom>
              <a:avLst/>
              <a:gdLst>
                <a:gd name="connsiteX0" fmla="*/ 0 w 1905"/>
                <a:gd name="connsiteY0" fmla="*/ 953 h 1904"/>
                <a:gd name="connsiteX1" fmla="*/ 953 w 1905"/>
                <a:gd name="connsiteY1" fmla="*/ 1905 h 1904"/>
                <a:gd name="connsiteX2" fmla="*/ 1905 w 1905"/>
                <a:gd name="connsiteY2" fmla="*/ 953 h 1904"/>
                <a:gd name="connsiteX3" fmla="*/ 953 w 1905"/>
                <a:gd name="connsiteY3" fmla="*/ 0 h 1904"/>
                <a:gd name="connsiteX4" fmla="*/ 0 w 1905"/>
                <a:gd name="connsiteY4" fmla="*/ 95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" h="1904">
                  <a:moveTo>
                    <a:pt x="0" y="953"/>
                  </a:moveTo>
                  <a:cubicBezTo>
                    <a:pt x="0" y="953"/>
                    <a:pt x="953" y="1905"/>
                    <a:pt x="953" y="1905"/>
                  </a:cubicBezTo>
                  <a:cubicBezTo>
                    <a:pt x="953" y="1905"/>
                    <a:pt x="1905" y="953"/>
                    <a:pt x="1905" y="953"/>
                  </a:cubicBezTo>
                  <a:cubicBezTo>
                    <a:pt x="1905" y="953"/>
                    <a:pt x="953" y="0"/>
                    <a:pt x="953" y="0"/>
                  </a:cubicBezTo>
                  <a:cubicBezTo>
                    <a:pt x="0" y="0"/>
                    <a:pt x="0" y="953"/>
                    <a:pt x="0" y="9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1" name="任意多边形: 形状 610">
              <a:extLst>
                <a:ext uri="{FF2B5EF4-FFF2-40B4-BE49-F238E27FC236}">
                  <a16:creationId xmlns:a16="http://schemas.microsoft.com/office/drawing/2014/main" id="{3694E55E-A997-46B2-9149-38E0732862E6}"/>
                </a:ext>
              </a:extLst>
            </p:cNvPr>
            <p:cNvSpPr/>
            <p:nvPr/>
          </p:nvSpPr>
          <p:spPr>
            <a:xfrm>
              <a:off x="1907767" y="3292802"/>
              <a:ext cx="1751" cy="1401"/>
            </a:xfrm>
            <a:custGeom>
              <a:avLst/>
              <a:gdLst>
                <a:gd name="connsiteX0" fmla="*/ 2381 w 2381"/>
                <a:gd name="connsiteY0" fmla="*/ 953 h 1905"/>
                <a:gd name="connsiteX1" fmla="*/ 1429 w 2381"/>
                <a:gd name="connsiteY1" fmla="*/ 0 h 1905"/>
                <a:gd name="connsiteX2" fmla="*/ 1429 w 2381"/>
                <a:gd name="connsiteY2" fmla="*/ 1905 h 1905"/>
                <a:gd name="connsiteX3" fmla="*/ 2381 w 2381"/>
                <a:gd name="connsiteY3" fmla="*/ 953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" h="1905">
                  <a:moveTo>
                    <a:pt x="2381" y="953"/>
                  </a:moveTo>
                  <a:cubicBezTo>
                    <a:pt x="2381" y="953"/>
                    <a:pt x="1429" y="0"/>
                    <a:pt x="1429" y="0"/>
                  </a:cubicBezTo>
                  <a:cubicBezTo>
                    <a:pt x="-476" y="953"/>
                    <a:pt x="-476" y="1905"/>
                    <a:pt x="1429" y="1905"/>
                  </a:cubicBezTo>
                  <a:cubicBezTo>
                    <a:pt x="1429" y="1905"/>
                    <a:pt x="2381" y="1905"/>
                    <a:pt x="2381" y="9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2" name="任意多边形: 形状 611">
              <a:extLst>
                <a:ext uri="{FF2B5EF4-FFF2-40B4-BE49-F238E27FC236}">
                  <a16:creationId xmlns:a16="http://schemas.microsoft.com/office/drawing/2014/main" id="{879D4C4F-3B6C-4F3A-9DA5-5E7B1F563176}"/>
                </a:ext>
              </a:extLst>
            </p:cNvPr>
            <p:cNvSpPr/>
            <p:nvPr/>
          </p:nvSpPr>
          <p:spPr>
            <a:xfrm>
              <a:off x="2359423" y="2569876"/>
              <a:ext cx="4002" cy="9106"/>
            </a:xfrm>
            <a:custGeom>
              <a:avLst/>
              <a:gdLst>
                <a:gd name="connsiteX0" fmla="*/ 4522 w 5441"/>
                <a:gd name="connsiteY0" fmla="*/ 12383 h 12382"/>
                <a:gd name="connsiteX1" fmla="*/ 712 w 5441"/>
                <a:gd name="connsiteY1" fmla="*/ 0 h 12382"/>
                <a:gd name="connsiteX2" fmla="*/ 4522 w 5441"/>
                <a:gd name="connsiteY2" fmla="*/ 12383 h 1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41" h="12382">
                  <a:moveTo>
                    <a:pt x="4522" y="12383"/>
                  </a:moveTo>
                  <a:cubicBezTo>
                    <a:pt x="6427" y="9525"/>
                    <a:pt x="5474" y="4763"/>
                    <a:pt x="712" y="0"/>
                  </a:cubicBezTo>
                  <a:cubicBezTo>
                    <a:pt x="-2146" y="1905"/>
                    <a:pt x="4522" y="7620"/>
                    <a:pt x="4522" y="1238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3" name="任意多边形: 形状 612">
              <a:extLst>
                <a:ext uri="{FF2B5EF4-FFF2-40B4-BE49-F238E27FC236}">
                  <a16:creationId xmlns:a16="http://schemas.microsoft.com/office/drawing/2014/main" id="{5AB37AB8-D8E0-483A-A4E9-D5F6997A3024}"/>
                </a:ext>
              </a:extLst>
            </p:cNvPr>
            <p:cNvSpPr/>
            <p:nvPr/>
          </p:nvSpPr>
          <p:spPr>
            <a:xfrm>
              <a:off x="2036142" y="2459897"/>
              <a:ext cx="10056" cy="3672"/>
            </a:xfrm>
            <a:custGeom>
              <a:avLst/>
              <a:gdLst>
                <a:gd name="connsiteX0" fmla="*/ 10708 w 13673"/>
                <a:gd name="connsiteY0" fmla="*/ 3810 h 4993"/>
                <a:gd name="connsiteX1" fmla="*/ 10708 w 13673"/>
                <a:gd name="connsiteY1" fmla="*/ 0 h 4993"/>
                <a:gd name="connsiteX2" fmla="*/ 230 w 13673"/>
                <a:gd name="connsiteY2" fmla="*/ 953 h 4993"/>
                <a:gd name="connsiteX3" fmla="*/ 10708 w 13673"/>
                <a:gd name="connsiteY3" fmla="*/ 3810 h 4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73" h="4993">
                  <a:moveTo>
                    <a:pt x="10708" y="3810"/>
                  </a:moveTo>
                  <a:cubicBezTo>
                    <a:pt x="3088" y="2858"/>
                    <a:pt x="20233" y="1905"/>
                    <a:pt x="10708" y="0"/>
                  </a:cubicBezTo>
                  <a:cubicBezTo>
                    <a:pt x="10708" y="2858"/>
                    <a:pt x="3088" y="0"/>
                    <a:pt x="230" y="953"/>
                  </a:cubicBezTo>
                  <a:cubicBezTo>
                    <a:pt x="-1675" y="3810"/>
                    <a:pt x="8803" y="6667"/>
                    <a:pt x="10708" y="38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4" name="任意多边形: 形状 613">
              <a:extLst>
                <a:ext uri="{FF2B5EF4-FFF2-40B4-BE49-F238E27FC236}">
                  <a16:creationId xmlns:a16="http://schemas.microsoft.com/office/drawing/2014/main" id="{333F9220-55AE-4796-B7F0-CF87CC675105}"/>
                </a:ext>
              </a:extLst>
            </p:cNvPr>
            <p:cNvSpPr/>
            <p:nvPr/>
          </p:nvSpPr>
          <p:spPr>
            <a:xfrm>
              <a:off x="1855232" y="2478810"/>
              <a:ext cx="4505" cy="4903"/>
            </a:xfrm>
            <a:custGeom>
              <a:avLst/>
              <a:gdLst>
                <a:gd name="connsiteX0" fmla="*/ 5235 w 6126"/>
                <a:gd name="connsiteY0" fmla="*/ 0 h 6667"/>
                <a:gd name="connsiteX1" fmla="*/ 472 w 6126"/>
                <a:gd name="connsiteY1" fmla="*/ 6667 h 6667"/>
                <a:gd name="connsiteX2" fmla="*/ 5235 w 6126"/>
                <a:gd name="connsiteY2" fmla="*/ 0 h 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6" h="6667">
                  <a:moveTo>
                    <a:pt x="5235" y="0"/>
                  </a:moveTo>
                  <a:cubicBezTo>
                    <a:pt x="-480" y="1905"/>
                    <a:pt x="-480" y="3810"/>
                    <a:pt x="472" y="6667"/>
                  </a:cubicBezTo>
                  <a:cubicBezTo>
                    <a:pt x="6187" y="4763"/>
                    <a:pt x="7140" y="2858"/>
                    <a:pt x="52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5" name="任意多边形: 形状 614">
              <a:extLst>
                <a:ext uri="{FF2B5EF4-FFF2-40B4-BE49-F238E27FC236}">
                  <a16:creationId xmlns:a16="http://schemas.microsoft.com/office/drawing/2014/main" id="{56134CE4-6557-4A88-A720-129CBFACFD39}"/>
                </a:ext>
              </a:extLst>
            </p:cNvPr>
            <p:cNvSpPr/>
            <p:nvPr/>
          </p:nvSpPr>
          <p:spPr>
            <a:xfrm>
              <a:off x="2068535" y="2463867"/>
              <a:ext cx="59543" cy="10740"/>
            </a:xfrm>
            <a:custGeom>
              <a:avLst/>
              <a:gdLst>
                <a:gd name="connsiteX0" fmla="*/ 43815 w 80962"/>
                <a:gd name="connsiteY0" fmla="*/ 4126 h 14603"/>
                <a:gd name="connsiteX1" fmla="*/ 32385 w 80962"/>
                <a:gd name="connsiteY1" fmla="*/ 6031 h 14603"/>
                <a:gd name="connsiteX2" fmla="*/ 0 w 80962"/>
                <a:gd name="connsiteY2" fmla="*/ 1269 h 14603"/>
                <a:gd name="connsiteX3" fmla="*/ 40005 w 80962"/>
                <a:gd name="connsiteY3" fmla="*/ 6984 h 14603"/>
                <a:gd name="connsiteX4" fmla="*/ 60007 w 80962"/>
                <a:gd name="connsiteY4" fmla="*/ 10794 h 14603"/>
                <a:gd name="connsiteX5" fmla="*/ 80963 w 80962"/>
                <a:gd name="connsiteY5" fmla="*/ 14604 h 14603"/>
                <a:gd name="connsiteX6" fmla="*/ 63817 w 80962"/>
                <a:gd name="connsiteY6" fmla="*/ 7936 h 14603"/>
                <a:gd name="connsiteX7" fmla="*/ 43815 w 80962"/>
                <a:gd name="connsiteY7" fmla="*/ 4126 h 14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962" h="14603">
                  <a:moveTo>
                    <a:pt x="43815" y="4126"/>
                  </a:moveTo>
                  <a:cubicBezTo>
                    <a:pt x="40005" y="4126"/>
                    <a:pt x="37148" y="6031"/>
                    <a:pt x="32385" y="6031"/>
                  </a:cubicBezTo>
                  <a:cubicBezTo>
                    <a:pt x="32385" y="3174"/>
                    <a:pt x="5715" y="-2541"/>
                    <a:pt x="0" y="1269"/>
                  </a:cubicBezTo>
                  <a:cubicBezTo>
                    <a:pt x="14288" y="3174"/>
                    <a:pt x="26670" y="5079"/>
                    <a:pt x="40005" y="6984"/>
                  </a:cubicBezTo>
                  <a:cubicBezTo>
                    <a:pt x="46673" y="7936"/>
                    <a:pt x="53340" y="8889"/>
                    <a:pt x="60007" y="10794"/>
                  </a:cubicBezTo>
                  <a:cubicBezTo>
                    <a:pt x="66675" y="11746"/>
                    <a:pt x="73342" y="13651"/>
                    <a:pt x="80963" y="14604"/>
                  </a:cubicBezTo>
                  <a:cubicBezTo>
                    <a:pt x="78105" y="9841"/>
                    <a:pt x="70485" y="8889"/>
                    <a:pt x="63817" y="7936"/>
                  </a:cubicBezTo>
                  <a:cubicBezTo>
                    <a:pt x="56198" y="6984"/>
                    <a:pt x="48577" y="6984"/>
                    <a:pt x="43815" y="41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6" name="任意多边形: 形状 615">
              <a:extLst>
                <a:ext uri="{FF2B5EF4-FFF2-40B4-BE49-F238E27FC236}">
                  <a16:creationId xmlns:a16="http://schemas.microsoft.com/office/drawing/2014/main" id="{819F59BA-9AE8-41FD-A8AA-E47A1E4F2963}"/>
                </a:ext>
              </a:extLst>
            </p:cNvPr>
            <p:cNvSpPr/>
            <p:nvPr/>
          </p:nvSpPr>
          <p:spPr>
            <a:xfrm>
              <a:off x="2052344" y="2459082"/>
              <a:ext cx="12688" cy="5016"/>
            </a:xfrm>
            <a:custGeom>
              <a:avLst/>
              <a:gdLst>
                <a:gd name="connsiteX0" fmla="*/ 17252 w 17252"/>
                <a:gd name="connsiteY0" fmla="*/ 154 h 6821"/>
                <a:gd name="connsiteX1" fmla="*/ 2012 w 17252"/>
                <a:gd name="connsiteY1" fmla="*/ 2059 h 6821"/>
                <a:gd name="connsiteX2" fmla="*/ 2012 w 17252"/>
                <a:gd name="connsiteY2" fmla="*/ 6822 h 6821"/>
                <a:gd name="connsiteX3" fmla="*/ 17252 w 17252"/>
                <a:gd name="connsiteY3" fmla="*/ 154 h 6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52" h="6821">
                  <a:moveTo>
                    <a:pt x="17252" y="154"/>
                  </a:moveTo>
                  <a:cubicBezTo>
                    <a:pt x="9632" y="-798"/>
                    <a:pt x="9632" y="3012"/>
                    <a:pt x="2012" y="2059"/>
                  </a:cubicBezTo>
                  <a:cubicBezTo>
                    <a:pt x="4870" y="4917"/>
                    <a:pt x="-3703" y="5869"/>
                    <a:pt x="2012" y="6822"/>
                  </a:cubicBezTo>
                  <a:cubicBezTo>
                    <a:pt x="3917" y="3012"/>
                    <a:pt x="13442" y="3964"/>
                    <a:pt x="17252" y="15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7" name="任意多边形: 形状 616">
              <a:extLst>
                <a:ext uri="{FF2B5EF4-FFF2-40B4-BE49-F238E27FC236}">
                  <a16:creationId xmlns:a16="http://schemas.microsoft.com/office/drawing/2014/main" id="{D0BAD050-0D89-4CAC-A41D-F907AD6228AA}"/>
                </a:ext>
              </a:extLst>
            </p:cNvPr>
            <p:cNvSpPr/>
            <p:nvPr/>
          </p:nvSpPr>
          <p:spPr>
            <a:xfrm>
              <a:off x="1601704" y="2754111"/>
              <a:ext cx="5194" cy="14099"/>
            </a:xfrm>
            <a:custGeom>
              <a:avLst/>
              <a:gdLst>
                <a:gd name="connsiteX0" fmla="*/ 395 w 7062"/>
                <a:gd name="connsiteY0" fmla="*/ 19050 h 19171"/>
                <a:gd name="connsiteX1" fmla="*/ 7062 w 7062"/>
                <a:gd name="connsiteY1" fmla="*/ 0 h 19171"/>
                <a:gd name="connsiteX2" fmla="*/ 1347 w 7062"/>
                <a:gd name="connsiteY2" fmla="*/ 9525 h 19171"/>
                <a:gd name="connsiteX3" fmla="*/ 395 w 7062"/>
                <a:gd name="connsiteY3" fmla="*/ 19050 h 1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2" h="19171">
                  <a:moveTo>
                    <a:pt x="395" y="19050"/>
                  </a:moveTo>
                  <a:cubicBezTo>
                    <a:pt x="2300" y="10478"/>
                    <a:pt x="5157" y="4763"/>
                    <a:pt x="7062" y="0"/>
                  </a:cubicBezTo>
                  <a:cubicBezTo>
                    <a:pt x="5157" y="0"/>
                    <a:pt x="3252" y="4763"/>
                    <a:pt x="1347" y="9525"/>
                  </a:cubicBezTo>
                  <a:cubicBezTo>
                    <a:pt x="395" y="15240"/>
                    <a:pt x="-558" y="20003"/>
                    <a:pt x="395" y="1905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8" name="任意多边形: 形状 617">
              <a:extLst>
                <a:ext uri="{FF2B5EF4-FFF2-40B4-BE49-F238E27FC236}">
                  <a16:creationId xmlns:a16="http://schemas.microsoft.com/office/drawing/2014/main" id="{A96552E0-05A2-451A-BF88-435334122566}"/>
                </a:ext>
              </a:extLst>
            </p:cNvPr>
            <p:cNvSpPr/>
            <p:nvPr/>
          </p:nvSpPr>
          <p:spPr>
            <a:xfrm>
              <a:off x="1814079" y="2570195"/>
              <a:ext cx="6475" cy="3184"/>
            </a:xfrm>
            <a:custGeom>
              <a:avLst/>
              <a:gdLst>
                <a:gd name="connsiteX0" fmla="*/ 232 w 8804"/>
                <a:gd name="connsiteY0" fmla="*/ 4329 h 4329"/>
                <a:gd name="connsiteX1" fmla="*/ 8804 w 8804"/>
                <a:gd name="connsiteY1" fmla="*/ 519 h 4329"/>
                <a:gd name="connsiteX2" fmla="*/ 232 w 8804"/>
                <a:gd name="connsiteY2" fmla="*/ 4329 h 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04" h="4329">
                  <a:moveTo>
                    <a:pt x="232" y="4329"/>
                  </a:moveTo>
                  <a:cubicBezTo>
                    <a:pt x="4042" y="2424"/>
                    <a:pt x="4994" y="4329"/>
                    <a:pt x="8804" y="519"/>
                  </a:cubicBezTo>
                  <a:cubicBezTo>
                    <a:pt x="8804" y="-1386"/>
                    <a:pt x="-1673" y="2424"/>
                    <a:pt x="232" y="43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9" name="任意多边形: 形状 618">
              <a:extLst>
                <a:ext uri="{FF2B5EF4-FFF2-40B4-BE49-F238E27FC236}">
                  <a16:creationId xmlns:a16="http://schemas.microsoft.com/office/drawing/2014/main" id="{2490E2A9-DA54-44A7-8063-42790B79011C}"/>
                </a:ext>
              </a:extLst>
            </p:cNvPr>
            <p:cNvSpPr/>
            <p:nvPr/>
          </p:nvSpPr>
          <p:spPr>
            <a:xfrm>
              <a:off x="2120372" y="2422944"/>
              <a:ext cx="5800" cy="3327"/>
            </a:xfrm>
            <a:custGeom>
              <a:avLst/>
              <a:gdLst>
                <a:gd name="connsiteX0" fmla="*/ 2857 w 7886"/>
                <a:gd name="connsiteY0" fmla="*/ 3572 h 4524"/>
                <a:gd name="connsiteX1" fmla="*/ 7620 w 7886"/>
                <a:gd name="connsiteY1" fmla="*/ 4524 h 4524"/>
                <a:gd name="connsiteX2" fmla="*/ 6667 w 7886"/>
                <a:gd name="connsiteY2" fmla="*/ 714 h 4524"/>
                <a:gd name="connsiteX3" fmla="*/ 0 w 7886"/>
                <a:gd name="connsiteY3" fmla="*/ 714 h 4524"/>
                <a:gd name="connsiteX4" fmla="*/ 2857 w 7886"/>
                <a:gd name="connsiteY4" fmla="*/ 3572 h 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86" h="4524">
                  <a:moveTo>
                    <a:pt x="2857" y="3572"/>
                  </a:moveTo>
                  <a:lnTo>
                    <a:pt x="7620" y="4524"/>
                  </a:lnTo>
                  <a:cubicBezTo>
                    <a:pt x="8572" y="3572"/>
                    <a:pt x="6667" y="2619"/>
                    <a:pt x="6667" y="714"/>
                  </a:cubicBezTo>
                  <a:cubicBezTo>
                    <a:pt x="3810" y="-238"/>
                    <a:pt x="952" y="-238"/>
                    <a:pt x="0" y="714"/>
                  </a:cubicBezTo>
                  <a:cubicBezTo>
                    <a:pt x="4763" y="1667"/>
                    <a:pt x="5715" y="2619"/>
                    <a:pt x="2857" y="357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0" name="任意多边形: 形状 619">
              <a:extLst>
                <a:ext uri="{FF2B5EF4-FFF2-40B4-BE49-F238E27FC236}">
                  <a16:creationId xmlns:a16="http://schemas.microsoft.com/office/drawing/2014/main" id="{18C971ED-B5EE-4D29-8FE8-291AD0EFD9B2}"/>
                </a:ext>
              </a:extLst>
            </p:cNvPr>
            <p:cNvSpPr/>
            <p:nvPr/>
          </p:nvSpPr>
          <p:spPr>
            <a:xfrm>
              <a:off x="2151896" y="2492481"/>
              <a:ext cx="5106" cy="2440"/>
            </a:xfrm>
            <a:custGeom>
              <a:avLst/>
              <a:gdLst>
                <a:gd name="connsiteX0" fmla="*/ 0 w 6943"/>
                <a:gd name="connsiteY0" fmla="*/ 1414 h 3318"/>
                <a:gd name="connsiteX1" fmla="*/ 6667 w 6943"/>
                <a:gd name="connsiteY1" fmla="*/ 3319 h 3318"/>
                <a:gd name="connsiteX2" fmla="*/ 0 w 6943"/>
                <a:gd name="connsiteY2" fmla="*/ 1414 h 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43" h="3318">
                  <a:moveTo>
                    <a:pt x="0" y="1414"/>
                  </a:moveTo>
                  <a:lnTo>
                    <a:pt x="6667" y="3319"/>
                  </a:lnTo>
                  <a:cubicBezTo>
                    <a:pt x="8572" y="461"/>
                    <a:pt x="0" y="-1444"/>
                    <a:pt x="0" y="141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1" name="任意多边形: 形状 620">
              <a:extLst>
                <a:ext uri="{FF2B5EF4-FFF2-40B4-BE49-F238E27FC236}">
                  <a16:creationId xmlns:a16="http://schemas.microsoft.com/office/drawing/2014/main" id="{F7FC06DF-2BED-401B-BD26-2CEDE6F2945A}"/>
                </a:ext>
              </a:extLst>
            </p:cNvPr>
            <p:cNvSpPr/>
            <p:nvPr/>
          </p:nvSpPr>
          <p:spPr>
            <a:xfrm>
              <a:off x="2166606" y="2470993"/>
              <a:ext cx="7005" cy="3241"/>
            </a:xfrm>
            <a:custGeom>
              <a:avLst/>
              <a:gdLst>
                <a:gd name="connsiteX0" fmla="*/ 9525 w 9525"/>
                <a:gd name="connsiteY0" fmla="*/ 3962 h 4407"/>
                <a:gd name="connsiteX1" fmla="*/ 0 w 9525"/>
                <a:gd name="connsiteY1" fmla="*/ 152 h 4407"/>
                <a:gd name="connsiteX2" fmla="*/ 9525 w 9525"/>
                <a:gd name="connsiteY2" fmla="*/ 3962 h 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4407">
                  <a:moveTo>
                    <a:pt x="9525" y="3962"/>
                  </a:moveTo>
                  <a:cubicBezTo>
                    <a:pt x="8573" y="3009"/>
                    <a:pt x="952" y="-801"/>
                    <a:pt x="0" y="152"/>
                  </a:cubicBezTo>
                  <a:cubicBezTo>
                    <a:pt x="3810" y="1104"/>
                    <a:pt x="6667" y="5867"/>
                    <a:pt x="9525" y="396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2" name="任意多边形: 形状 621">
              <a:extLst>
                <a:ext uri="{FF2B5EF4-FFF2-40B4-BE49-F238E27FC236}">
                  <a16:creationId xmlns:a16="http://schemas.microsoft.com/office/drawing/2014/main" id="{F6FBB18B-7B30-4984-9149-00C161D4E10D}"/>
                </a:ext>
              </a:extLst>
            </p:cNvPr>
            <p:cNvSpPr/>
            <p:nvPr/>
          </p:nvSpPr>
          <p:spPr>
            <a:xfrm>
              <a:off x="2170809" y="2499125"/>
              <a:ext cx="7005" cy="2471"/>
            </a:xfrm>
            <a:custGeom>
              <a:avLst/>
              <a:gdLst>
                <a:gd name="connsiteX0" fmla="*/ 9525 w 9525"/>
                <a:gd name="connsiteY0" fmla="*/ 1905 h 3360"/>
                <a:gd name="connsiteX1" fmla="*/ 0 w 9525"/>
                <a:gd name="connsiteY1" fmla="*/ 0 h 3360"/>
                <a:gd name="connsiteX2" fmla="*/ 9525 w 9525"/>
                <a:gd name="connsiteY2" fmla="*/ 1905 h 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3360">
                  <a:moveTo>
                    <a:pt x="9525" y="1905"/>
                  </a:moveTo>
                  <a:cubicBezTo>
                    <a:pt x="5715" y="0"/>
                    <a:pt x="1905" y="0"/>
                    <a:pt x="0" y="0"/>
                  </a:cubicBezTo>
                  <a:cubicBezTo>
                    <a:pt x="2858" y="952"/>
                    <a:pt x="9525" y="5715"/>
                    <a:pt x="9525" y="190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3" name="任意多边形: 形状 622">
              <a:extLst>
                <a:ext uri="{FF2B5EF4-FFF2-40B4-BE49-F238E27FC236}">
                  <a16:creationId xmlns:a16="http://schemas.microsoft.com/office/drawing/2014/main" id="{10543454-3FD6-48C8-A205-97F87EDE2FCA}"/>
                </a:ext>
              </a:extLst>
            </p:cNvPr>
            <p:cNvSpPr/>
            <p:nvPr/>
          </p:nvSpPr>
          <p:spPr>
            <a:xfrm>
              <a:off x="2184649" y="2495863"/>
              <a:ext cx="6227" cy="3262"/>
            </a:xfrm>
            <a:custGeom>
              <a:avLst/>
              <a:gdLst>
                <a:gd name="connsiteX0" fmla="*/ 7851 w 8467"/>
                <a:gd name="connsiteY0" fmla="*/ 4436 h 4435"/>
                <a:gd name="connsiteX1" fmla="*/ 4041 w 8467"/>
                <a:gd name="connsiteY1" fmla="*/ 626 h 4435"/>
                <a:gd name="connsiteX2" fmla="*/ 1184 w 8467"/>
                <a:gd name="connsiteY2" fmla="*/ 1578 h 4435"/>
                <a:gd name="connsiteX3" fmla="*/ 7851 w 8467"/>
                <a:gd name="connsiteY3" fmla="*/ 4436 h 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7" h="4435">
                  <a:moveTo>
                    <a:pt x="7851" y="4436"/>
                  </a:moveTo>
                  <a:cubicBezTo>
                    <a:pt x="9756" y="3483"/>
                    <a:pt x="6899" y="1578"/>
                    <a:pt x="4041" y="626"/>
                  </a:cubicBezTo>
                  <a:cubicBezTo>
                    <a:pt x="1184" y="-327"/>
                    <a:pt x="-1674" y="-327"/>
                    <a:pt x="1184" y="1578"/>
                  </a:cubicBezTo>
                  <a:cubicBezTo>
                    <a:pt x="3089" y="626"/>
                    <a:pt x="4041" y="4436"/>
                    <a:pt x="7851" y="443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4" name="任意多边形: 形状 623">
              <a:extLst>
                <a:ext uri="{FF2B5EF4-FFF2-40B4-BE49-F238E27FC236}">
                  <a16:creationId xmlns:a16="http://schemas.microsoft.com/office/drawing/2014/main" id="{47D57572-86B8-4E54-AACF-1DA1387110D2}"/>
                </a:ext>
              </a:extLst>
            </p:cNvPr>
            <p:cNvSpPr/>
            <p:nvPr/>
          </p:nvSpPr>
          <p:spPr>
            <a:xfrm>
              <a:off x="2192525" y="2499878"/>
              <a:ext cx="7852" cy="4150"/>
            </a:xfrm>
            <a:custGeom>
              <a:avLst/>
              <a:gdLst>
                <a:gd name="connsiteX0" fmla="*/ 0 w 10676"/>
                <a:gd name="connsiteY0" fmla="*/ 881 h 5643"/>
                <a:gd name="connsiteX1" fmla="*/ 10477 w 10676"/>
                <a:gd name="connsiteY1" fmla="*/ 5644 h 5643"/>
                <a:gd name="connsiteX2" fmla="*/ 0 w 10676"/>
                <a:gd name="connsiteY2" fmla="*/ 881 h 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76" h="5643">
                  <a:moveTo>
                    <a:pt x="0" y="881"/>
                  </a:moveTo>
                  <a:cubicBezTo>
                    <a:pt x="5715" y="3739"/>
                    <a:pt x="6668" y="2786"/>
                    <a:pt x="10477" y="5644"/>
                  </a:cubicBezTo>
                  <a:cubicBezTo>
                    <a:pt x="12383" y="2786"/>
                    <a:pt x="0" y="-1976"/>
                    <a:pt x="0" y="8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5" name="任意多边形: 形状 624">
              <a:extLst>
                <a:ext uri="{FF2B5EF4-FFF2-40B4-BE49-F238E27FC236}">
                  <a16:creationId xmlns:a16="http://schemas.microsoft.com/office/drawing/2014/main" id="{DD85BF8D-1243-496A-8E0B-DE8E0244D112}"/>
                </a:ext>
              </a:extLst>
            </p:cNvPr>
            <p:cNvSpPr/>
            <p:nvPr/>
          </p:nvSpPr>
          <p:spPr>
            <a:xfrm>
              <a:off x="2236657" y="2519237"/>
              <a:ext cx="5603" cy="4497"/>
            </a:xfrm>
            <a:custGeom>
              <a:avLst/>
              <a:gdLst>
                <a:gd name="connsiteX0" fmla="*/ 7620 w 7619"/>
                <a:gd name="connsiteY0" fmla="*/ 5990 h 6114"/>
                <a:gd name="connsiteX1" fmla="*/ 2857 w 7619"/>
                <a:gd name="connsiteY1" fmla="*/ 275 h 6114"/>
                <a:gd name="connsiteX2" fmla="*/ 0 w 7619"/>
                <a:gd name="connsiteY2" fmla="*/ 275 h 6114"/>
                <a:gd name="connsiteX3" fmla="*/ 7620 w 7619"/>
                <a:gd name="connsiteY3" fmla="*/ 5990 h 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" h="6114">
                  <a:moveTo>
                    <a:pt x="7620" y="5990"/>
                  </a:moveTo>
                  <a:cubicBezTo>
                    <a:pt x="4763" y="4085"/>
                    <a:pt x="3810" y="3133"/>
                    <a:pt x="2857" y="275"/>
                  </a:cubicBezTo>
                  <a:cubicBezTo>
                    <a:pt x="1905" y="1228"/>
                    <a:pt x="0" y="-678"/>
                    <a:pt x="0" y="275"/>
                  </a:cubicBezTo>
                  <a:cubicBezTo>
                    <a:pt x="0" y="2180"/>
                    <a:pt x="4763" y="6942"/>
                    <a:pt x="7620" y="599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6" name="任意多边形: 形状 625">
              <a:extLst>
                <a:ext uri="{FF2B5EF4-FFF2-40B4-BE49-F238E27FC236}">
                  <a16:creationId xmlns:a16="http://schemas.microsoft.com/office/drawing/2014/main" id="{DA891AAC-50C8-4C25-A804-A452AFAD5181}"/>
                </a:ext>
              </a:extLst>
            </p:cNvPr>
            <p:cNvSpPr/>
            <p:nvPr/>
          </p:nvSpPr>
          <p:spPr>
            <a:xfrm>
              <a:off x="2263977" y="2478991"/>
              <a:ext cx="7705" cy="4132"/>
            </a:xfrm>
            <a:custGeom>
              <a:avLst/>
              <a:gdLst>
                <a:gd name="connsiteX0" fmla="*/ 10477 w 10477"/>
                <a:gd name="connsiteY0" fmla="*/ 5469 h 5619"/>
                <a:gd name="connsiteX1" fmla="*/ 0 w 10477"/>
                <a:gd name="connsiteY1" fmla="*/ 707 h 5619"/>
                <a:gd name="connsiteX2" fmla="*/ 10477 w 10477"/>
                <a:gd name="connsiteY2" fmla="*/ 5469 h 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" h="5619">
                  <a:moveTo>
                    <a:pt x="10477" y="5469"/>
                  </a:moveTo>
                  <a:cubicBezTo>
                    <a:pt x="6667" y="4517"/>
                    <a:pt x="0" y="-2151"/>
                    <a:pt x="0" y="707"/>
                  </a:cubicBezTo>
                  <a:cubicBezTo>
                    <a:pt x="4763" y="2612"/>
                    <a:pt x="9525" y="6422"/>
                    <a:pt x="10477" y="546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7" name="任意多边形: 形状 626">
              <a:extLst>
                <a:ext uri="{FF2B5EF4-FFF2-40B4-BE49-F238E27FC236}">
                  <a16:creationId xmlns:a16="http://schemas.microsoft.com/office/drawing/2014/main" id="{FD9CA794-9867-438F-AF43-DA2AE58F2A8A}"/>
                </a:ext>
              </a:extLst>
            </p:cNvPr>
            <p:cNvSpPr/>
            <p:nvPr/>
          </p:nvSpPr>
          <p:spPr>
            <a:xfrm>
              <a:off x="2270282" y="2553764"/>
              <a:ext cx="7705" cy="7005"/>
            </a:xfrm>
            <a:custGeom>
              <a:avLst/>
              <a:gdLst>
                <a:gd name="connsiteX0" fmla="*/ 0 w 10477"/>
                <a:gd name="connsiteY0" fmla="*/ 0 h 9525"/>
                <a:gd name="connsiteX1" fmla="*/ 10478 w 10477"/>
                <a:gd name="connsiteY1" fmla="*/ 9525 h 9525"/>
                <a:gd name="connsiteX2" fmla="*/ 0 w 10477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" h="9525">
                  <a:moveTo>
                    <a:pt x="0" y="0"/>
                  </a:moveTo>
                  <a:cubicBezTo>
                    <a:pt x="3810" y="2858"/>
                    <a:pt x="7620" y="6668"/>
                    <a:pt x="10478" y="9525"/>
                  </a:cubicBezTo>
                  <a:cubicBezTo>
                    <a:pt x="10478" y="7620"/>
                    <a:pt x="2858" y="95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8" name="任意多边形: 形状 627">
              <a:extLst>
                <a:ext uri="{FF2B5EF4-FFF2-40B4-BE49-F238E27FC236}">
                  <a16:creationId xmlns:a16="http://schemas.microsoft.com/office/drawing/2014/main" id="{375B5849-49D0-4B0B-BA11-987F0C73E01B}"/>
                </a:ext>
              </a:extLst>
            </p:cNvPr>
            <p:cNvSpPr/>
            <p:nvPr/>
          </p:nvSpPr>
          <p:spPr>
            <a:xfrm>
              <a:off x="2313713" y="2554328"/>
              <a:ext cx="5603" cy="3640"/>
            </a:xfrm>
            <a:custGeom>
              <a:avLst/>
              <a:gdLst>
                <a:gd name="connsiteX0" fmla="*/ 0 w 7619"/>
                <a:gd name="connsiteY0" fmla="*/ 187 h 4949"/>
                <a:gd name="connsiteX1" fmla="*/ 7620 w 7619"/>
                <a:gd name="connsiteY1" fmla="*/ 4949 h 4949"/>
                <a:gd name="connsiteX2" fmla="*/ 0 w 7619"/>
                <a:gd name="connsiteY2" fmla="*/ 187 h 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9" h="4949">
                  <a:moveTo>
                    <a:pt x="0" y="187"/>
                  </a:moveTo>
                  <a:cubicBezTo>
                    <a:pt x="2857" y="3044"/>
                    <a:pt x="5715" y="4949"/>
                    <a:pt x="7620" y="4949"/>
                  </a:cubicBezTo>
                  <a:cubicBezTo>
                    <a:pt x="6667" y="2092"/>
                    <a:pt x="1905" y="-766"/>
                    <a:pt x="0" y="18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9" name="任意多边形: 形状 628">
              <a:extLst>
                <a:ext uri="{FF2B5EF4-FFF2-40B4-BE49-F238E27FC236}">
                  <a16:creationId xmlns:a16="http://schemas.microsoft.com/office/drawing/2014/main" id="{C4D90775-3535-4854-A0AC-4BFDBDC8984B}"/>
                </a:ext>
              </a:extLst>
            </p:cNvPr>
            <p:cNvSpPr/>
            <p:nvPr/>
          </p:nvSpPr>
          <p:spPr>
            <a:xfrm>
              <a:off x="2307409" y="2574079"/>
              <a:ext cx="18213" cy="14010"/>
            </a:xfrm>
            <a:custGeom>
              <a:avLst/>
              <a:gdLst>
                <a:gd name="connsiteX0" fmla="*/ 24765 w 24764"/>
                <a:gd name="connsiteY0" fmla="*/ 19050 h 19050"/>
                <a:gd name="connsiteX1" fmla="*/ 18098 w 24764"/>
                <a:gd name="connsiteY1" fmla="*/ 11430 h 19050"/>
                <a:gd name="connsiteX2" fmla="*/ 24765 w 24764"/>
                <a:gd name="connsiteY2" fmla="*/ 17145 h 19050"/>
                <a:gd name="connsiteX3" fmla="*/ 0 w 24764"/>
                <a:gd name="connsiteY3" fmla="*/ 0 h 19050"/>
                <a:gd name="connsiteX4" fmla="*/ 24765 w 24764"/>
                <a:gd name="connsiteY4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4" h="19050">
                  <a:moveTo>
                    <a:pt x="24765" y="19050"/>
                  </a:moveTo>
                  <a:cubicBezTo>
                    <a:pt x="21908" y="16192"/>
                    <a:pt x="17145" y="13335"/>
                    <a:pt x="18098" y="11430"/>
                  </a:cubicBezTo>
                  <a:cubicBezTo>
                    <a:pt x="20002" y="12383"/>
                    <a:pt x="23813" y="18097"/>
                    <a:pt x="24765" y="17145"/>
                  </a:cubicBezTo>
                  <a:cubicBezTo>
                    <a:pt x="20002" y="8572"/>
                    <a:pt x="8573" y="5715"/>
                    <a:pt x="0" y="0"/>
                  </a:cubicBezTo>
                  <a:cubicBezTo>
                    <a:pt x="4763" y="5715"/>
                    <a:pt x="19050" y="16192"/>
                    <a:pt x="24765" y="1905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0" name="任意多边形: 形状 629">
              <a:extLst>
                <a:ext uri="{FF2B5EF4-FFF2-40B4-BE49-F238E27FC236}">
                  <a16:creationId xmlns:a16="http://schemas.microsoft.com/office/drawing/2014/main" id="{FA777664-1C39-4F79-9683-FD92A4371317}"/>
                </a:ext>
              </a:extLst>
            </p:cNvPr>
            <p:cNvSpPr/>
            <p:nvPr/>
          </p:nvSpPr>
          <p:spPr>
            <a:xfrm>
              <a:off x="2402678" y="2617511"/>
              <a:ext cx="3640" cy="4419"/>
            </a:xfrm>
            <a:custGeom>
              <a:avLst/>
              <a:gdLst>
                <a:gd name="connsiteX0" fmla="*/ 0 w 4949"/>
                <a:gd name="connsiteY0" fmla="*/ 3810 h 6009"/>
                <a:gd name="connsiteX1" fmla="*/ 4763 w 4949"/>
                <a:gd name="connsiteY1" fmla="*/ 3810 h 6009"/>
                <a:gd name="connsiteX2" fmla="*/ 1905 w 4949"/>
                <a:gd name="connsiteY2" fmla="*/ 0 h 6009"/>
                <a:gd name="connsiteX3" fmla="*/ 0 w 4949"/>
                <a:gd name="connsiteY3" fmla="*/ 3810 h 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49" h="6009">
                  <a:moveTo>
                    <a:pt x="0" y="3810"/>
                  </a:moveTo>
                  <a:cubicBezTo>
                    <a:pt x="2858" y="7620"/>
                    <a:pt x="5715" y="5715"/>
                    <a:pt x="4763" y="3810"/>
                  </a:cubicBezTo>
                  <a:lnTo>
                    <a:pt x="1905" y="0"/>
                  </a:lnTo>
                  <a:cubicBezTo>
                    <a:pt x="952" y="953"/>
                    <a:pt x="2858" y="2858"/>
                    <a:pt x="0" y="38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1" name="任意多边形: 形状 630">
              <a:extLst>
                <a:ext uri="{FF2B5EF4-FFF2-40B4-BE49-F238E27FC236}">
                  <a16:creationId xmlns:a16="http://schemas.microsoft.com/office/drawing/2014/main" id="{6AB5E7AE-BEC8-4166-A684-925B3F9CE70A}"/>
                </a:ext>
              </a:extLst>
            </p:cNvPr>
            <p:cNvSpPr/>
            <p:nvPr/>
          </p:nvSpPr>
          <p:spPr>
            <a:xfrm>
              <a:off x="2413886" y="2659542"/>
              <a:ext cx="8406" cy="12156"/>
            </a:xfrm>
            <a:custGeom>
              <a:avLst/>
              <a:gdLst>
                <a:gd name="connsiteX0" fmla="*/ 11430 w 11430"/>
                <a:gd name="connsiteY0" fmla="*/ 16192 h 16529"/>
                <a:gd name="connsiteX1" fmla="*/ 0 w 11430"/>
                <a:gd name="connsiteY1" fmla="*/ 0 h 16529"/>
                <a:gd name="connsiteX2" fmla="*/ 11430 w 11430"/>
                <a:gd name="connsiteY2" fmla="*/ 16192 h 16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" h="16529">
                  <a:moveTo>
                    <a:pt x="11430" y="16192"/>
                  </a:moveTo>
                  <a:cubicBezTo>
                    <a:pt x="4763" y="9525"/>
                    <a:pt x="6668" y="5715"/>
                    <a:pt x="0" y="0"/>
                  </a:cubicBezTo>
                  <a:cubicBezTo>
                    <a:pt x="0" y="2858"/>
                    <a:pt x="7620" y="19050"/>
                    <a:pt x="11430" y="1619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2" name="任意多边形: 形状 631">
              <a:extLst>
                <a:ext uri="{FF2B5EF4-FFF2-40B4-BE49-F238E27FC236}">
                  <a16:creationId xmlns:a16="http://schemas.microsoft.com/office/drawing/2014/main" id="{C4D5E370-7C65-43C7-92B9-FDC9F251E2F1}"/>
                </a:ext>
              </a:extLst>
            </p:cNvPr>
            <p:cNvSpPr/>
            <p:nvPr/>
          </p:nvSpPr>
          <p:spPr>
            <a:xfrm>
              <a:off x="2434201" y="2698770"/>
              <a:ext cx="14010" cy="19614"/>
            </a:xfrm>
            <a:custGeom>
              <a:avLst/>
              <a:gdLst>
                <a:gd name="connsiteX0" fmla="*/ 15240 w 19050"/>
                <a:gd name="connsiteY0" fmla="*/ 26670 h 26669"/>
                <a:gd name="connsiteX1" fmla="*/ 19050 w 19050"/>
                <a:gd name="connsiteY1" fmla="*/ 26670 h 26669"/>
                <a:gd name="connsiteX2" fmla="*/ 8573 w 19050"/>
                <a:gd name="connsiteY2" fmla="*/ 5715 h 26669"/>
                <a:gd name="connsiteX3" fmla="*/ 1905 w 19050"/>
                <a:gd name="connsiteY3" fmla="*/ 0 h 26669"/>
                <a:gd name="connsiteX4" fmla="*/ 0 w 19050"/>
                <a:gd name="connsiteY4" fmla="*/ 2857 h 26669"/>
                <a:gd name="connsiteX5" fmla="*/ 15240 w 19050"/>
                <a:gd name="connsiteY5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26669">
                  <a:moveTo>
                    <a:pt x="15240" y="26670"/>
                  </a:moveTo>
                  <a:cubicBezTo>
                    <a:pt x="16193" y="25717"/>
                    <a:pt x="18098" y="25717"/>
                    <a:pt x="19050" y="26670"/>
                  </a:cubicBezTo>
                  <a:cubicBezTo>
                    <a:pt x="14288" y="19050"/>
                    <a:pt x="13335" y="11430"/>
                    <a:pt x="8573" y="5715"/>
                  </a:cubicBezTo>
                  <a:cubicBezTo>
                    <a:pt x="9525" y="8572"/>
                    <a:pt x="3810" y="4763"/>
                    <a:pt x="1905" y="0"/>
                  </a:cubicBezTo>
                  <a:cubicBezTo>
                    <a:pt x="952" y="952"/>
                    <a:pt x="0" y="952"/>
                    <a:pt x="0" y="2857"/>
                  </a:cubicBezTo>
                  <a:cubicBezTo>
                    <a:pt x="6668" y="11430"/>
                    <a:pt x="13335" y="13335"/>
                    <a:pt x="15240" y="2667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3" name="任意多边形: 形状 632">
              <a:extLst>
                <a:ext uri="{FF2B5EF4-FFF2-40B4-BE49-F238E27FC236}">
                  <a16:creationId xmlns:a16="http://schemas.microsoft.com/office/drawing/2014/main" id="{10F5FB2F-F622-4232-B8F2-D34B224DBFC8}"/>
                </a:ext>
              </a:extLst>
            </p:cNvPr>
            <p:cNvSpPr/>
            <p:nvPr/>
          </p:nvSpPr>
          <p:spPr>
            <a:xfrm>
              <a:off x="2450313" y="2714345"/>
              <a:ext cx="2856" cy="6179"/>
            </a:xfrm>
            <a:custGeom>
              <a:avLst/>
              <a:gdLst>
                <a:gd name="connsiteX0" fmla="*/ 0 w 3884"/>
                <a:gd name="connsiteY0" fmla="*/ 730 h 8402"/>
                <a:gd name="connsiteX1" fmla="*/ 2857 w 3884"/>
                <a:gd name="connsiteY1" fmla="*/ 8350 h 8402"/>
                <a:gd name="connsiteX2" fmla="*/ 0 w 3884"/>
                <a:gd name="connsiteY2" fmla="*/ 730 h 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" h="8402">
                  <a:moveTo>
                    <a:pt x="0" y="730"/>
                  </a:moveTo>
                  <a:lnTo>
                    <a:pt x="2857" y="8350"/>
                  </a:lnTo>
                  <a:cubicBezTo>
                    <a:pt x="5715" y="9303"/>
                    <a:pt x="1905" y="-3080"/>
                    <a:pt x="0" y="73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4" name="任意多边形: 形状 633">
              <a:extLst>
                <a:ext uri="{FF2B5EF4-FFF2-40B4-BE49-F238E27FC236}">
                  <a16:creationId xmlns:a16="http://schemas.microsoft.com/office/drawing/2014/main" id="{CA584425-F80B-46AA-8E43-48D6F9F4F9E2}"/>
                </a:ext>
              </a:extLst>
            </p:cNvPr>
            <p:cNvSpPr/>
            <p:nvPr/>
          </p:nvSpPr>
          <p:spPr>
            <a:xfrm>
              <a:off x="2447511" y="2721142"/>
              <a:ext cx="3502" cy="7750"/>
            </a:xfrm>
            <a:custGeom>
              <a:avLst/>
              <a:gdLst>
                <a:gd name="connsiteX0" fmla="*/ 1905 w 4762"/>
                <a:gd name="connsiteY0" fmla="*/ 10539 h 10538"/>
                <a:gd name="connsiteX1" fmla="*/ 4763 w 4762"/>
                <a:gd name="connsiteY1" fmla="*/ 7681 h 10538"/>
                <a:gd name="connsiteX2" fmla="*/ 0 w 4762"/>
                <a:gd name="connsiteY2" fmla="*/ 61 h 10538"/>
                <a:gd name="connsiteX3" fmla="*/ 1905 w 4762"/>
                <a:gd name="connsiteY3" fmla="*/ 10539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" h="10538">
                  <a:moveTo>
                    <a:pt x="1905" y="10539"/>
                  </a:moveTo>
                  <a:cubicBezTo>
                    <a:pt x="2858" y="9586"/>
                    <a:pt x="4763" y="9586"/>
                    <a:pt x="4763" y="7681"/>
                  </a:cubicBezTo>
                  <a:cubicBezTo>
                    <a:pt x="952" y="9586"/>
                    <a:pt x="4763" y="-891"/>
                    <a:pt x="0" y="61"/>
                  </a:cubicBezTo>
                  <a:cubicBezTo>
                    <a:pt x="952" y="3871"/>
                    <a:pt x="952" y="4824"/>
                    <a:pt x="1905" y="1053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5" name="任意多边形: 形状 634">
              <a:extLst>
                <a:ext uri="{FF2B5EF4-FFF2-40B4-BE49-F238E27FC236}">
                  <a16:creationId xmlns:a16="http://schemas.microsoft.com/office/drawing/2014/main" id="{72A3B017-9FDC-4AA5-A598-3159AA3CCFD4}"/>
                </a:ext>
              </a:extLst>
            </p:cNvPr>
            <p:cNvSpPr/>
            <p:nvPr/>
          </p:nvSpPr>
          <p:spPr>
            <a:xfrm>
              <a:off x="2409683" y="3154802"/>
              <a:ext cx="4903" cy="6457"/>
            </a:xfrm>
            <a:custGeom>
              <a:avLst/>
              <a:gdLst>
                <a:gd name="connsiteX0" fmla="*/ 5715 w 6667"/>
                <a:gd name="connsiteY0" fmla="*/ 0 h 8780"/>
                <a:gd name="connsiteX1" fmla="*/ 0 w 6667"/>
                <a:gd name="connsiteY1" fmla="*/ 7620 h 8780"/>
                <a:gd name="connsiteX2" fmla="*/ 6668 w 6667"/>
                <a:gd name="connsiteY2" fmla="*/ 3810 h 8780"/>
                <a:gd name="connsiteX3" fmla="*/ 2858 w 6667"/>
                <a:gd name="connsiteY3" fmla="*/ 6667 h 8780"/>
                <a:gd name="connsiteX4" fmla="*/ 5715 w 6667"/>
                <a:gd name="connsiteY4" fmla="*/ 0 h 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" h="8780">
                  <a:moveTo>
                    <a:pt x="5715" y="0"/>
                  </a:moveTo>
                  <a:cubicBezTo>
                    <a:pt x="2858" y="1905"/>
                    <a:pt x="3810" y="3810"/>
                    <a:pt x="0" y="7620"/>
                  </a:cubicBezTo>
                  <a:cubicBezTo>
                    <a:pt x="952" y="10478"/>
                    <a:pt x="6668" y="7620"/>
                    <a:pt x="6668" y="3810"/>
                  </a:cubicBezTo>
                  <a:cubicBezTo>
                    <a:pt x="5715" y="4763"/>
                    <a:pt x="3810" y="6667"/>
                    <a:pt x="2858" y="6667"/>
                  </a:cubicBezTo>
                  <a:cubicBezTo>
                    <a:pt x="1905" y="5715"/>
                    <a:pt x="6668" y="953"/>
                    <a:pt x="571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6" name="任意多边形: 形状 635">
              <a:extLst>
                <a:ext uri="{FF2B5EF4-FFF2-40B4-BE49-F238E27FC236}">
                  <a16:creationId xmlns:a16="http://schemas.microsoft.com/office/drawing/2014/main" id="{D6C5A435-84D5-4C5E-8A35-7E9CC4255500}"/>
                </a:ext>
              </a:extLst>
            </p:cNvPr>
            <p:cNvSpPr/>
            <p:nvPr/>
          </p:nvSpPr>
          <p:spPr>
            <a:xfrm>
              <a:off x="2235256" y="3306813"/>
              <a:ext cx="11275" cy="6304"/>
            </a:xfrm>
            <a:custGeom>
              <a:avLst/>
              <a:gdLst>
                <a:gd name="connsiteX0" fmla="*/ 3810 w 15331"/>
                <a:gd name="connsiteY0" fmla="*/ 8572 h 8572"/>
                <a:gd name="connsiteX1" fmla="*/ 15240 w 15331"/>
                <a:gd name="connsiteY1" fmla="*/ 0 h 8572"/>
                <a:gd name="connsiteX2" fmla="*/ 0 w 15331"/>
                <a:gd name="connsiteY2" fmla="*/ 8572 h 8572"/>
                <a:gd name="connsiteX3" fmla="*/ 3810 w 15331"/>
                <a:gd name="connsiteY3" fmla="*/ 8572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31" h="8572">
                  <a:moveTo>
                    <a:pt x="3810" y="8572"/>
                  </a:moveTo>
                  <a:cubicBezTo>
                    <a:pt x="9525" y="4763"/>
                    <a:pt x="16193" y="1905"/>
                    <a:pt x="15240" y="0"/>
                  </a:cubicBezTo>
                  <a:cubicBezTo>
                    <a:pt x="10478" y="4763"/>
                    <a:pt x="2858" y="5715"/>
                    <a:pt x="0" y="8572"/>
                  </a:cubicBezTo>
                  <a:cubicBezTo>
                    <a:pt x="1905" y="7620"/>
                    <a:pt x="2858" y="6668"/>
                    <a:pt x="3810" y="857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7" name="任意多边形: 形状 636">
              <a:extLst>
                <a:ext uri="{FF2B5EF4-FFF2-40B4-BE49-F238E27FC236}">
                  <a16:creationId xmlns:a16="http://schemas.microsoft.com/office/drawing/2014/main" id="{AE722240-A7B6-40F0-94B4-8F9204EA57B8}"/>
                </a:ext>
              </a:extLst>
            </p:cNvPr>
            <p:cNvSpPr/>
            <p:nvPr/>
          </p:nvSpPr>
          <p:spPr>
            <a:xfrm>
              <a:off x="2129612" y="3350244"/>
              <a:ext cx="5471" cy="3502"/>
            </a:xfrm>
            <a:custGeom>
              <a:avLst/>
              <a:gdLst>
                <a:gd name="connsiteX0" fmla="*/ 772 w 7439"/>
                <a:gd name="connsiteY0" fmla="*/ 4763 h 4762"/>
                <a:gd name="connsiteX1" fmla="*/ 7440 w 7439"/>
                <a:gd name="connsiteY1" fmla="*/ 0 h 4762"/>
                <a:gd name="connsiteX2" fmla="*/ 772 w 7439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9" h="4762">
                  <a:moveTo>
                    <a:pt x="772" y="4763"/>
                  </a:moveTo>
                  <a:cubicBezTo>
                    <a:pt x="4582" y="3810"/>
                    <a:pt x="7440" y="1905"/>
                    <a:pt x="7440" y="0"/>
                  </a:cubicBezTo>
                  <a:cubicBezTo>
                    <a:pt x="3630" y="1905"/>
                    <a:pt x="-2085" y="1905"/>
                    <a:pt x="772" y="47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8" name="任意多边形: 形状 637">
              <a:extLst>
                <a:ext uri="{FF2B5EF4-FFF2-40B4-BE49-F238E27FC236}">
                  <a16:creationId xmlns:a16="http://schemas.microsoft.com/office/drawing/2014/main" id="{C9CBEE00-6111-4D93-BF8B-82A9CB857F8E}"/>
                </a:ext>
              </a:extLst>
            </p:cNvPr>
            <p:cNvSpPr/>
            <p:nvPr/>
          </p:nvSpPr>
          <p:spPr>
            <a:xfrm>
              <a:off x="2008291" y="3371260"/>
              <a:ext cx="19614" cy="2727"/>
            </a:xfrm>
            <a:custGeom>
              <a:avLst/>
              <a:gdLst>
                <a:gd name="connsiteX0" fmla="*/ 26670 w 26669"/>
                <a:gd name="connsiteY0" fmla="*/ 0 h 3708"/>
                <a:gd name="connsiteX1" fmla="*/ 0 w 26669"/>
                <a:gd name="connsiteY1" fmla="*/ 1905 h 3708"/>
                <a:gd name="connsiteX2" fmla="*/ 25718 w 26669"/>
                <a:gd name="connsiteY2" fmla="*/ 1905 h 3708"/>
                <a:gd name="connsiteX3" fmla="*/ 26670 w 26669"/>
                <a:gd name="connsiteY3" fmla="*/ 0 h 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9" h="3708">
                  <a:moveTo>
                    <a:pt x="26670" y="0"/>
                  </a:moveTo>
                  <a:cubicBezTo>
                    <a:pt x="15240" y="1905"/>
                    <a:pt x="9525" y="953"/>
                    <a:pt x="0" y="1905"/>
                  </a:cubicBezTo>
                  <a:cubicBezTo>
                    <a:pt x="7620" y="3810"/>
                    <a:pt x="19050" y="4763"/>
                    <a:pt x="25718" y="1905"/>
                  </a:cubicBezTo>
                  <a:cubicBezTo>
                    <a:pt x="22860" y="953"/>
                    <a:pt x="25718" y="953"/>
                    <a:pt x="2667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9" name="任意多边形: 形状 638">
              <a:extLst>
                <a:ext uri="{FF2B5EF4-FFF2-40B4-BE49-F238E27FC236}">
                  <a16:creationId xmlns:a16="http://schemas.microsoft.com/office/drawing/2014/main" id="{392A65C5-AC9C-4CE9-9563-EB94B6E4A030}"/>
                </a:ext>
              </a:extLst>
            </p:cNvPr>
            <p:cNvSpPr/>
            <p:nvPr/>
          </p:nvSpPr>
          <p:spPr>
            <a:xfrm>
              <a:off x="2016697" y="3363554"/>
              <a:ext cx="9106" cy="3502"/>
            </a:xfrm>
            <a:custGeom>
              <a:avLst/>
              <a:gdLst>
                <a:gd name="connsiteX0" fmla="*/ 0 w 12382"/>
                <a:gd name="connsiteY0" fmla="*/ 4763 h 4762"/>
                <a:gd name="connsiteX1" fmla="*/ 12382 w 12382"/>
                <a:gd name="connsiteY1" fmla="*/ 0 h 4762"/>
                <a:gd name="connsiteX2" fmla="*/ 0 w 12382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" h="4762">
                  <a:moveTo>
                    <a:pt x="0" y="4763"/>
                  </a:moveTo>
                  <a:cubicBezTo>
                    <a:pt x="3810" y="2857"/>
                    <a:pt x="9525" y="1905"/>
                    <a:pt x="12382" y="0"/>
                  </a:cubicBezTo>
                  <a:cubicBezTo>
                    <a:pt x="4763" y="953"/>
                    <a:pt x="952" y="0"/>
                    <a:pt x="0" y="47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0" name="任意多边形: 形状 639">
              <a:extLst>
                <a:ext uri="{FF2B5EF4-FFF2-40B4-BE49-F238E27FC236}">
                  <a16:creationId xmlns:a16="http://schemas.microsoft.com/office/drawing/2014/main" id="{C254BB1C-ECD7-47F6-8402-9072F9ABA178}"/>
                </a:ext>
              </a:extLst>
            </p:cNvPr>
            <p:cNvSpPr/>
            <p:nvPr/>
          </p:nvSpPr>
          <p:spPr>
            <a:xfrm>
              <a:off x="2001958" y="3364955"/>
              <a:ext cx="13338" cy="6304"/>
            </a:xfrm>
            <a:custGeom>
              <a:avLst/>
              <a:gdLst>
                <a:gd name="connsiteX0" fmla="*/ 6706 w 18136"/>
                <a:gd name="connsiteY0" fmla="*/ 3810 h 8572"/>
                <a:gd name="connsiteX1" fmla="*/ 18136 w 18136"/>
                <a:gd name="connsiteY1" fmla="*/ 3810 h 8572"/>
                <a:gd name="connsiteX2" fmla="*/ 15279 w 18136"/>
                <a:gd name="connsiteY2" fmla="*/ 0 h 8572"/>
                <a:gd name="connsiteX3" fmla="*/ 991 w 18136"/>
                <a:gd name="connsiteY3" fmla="*/ 1905 h 8572"/>
                <a:gd name="connsiteX4" fmla="*/ 2896 w 18136"/>
                <a:gd name="connsiteY4" fmla="*/ 6667 h 8572"/>
                <a:gd name="connsiteX5" fmla="*/ 991 w 18136"/>
                <a:gd name="connsiteY5" fmla="*/ 8572 h 8572"/>
                <a:gd name="connsiteX6" fmla="*/ 12421 w 18136"/>
                <a:gd name="connsiteY6" fmla="*/ 4763 h 8572"/>
                <a:gd name="connsiteX7" fmla="*/ 6706 w 18136"/>
                <a:gd name="connsiteY7" fmla="*/ 3810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36" h="8572">
                  <a:moveTo>
                    <a:pt x="6706" y="3810"/>
                  </a:moveTo>
                  <a:cubicBezTo>
                    <a:pt x="9564" y="1905"/>
                    <a:pt x="13374" y="6667"/>
                    <a:pt x="18136" y="3810"/>
                  </a:cubicBezTo>
                  <a:cubicBezTo>
                    <a:pt x="18136" y="1905"/>
                    <a:pt x="17184" y="0"/>
                    <a:pt x="15279" y="0"/>
                  </a:cubicBezTo>
                  <a:cubicBezTo>
                    <a:pt x="10516" y="952"/>
                    <a:pt x="6706" y="1905"/>
                    <a:pt x="991" y="1905"/>
                  </a:cubicBezTo>
                  <a:cubicBezTo>
                    <a:pt x="1944" y="4763"/>
                    <a:pt x="991" y="3810"/>
                    <a:pt x="2896" y="6667"/>
                  </a:cubicBezTo>
                  <a:cubicBezTo>
                    <a:pt x="39" y="6667"/>
                    <a:pt x="-914" y="7620"/>
                    <a:pt x="991" y="8572"/>
                  </a:cubicBezTo>
                  <a:cubicBezTo>
                    <a:pt x="2896" y="6667"/>
                    <a:pt x="10516" y="7620"/>
                    <a:pt x="12421" y="4763"/>
                  </a:cubicBezTo>
                  <a:cubicBezTo>
                    <a:pt x="9564" y="3810"/>
                    <a:pt x="7659" y="4763"/>
                    <a:pt x="6706" y="38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1" name="任意多边形: 形状 640">
              <a:extLst>
                <a:ext uri="{FF2B5EF4-FFF2-40B4-BE49-F238E27FC236}">
                  <a16:creationId xmlns:a16="http://schemas.microsoft.com/office/drawing/2014/main" id="{3DA50B67-FBF0-4109-9619-C1D23495BF74}"/>
                </a:ext>
              </a:extLst>
            </p:cNvPr>
            <p:cNvSpPr/>
            <p:nvPr/>
          </p:nvSpPr>
          <p:spPr>
            <a:xfrm>
              <a:off x="1988677" y="3372661"/>
              <a:ext cx="13309" cy="2425"/>
            </a:xfrm>
            <a:custGeom>
              <a:avLst/>
              <a:gdLst>
                <a:gd name="connsiteX0" fmla="*/ 0 w 18097"/>
                <a:gd name="connsiteY0" fmla="*/ 953 h 3297"/>
                <a:gd name="connsiteX1" fmla="*/ 6668 w 18097"/>
                <a:gd name="connsiteY1" fmla="*/ 953 h 3297"/>
                <a:gd name="connsiteX2" fmla="*/ 18098 w 18097"/>
                <a:gd name="connsiteY2" fmla="*/ 0 h 3297"/>
                <a:gd name="connsiteX3" fmla="*/ 0 w 18097"/>
                <a:gd name="connsiteY3" fmla="*/ 953 h 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" h="3297">
                  <a:moveTo>
                    <a:pt x="0" y="953"/>
                  </a:moveTo>
                  <a:cubicBezTo>
                    <a:pt x="7620" y="5715"/>
                    <a:pt x="0" y="1905"/>
                    <a:pt x="6668" y="953"/>
                  </a:cubicBezTo>
                  <a:cubicBezTo>
                    <a:pt x="10477" y="0"/>
                    <a:pt x="16193" y="2858"/>
                    <a:pt x="18098" y="0"/>
                  </a:cubicBezTo>
                  <a:cubicBezTo>
                    <a:pt x="9525" y="953"/>
                    <a:pt x="6668" y="-952"/>
                    <a:pt x="0" y="9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2" name="任意多边形: 形状 641">
              <a:extLst>
                <a:ext uri="{FF2B5EF4-FFF2-40B4-BE49-F238E27FC236}">
                  <a16:creationId xmlns:a16="http://schemas.microsoft.com/office/drawing/2014/main" id="{66395113-FA46-4874-AC07-9009613C9949}"/>
                </a:ext>
              </a:extLst>
            </p:cNvPr>
            <p:cNvSpPr/>
            <p:nvPr/>
          </p:nvSpPr>
          <p:spPr>
            <a:xfrm>
              <a:off x="1952250" y="3369568"/>
              <a:ext cx="13345" cy="1186"/>
            </a:xfrm>
            <a:custGeom>
              <a:avLst/>
              <a:gdLst>
                <a:gd name="connsiteX0" fmla="*/ 0 w 18145"/>
                <a:gd name="connsiteY0" fmla="*/ 395 h 1613"/>
                <a:gd name="connsiteX1" fmla="*/ 18098 w 18145"/>
                <a:gd name="connsiteY1" fmla="*/ 1347 h 1613"/>
                <a:gd name="connsiteX2" fmla="*/ 0 w 18145"/>
                <a:gd name="connsiteY2" fmla="*/ 395 h 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45" h="1613">
                  <a:moveTo>
                    <a:pt x="0" y="395"/>
                  </a:moveTo>
                  <a:cubicBezTo>
                    <a:pt x="5715" y="395"/>
                    <a:pt x="19050" y="2300"/>
                    <a:pt x="18098" y="1347"/>
                  </a:cubicBezTo>
                  <a:cubicBezTo>
                    <a:pt x="10478" y="395"/>
                    <a:pt x="3810" y="-558"/>
                    <a:pt x="0" y="3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3" name="任意多边形: 形状 642">
              <a:extLst>
                <a:ext uri="{FF2B5EF4-FFF2-40B4-BE49-F238E27FC236}">
                  <a16:creationId xmlns:a16="http://schemas.microsoft.com/office/drawing/2014/main" id="{225DA578-265F-4392-BB20-D820802E5DB4}"/>
                </a:ext>
              </a:extLst>
            </p:cNvPr>
            <p:cNvSpPr/>
            <p:nvPr/>
          </p:nvSpPr>
          <p:spPr>
            <a:xfrm>
              <a:off x="1936097" y="3360584"/>
              <a:ext cx="5984" cy="2270"/>
            </a:xfrm>
            <a:custGeom>
              <a:avLst/>
              <a:gdLst>
                <a:gd name="connsiteX0" fmla="*/ 57 w 8136"/>
                <a:gd name="connsiteY0" fmla="*/ 2134 h 3086"/>
                <a:gd name="connsiteX1" fmla="*/ 7677 w 8136"/>
                <a:gd name="connsiteY1" fmla="*/ 3086 h 3086"/>
                <a:gd name="connsiteX2" fmla="*/ 57 w 8136"/>
                <a:gd name="connsiteY2" fmla="*/ 2134 h 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36" h="3086">
                  <a:moveTo>
                    <a:pt x="57" y="2134"/>
                  </a:moveTo>
                  <a:cubicBezTo>
                    <a:pt x="3867" y="3086"/>
                    <a:pt x="4819" y="1181"/>
                    <a:pt x="7677" y="3086"/>
                  </a:cubicBezTo>
                  <a:cubicBezTo>
                    <a:pt x="10534" y="229"/>
                    <a:pt x="-896" y="-1676"/>
                    <a:pt x="57" y="213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4" name="任意多边形: 形状 643">
              <a:extLst>
                <a:ext uri="{FF2B5EF4-FFF2-40B4-BE49-F238E27FC236}">
                  <a16:creationId xmlns:a16="http://schemas.microsoft.com/office/drawing/2014/main" id="{2083476B-174F-459C-8114-9AAB4E76C450}"/>
                </a:ext>
              </a:extLst>
            </p:cNvPr>
            <p:cNvSpPr/>
            <p:nvPr/>
          </p:nvSpPr>
          <p:spPr>
            <a:xfrm>
              <a:off x="1924930" y="3349724"/>
              <a:ext cx="7005" cy="2117"/>
            </a:xfrm>
            <a:custGeom>
              <a:avLst/>
              <a:gdLst>
                <a:gd name="connsiteX0" fmla="*/ 0 w 9525"/>
                <a:gd name="connsiteY0" fmla="*/ 1660 h 2879"/>
                <a:gd name="connsiteX1" fmla="*/ 9525 w 9525"/>
                <a:gd name="connsiteY1" fmla="*/ 2612 h 2879"/>
                <a:gd name="connsiteX2" fmla="*/ 0 w 9525"/>
                <a:gd name="connsiteY2" fmla="*/ 1660 h 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2879">
                  <a:moveTo>
                    <a:pt x="0" y="1660"/>
                  </a:moveTo>
                  <a:cubicBezTo>
                    <a:pt x="5715" y="1660"/>
                    <a:pt x="6667" y="3565"/>
                    <a:pt x="9525" y="2612"/>
                  </a:cubicBezTo>
                  <a:cubicBezTo>
                    <a:pt x="8572" y="1660"/>
                    <a:pt x="0" y="-2150"/>
                    <a:pt x="0" y="166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" name="任意多边形: 形状 644">
              <a:extLst>
                <a:ext uri="{FF2B5EF4-FFF2-40B4-BE49-F238E27FC236}">
                  <a16:creationId xmlns:a16="http://schemas.microsoft.com/office/drawing/2014/main" id="{B45860D5-47B1-4B67-ACA1-AD699E9732A7}"/>
                </a:ext>
              </a:extLst>
            </p:cNvPr>
            <p:cNvSpPr/>
            <p:nvPr/>
          </p:nvSpPr>
          <p:spPr>
            <a:xfrm>
              <a:off x="1912321" y="3283696"/>
              <a:ext cx="9106" cy="2242"/>
            </a:xfrm>
            <a:custGeom>
              <a:avLst/>
              <a:gdLst>
                <a:gd name="connsiteX0" fmla="*/ 0 w 12382"/>
                <a:gd name="connsiteY0" fmla="*/ 0 h 3049"/>
                <a:gd name="connsiteX1" fmla="*/ 11430 w 12382"/>
                <a:gd name="connsiteY1" fmla="*/ 2857 h 3049"/>
                <a:gd name="connsiteX2" fmla="*/ 12383 w 12382"/>
                <a:gd name="connsiteY2" fmla="*/ 953 h 3049"/>
                <a:gd name="connsiteX3" fmla="*/ 0 w 12382"/>
                <a:gd name="connsiteY3" fmla="*/ 0 h 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" h="3049">
                  <a:moveTo>
                    <a:pt x="0" y="0"/>
                  </a:moveTo>
                  <a:cubicBezTo>
                    <a:pt x="3810" y="953"/>
                    <a:pt x="8573" y="3810"/>
                    <a:pt x="11430" y="2857"/>
                  </a:cubicBezTo>
                  <a:lnTo>
                    <a:pt x="12383" y="953"/>
                  </a:lnTo>
                  <a:cubicBezTo>
                    <a:pt x="6668" y="-953"/>
                    <a:pt x="3810" y="95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6" name="任意多边形: 形状 645">
              <a:extLst>
                <a:ext uri="{FF2B5EF4-FFF2-40B4-BE49-F238E27FC236}">
                  <a16:creationId xmlns:a16="http://schemas.microsoft.com/office/drawing/2014/main" id="{20F1780C-E42C-4FDC-9B9A-CD43D7EDACA2}"/>
                </a:ext>
              </a:extLst>
            </p:cNvPr>
            <p:cNvSpPr/>
            <p:nvPr/>
          </p:nvSpPr>
          <p:spPr>
            <a:xfrm>
              <a:off x="1866088" y="3292431"/>
              <a:ext cx="7005" cy="3173"/>
            </a:xfrm>
            <a:custGeom>
              <a:avLst/>
              <a:gdLst>
                <a:gd name="connsiteX0" fmla="*/ 0 w 9525"/>
                <a:gd name="connsiteY0" fmla="*/ 1457 h 4314"/>
                <a:gd name="connsiteX1" fmla="*/ 9525 w 9525"/>
                <a:gd name="connsiteY1" fmla="*/ 4315 h 4314"/>
                <a:gd name="connsiteX2" fmla="*/ 8573 w 9525"/>
                <a:gd name="connsiteY2" fmla="*/ 2410 h 4314"/>
                <a:gd name="connsiteX3" fmla="*/ 0 w 9525"/>
                <a:gd name="connsiteY3" fmla="*/ 14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4314">
                  <a:moveTo>
                    <a:pt x="0" y="1457"/>
                  </a:moveTo>
                  <a:cubicBezTo>
                    <a:pt x="4763" y="2410"/>
                    <a:pt x="6668" y="4315"/>
                    <a:pt x="9525" y="4315"/>
                  </a:cubicBezTo>
                  <a:cubicBezTo>
                    <a:pt x="8573" y="3362"/>
                    <a:pt x="8573" y="3362"/>
                    <a:pt x="8573" y="2410"/>
                  </a:cubicBezTo>
                  <a:cubicBezTo>
                    <a:pt x="4763" y="505"/>
                    <a:pt x="0" y="-1400"/>
                    <a:pt x="0" y="145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7" name="任意多边形: 形状 646">
              <a:extLst>
                <a:ext uri="{FF2B5EF4-FFF2-40B4-BE49-F238E27FC236}">
                  <a16:creationId xmlns:a16="http://schemas.microsoft.com/office/drawing/2014/main" id="{7D786EE2-E88B-40B8-893C-588E0ABA19D5}"/>
                </a:ext>
              </a:extLst>
            </p:cNvPr>
            <p:cNvSpPr/>
            <p:nvPr/>
          </p:nvSpPr>
          <p:spPr>
            <a:xfrm>
              <a:off x="1843671" y="3303669"/>
              <a:ext cx="11208" cy="3843"/>
            </a:xfrm>
            <a:custGeom>
              <a:avLst/>
              <a:gdLst>
                <a:gd name="connsiteX0" fmla="*/ 0 w 15240"/>
                <a:gd name="connsiteY0" fmla="*/ 464 h 5226"/>
                <a:gd name="connsiteX1" fmla="*/ 1905 w 15240"/>
                <a:gd name="connsiteY1" fmla="*/ 3322 h 5226"/>
                <a:gd name="connsiteX2" fmla="*/ 15240 w 15240"/>
                <a:gd name="connsiteY2" fmla="*/ 5227 h 5226"/>
                <a:gd name="connsiteX3" fmla="*/ 4763 w 15240"/>
                <a:gd name="connsiteY3" fmla="*/ 464 h 5226"/>
                <a:gd name="connsiteX4" fmla="*/ 0 w 15240"/>
                <a:gd name="connsiteY4" fmla="*/ 464 h 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" h="5226">
                  <a:moveTo>
                    <a:pt x="0" y="464"/>
                  </a:moveTo>
                  <a:cubicBezTo>
                    <a:pt x="1905" y="1417"/>
                    <a:pt x="1905" y="2369"/>
                    <a:pt x="1905" y="3322"/>
                  </a:cubicBezTo>
                  <a:cubicBezTo>
                    <a:pt x="8573" y="4274"/>
                    <a:pt x="10478" y="5227"/>
                    <a:pt x="15240" y="5227"/>
                  </a:cubicBezTo>
                  <a:cubicBezTo>
                    <a:pt x="9525" y="2369"/>
                    <a:pt x="8573" y="3322"/>
                    <a:pt x="4763" y="464"/>
                  </a:cubicBezTo>
                  <a:cubicBezTo>
                    <a:pt x="6668" y="3322"/>
                    <a:pt x="0" y="-1441"/>
                    <a:pt x="0" y="46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8" name="任意多边形: 形状 647">
              <a:extLst>
                <a:ext uri="{FF2B5EF4-FFF2-40B4-BE49-F238E27FC236}">
                  <a16:creationId xmlns:a16="http://schemas.microsoft.com/office/drawing/2014/main" id="{F72B707D-2378-45AD-977F-EB85BDE69446}"/>
                </a:ext>
              </a:extLst>
            </p:cNvPr>
            <p:cNvSpPr/>
            <p:nvPr/>
          </p:nvSpPr>
          <p:spPr>
            <a:xfrm>
              <a:off x="1827559" y="3226254"/>
              <a:ext cx="19614" cy="9880"/>
            </a:xfrm>
            <a:custGeom>
              <a:avLst/>
              <a:gdLst>
                <a:gd name="connsiteX0" fmla="*/ 0 w 26669"/>
                <a:gd name="connsiteY0" fmla="*/ 4763 h 13434"/>
                <a:gd name="connsiteX1" fmla="*/ 8573 w 26669"/>
                <a:gd name="connsiteY1" fmla="*/ 10478 h 13434"/>
                <a:gd name="connsiteX2" fmla="*/ 21907 w 26669"/>
                <a:gd name="connsiteY2" fmla="*/ 12383 h 13434"/>
                <a:gd name="connsiteX3" fmla="*/ 14288 w 26669"/>
                <a:gd name="connsiteY3" fmla="*/ 6668 h 13434"/>
                <a:gd name="connsiteX4" fmla="*/ 26670 w 26669"/>
                <a:gd name="connsiteY4" fmla="*/ 9525 h 13434"/>
                <a:gd name="connsiteX5" fmla="*/ 8573 w 26669"/>
                <a:gd name="connsiteY5" fmla="*/ 0 h 13434"/>
                <a:gd name="connsiteX6" fmla="*/ 6668 w 26669"/>
                <a:gd name="connsiteY6" fmla="*/ 6668 h 13434"/>
                <a:gd name="connsiteX7" fmla="*/ 0 w 26669"/>
                <a:gd name="connsiteY7" fmla="*/ 4763 h 13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69" h="13434">
                  <a:moveTo>
                    <a:pt x="0" y="4763"/>
                  </a:moveTo>
                  <a:cubicBezTo>
                    <a:pt x="3810" y="6668"/>
                    <a:pt x="5715" y="8573"/>
                    <a:pt x="8573" y="10478"/>
                  </a:cubicBezTo>
                  <a:cubicBezTo>
                    <a:pt x="11430" y="3810"/>
                    <a:pt x="18098" y="17145"/>
                    <a:pt x="21907" y="12383"/>
                  </a:cubicBezTo>
                  <a:cubicBezTo>
                    <a:pt x="19050" y="11430"/>
                    <a:pt x="12382" y="10478"/>
                    <a:pt x="14288" y="6668"/>
                  </a:cubicBezTo>
                  <a:cubicBezTo>
                    <a:pt x="19050" y="6668"/>
                    <a:pt x="25718" y="14288"/>
                    <a:pt x="26670" y="9525"/>
                  </a:cubicBezTo>
                  <a:cubicBezTo>
                    <a:pt x="19050" y="6668"/>
                    <a:pt x="14288" y="4763"/>
                    <a:pt x="8573" y="0"/>
                  </a:cubicBezTo>
                  <a:cubicBezTo>
                    <a:pt x="11430" y="5715"/>
                    <a:pt x="3810" y="953"/>
                    <a:pt x="6668" y="6668"/>
                  </a:cubicBezTo>
                  <a:cubicBezTo>
                    <a:pt x="5715" y="5715"/>
                    <a:pt x="952" y="953"/>
                    <a:pt x="0" y="47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9" name="任意多边形: 形状 648">
              <a:extLst>
                <a:ext uri="{FF2B5EF4-FFF2-40B4-BE49-F238E27FC236}">
                  <a16:creationId xmlns:a16="http://schemas.microsoft.com/office/drawing/2014/main" id="{AB07A0BB-2E64-4179-AECB-251CB2D9E0E0}"/>
                </a:ext>
              </a:extLst>
            </p:cNvPr>
            <p:cNvSpPr/>
            <p:nvPr/>
          </p:nvSpPr>
          <p:spPr>
            <a:xfrm>
              <a:off x="1724351" y="3224152"/>
              <a:ext cx="4435" cy="4202"/>
            </a:xfrm>
            <a:custGeom>
              <a:avLst/>
              <a:gdLst>
                <a:gd name="connsiteX0" fmla="*/ 1269 w 6031"/>
                <a:gd name="connsiteY0" fmla="*/ 0 h 5714"/>
                <a:gd name="connsiteX1" fmla="*/ 6031 w 6031"/>
                <a:gd name="connsiteY1" fmla="*/ 5715 h 5714"/>
                <a:gd name="connsiteX2" fmla="*/ 1269 w 6031"/>
                <a:gd name="connsiteY2" fmla="*/ 0 h 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1" h="5714">
                  <a:moveTo>
                    <a:pt x="1269" y="0"/>
                  </a:moveTo>
                  <a:cubicBezTo>
                    <a:pt x="-2541" y="1905"/>
                    <a:pt x="3174" y="5715"/>
                    <a:pt x="6031" y="5715"/>
                  </a:cubicBezTo>
                  <a:cubicBezTo>
                    <a:pt x="2221" y="3810"/>
                    <a:pt x="5079" y="2857"/>
                    <a:pt x="12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0" name="任意多边形: 形状 649">
              <a:extLst>
                <a:ext uri="{FF2B5EF4-FFF2-40B4-BE49-F238E27FC236}">
                  <a16:creationId xmlns:a16="http://schemas.microsoft.com/office/drawing/2014/main" id="{088A847C-4978-4BAB-A327-E345C7E58311}"/>
                </a:ext>
              </a:extLst>
            </p:cNvPr>
            <p:cNvSpPr/>
            <p:nvPr/>
          </p:nvSpPr>
          <p:spPr>
            <a:xfrm>
              <a:off x="1681931" y="3200335"/>
              <a:ext cx="13932" cy="15747"/>
            </a:xfrm>
            <a:custGeom>
              <a:avLst/>
              <a:gdLst>
                <a:gd name="connsiteX0" fmla="*/ 9419 w 18944"/>
                <a:gd name="connsiteY0" fmla="*/ 11430 h 21411"/>
                <a:gd name="connsiteX1" fmla="*/ 847 w 18944"/>
                <a:gd name="connsiteY1" fmla="*/ 0 h 21411"/>
                <a:gd name="connsiteX2" fmla="*/ 847 w 18944"/>
                <a:gd name="connsiteY2" fmla="*/ 10478 h 21411"/>
                <a:gd name="connsiteX3" fmla="*/ 7514 w 18944"/>
                <a:gd name="connsiteY3" fmla="*/ 10478 h 21411"/>
                <a:gd name="connsiteX4" fmla="*/ 18944 w 18944"/>
                <a:gd name="connsiteY4" fmla="*/ 20955 h 21411"/>
                <a:gd name="connsiteX5" fmla="*/ 9419 w 18944"/>
                <a:gd name="connsiteY5" fmla="*/ 11430 h 2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4" h="21411">
                  <a:moveTo>
                    <a:pt x="9419" y="11430"/>
                  </a:moveTo>
                  <a:cubicBezTo>
                    <a:pt x="13229" y="12383"/>
                    <a:pt x="3704" y="953"/>
                    <a:pt x="847" y="0"/>
                  </a:cubicBezTo>
                  <a:cubicBezTo>
                    <a:pt x="847" y="3810"/>
                    <a:pt x="-1058" y="6667"/>
                    <a:pt x="847" y="10478"/>
                  </a:cubicBezTo>
                  <a:cubicBezTo>
                    <a:pt x="2752" y="10478"/>
                    <a:pt x="4657" y="7620"/>
                    <a:pt x="7514" y="10478"/>
                  </a:cubicBezTo>
                  <a:cubicBezTo>
                    <a:pt x="7514" y="12383"/>
                    <a:pt x="17039" y="23813"/>
                    <a:pt x="18944" y="20955"/>
                  </a:cubicBezTo>
                  <a:cubicBezTo>
                    <a:pt x="17039" y="17145"/>
                    <a:pt x="13229" y="15240"/>
                    <a:pt x="9419" y="1143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1" name="任意多边形: 形状 650">
              <a:extLst>
                <a:ext uri="{FF2B5EF4-FFF2-40B4-BE49-F238E27FC236}">
                  <a16:creationId xmlns:a16="http://schemas.microsoft.com/office/drawing/2014/main" id="{552003BE-BF96-475E-B596-04B5080A74AB}"/>
                </a:ext>
              </a:extLst>
            </p:cNvPr>
            <p:cNvSpPr/>
            <p:nvPr/>
          </p:nvSpPr>
          <p:spPr>
            <a:xfrm>
              <a:off x="1858382" y="3254274"/>
              <a:ext cx="525" cy="7005"/>
            </a:xfrm>
            <a:custGeom>
              <a:avLst/>
              <a:gdLst>
                <a:gd name="connsiteX0" fmla="*/ 0 w 714"/>
                <a:gd name="connsiteY0" fmla="*/ 0 h 9525"/>
                <a:gd name="connsiteX1" fmla="*/ 0 w 714"/>
                <a:gd name="connsiteY1" fmla="*/ 0 h 9525"/>
                <a:gd name="connsiteX2" fmla="*/ 0 w 714"/>
                <a:gd name="connsiteY2" fmla="*/ 0 h 9525"/>
                <a:gd name="connsiteX3" fmla="*/ 0 w 714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" h="9525">
                  <a:moveTo>
                    <a:pt x="0" y="0"/>
                  </a:moveTo>
                  <a:cubicBezTo>
                    <a:pt x="952" y="0"/>
                    <a:pt x="952" y="0"/>
                    <a:pt x="0" y="0"/>
                  </a:cubicBezTo>
                  <a:cubicBezTo>
                    <a:pt x="952" y="0"/>
                    <a:pt x="95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2" name="任意多边形: 形状 651">
              <a:extLst>
                <a:ext uri="{FF2B5EF4-FFF2-40B4-BE49-F238E27FC236}">
                  <a16:creationId xmlns:a16="http://schemas.microsoft.com/office/drawing/2014/main" id="{CD673BFF-11C4-4A29-88AA-0EDF0EB3861F}"/>
                </a:ext>
              </a:extLst>
            </p:cNvPr>
            <p:cNvSpPr/>
            <p:nvPr/>
          </p:nvSpPr>
          <p:spPr>
            <a:xfrm>
              <a:off x="2067835" y="3339737"/>
              <a:ext cx="5603" cy="700"/>
            </a:xfrm>
            <a:custGeom>
              <a:avLst/>
              <a:gdLst>
                <a:gd name="connsiteX0" fmla="*/ 0 w 7619"/>
                <a:gd name="connsiteY0" fmla="*/ 953 h 952"/>
                <a:gd name="connsiteX1" fmla="*/ 0 w 7619"/>
                <a:gd name="connsiteY1" fmla="*/ 953 h 952"/>
                <a:gd name="connsiteX2" fmla="*/ 7620 w 7619"/>
                <a:gd name="connsiteY2" fmla="*/ 0 h 952"/>
                <a:gd name="connsiteX3" fmla="*/ 0 w 7619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" h="952">
                  <a:moveTo>
                    <a:pt x="0" y="953"/>
                  </a:moveTo>
                  <a:lnTo>
                    <a:pt x="0" y="953"/>
                  </a:lnTo>
                  <a:cubicBezTo>
                    <a:pt x="2857" y="953"/>
                    <a:pt x="4763" y="0"/>
                    <a:pt x="7620" y="0"/>
                  </a:cubicBezTo>
                  <a:cubicBezTo>
                    <a:pt x="4763" y="0"/>
                    <a:pt x="1905" y="953"/>
                    <a:pt x="0" y="9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3" name="任意多边形: 形状 652">
              <a:extLst>
                <a:ext uri="{FF2B5EF4-FFF2-40B4-BE49-F238E27FC236}">
                  <a16:creationId xmlns:a16="http://schemas.microsoft.com/office/drawing/2014/main" id="{F2206A02-B2B6-44EB-A762-E2166FCD2398}"/>
                </a:ext>
              </a:extLst>
            </p:cNvPr>
            <p:cNvSpPr/>
            <p:nvPr/>
          </p:nvSpPr>
          <p:spPr>
            <a:xfrm>
              <a:off x="1536222" y="2487780"/>
              <a:ext cx="999584" cy="964838"/>
            </a:xfrm>
            <a:custGeom>
              <a:avLst/>
              <a:gdLst>
                <a:gd name="connsiteX0" fmla="*/ 1244360 w 1244359"/>
                <a:gd name="connsiteY0" fmla="*/ 573405 h 1201102"/>
                <a:gd name="connsiteX1" fmla="*/ 1241502 w 1244359"/>
                <a:gd name="connsiteY1" fmla="*/ 522923 h 1201102"/>
                <a:gd name="connsiteX2" fmla="*/ 1240550 w 1244359"/>
                <a:gd name="connsiteY2" fmla="*/ 510540 h 1201102"/>
                <a:gd name="connsiteX3" fmla="*/ 1238645 w 1244359"/>
                <a:gd name="connsiteY3" fmla="*/ 499110 h 1201102"/>
                <a:gd name="connsiteX4" fmla="*/ 1235787 w 1244359"/>
                <a:gd name="connsiteY4" fmla="*/ 476250 h 1201102"/>
                <a:gd name="connsiteX5" fmla="*/ 1225310 w 1244359"/>
                <a:gd name="connsiteY5" fmla="*/ 442913 h 1201102"/>
                <a:gd name="connsiteX6" fmla="*/ 1220547 w 1244359"/>
                <a:gd name="connsiteY6" fmla="*/ 422910 h 1201102"/>
                <a:gd name="connsiteX7" fmla="*/ 1222452 w 1244359"/>
                <a:gd name="connsiteY7" fmla="*/ 414338 h 1201102"/>
                <a:gd name="connsiteX8" fmla="*/ 1216737 w 1244359"/>
                <a:gd name="connsiteY8" fmla="*/ 396240 h 1201102"/>
                <a:gd name="connsiteX9" fmla="*/ 1219595 w 1244359"/>
                <a:gd name="connsiteY9" fmla="*/ 415290 h 1201102"/>
                <a:gd name="connsiteX10" fmla="*/ 1214832 w 1244359"/>
                <a:gd name="connsiteY10" fmla="*/ 390525 h 1201102"/>
                <a:gd name="connsiteX11" fmla="*/ 1205307 w 1244359"/>
                <a:gd name="connsiteY11" fmla="*/ 365760 h 1201102"/>
                <a:gd name="connsiteX12" fmla="*/ 1199592 w 1244359"/>
                <a:gd name="connsiteY12" fmla="*/ 354330 h 1201102"/>
                <a:gd name="connsiteX13" fmla="*/ 1197687 w 1244359"/>
                <a:gd name="connsiteY13" fmla="*/ 355283 h 1201102"/>
                <a:gd name="connsiteX14" fmla="*/ 1191020 w 1244359"/>
                <a:gd name="connsiteY14" fmla="*/ 337185 h 1201102"/>
                <a:gd name="connsiteX15" fmla="*/ 1191020 w 1244359"/>
                <a:gd name="connsiteY15" fmla="*/ 340995 h 1201102"/>
                <a:gd name="connsiteX16" fmla="*/ 1188162 w 1244359"/>
                <a:gd name="connsiteY16" fmla="*/ 331470 h 1201102"/>
                <a:gd name="connsiteX17" fmla="*/ 1189115 w 1244359"/>
                <a:gd name="connsiteY17" fmla="*/ 340995 h 1201102"/>
                <a:gd name="connsiteX18" fmla="*/ 1198640 w 1244359"/>
                <a:gd name="connsiteY18" fmla="*/ 362903 h 1201102"/>
                <a:gd name="connsiteX19" fmla="*/ 1193877 w 1244359"/>
                <a:gd name="connsiteY19" fmla="*/ 351473 h 1201102"/>
                <a:gd name="connsiteX20" fmla="*/ 1191972 w 1244359"/>
                <a:gd name="connsiteY20" fmla="*/ 355283 h 1201102"/>
                <a:gd name="connsiteX21" fmla="*/ 1197687 w 1244359"/>
                <a:gd name="connsiteY21" fmla="*/ 364808 h 1201102"/>
                <a:gd name="connsiteX22" fmla="*/ 1191020 w 1244359"/>
                <a:gd name="connsiteY22" fmla="*/ 360998 h 1201102"/>
                <a:gd name="connsiteX23" fmla="*/ 1197687 w 1244359"/>
                <a:gd name="connsiteY23" fmla="*/ 368618 h 1201102"/>
                <a:gd name="connsiteX24" fmla="*/ 1194830 w 1244359"/>
                <a:gd name="connsiteY24" fmla="*/ 369570 h 1201102"/>
                <a:gd name="connsiteX25" fmla="*/ 1196735 w 1244359"/>
                <a:gd name="connsiteY25" fmla="*/ 371475 h 1201102"/>
                <a:gd name="connsiteX26" fmla="*/ 1194830 w 1244359"/>
                <a:gd name="connsiteY26" fmla="*/ 371475 h 1201102"/>
                <a:gd name="connsiteX27" fmla="*/ 1191972 w 1244359"/>
                <a:gd name="connsiteY27" fmla="*/ 373380 h 1201102"/>
                <a:gd name="connsiteX28" fmla="*/ 1192925 w 1244359"/>
                <a:gd name="connsiteY28" fmla="*/ 372428 h 1201102"/>
                <a:gd name="connsiteX29" fmla="*/ 1190067 w 1244359"/>
                <a:gd name="connsiteY29" fmla="*/ 363855 h 1201102"/>
                <a:gd name="connsiteX30" fmla="*/ 1191020 w 1244359"/>
                <a:gd name="connsiteY30" fmla="*/ 374333 h 1201102"/>
                <a:gd name="connsiteX31" fmla="*/ 1184352 w 1244359"/>
                <a:gd name="connsiteY31" fmla="*/ 377190 h 1201102"/>
                <a:gd name="connsiteX32" fmla="*/ 1183400 w 1244359"/>
                <a:gd name="connsiteY32" fmla="*/ 376238 h 1201102"/>
                <a:gd name="connsiteX33" fmla="*/ 1182447 w 1244359"/>
                <a:gd name="connsiteY33" fmla="*/ 372428 h 1201102"/>
                <a:gd name="connsiteX34" fmla="*/ 1180542 w 1244359"/>
                <a:gd name="connsiteY34" fmla="*/ 367665 h 1201102"/>
                <a:gd name="connsiteX35" fmla="*/ 1179590 w 1244359"/>
                <a:gd name="connsiteY35" fmla="*/ 356235 h 1201102"/>
                <a:gd name="connsiteX36" fmla="*/ 1169112 w 1244359"/>
                <a:gd name="connsiteY36" fmla="*/ 328613 h 1201102"/>
                <a:gd name="connsiteX37" fmla="*/ 1163397 w 1244359"/>
                <a:gd name="connsiteY37" fmla="*/ 322898 h 1201102"/>
                <a:gd name="connsiteX38" fmla="*/ 1163397 w 1244359"/>
                <a:gd name="connsiteY38" fmla="*/ 319088 h 1201102"/>
                <a:gd name="connsiteX39" fmla="*/ 1160540 w 1244359"/>
                <a:gd name="connsiteY39" fmla="*/ 317183 h 1201102"/>
                <a:gd name="connsiteX40" fmla="*/ 1159587 w 1244359"/>
                <a:gd name="connsiteY40" fmla="*/ 311468 h 1201102"/>
                <a:gd name="connsiteX41" fmla="*/ 1152920 w 1244359"/>
                <a:gd name="connsiteY41" fmla="*/ 304800 h 1201102"/>
                <a:gd name="connsiteX42" fmla="*/ 1151015 w 1244359"/>
                <a:gd name="connsiteY42" fmla="*/ 299085 h 1201102"/>
                <a:gd name="connsiteX43" fmla="*/ 1151967 w 1244359"/>
                <a:gd name="connsiteY43" fmla="*/ 299085 h 1201102"/>
                <a:gd name="connsiteX44" fmla="*/ 1142442 w 1244359"/>
                <a:gd name="connsiteY44" fmla="*/ 280988 h 1201102"/>
                <a:gd name="connsiteX45" fmla="*/ 1142442 w 1244359"/>
                <a:gd name="connsiteY45" fmla="*/ 280988 h 1201102"/>
                <a:gd name="connsiteX46" fmla="*/ 1118630 w 1244359"/>
                <a:gd name="connsiteY46" fmla="*/ 243840 h 1201102"/>
                <a:gd name="connsiteX47" fmla="*/ 1109105 w 1244359"/>
                <a:gd name="connsiteY47" fmla="*/ 226695 h 1201102"/>
                <a:gd name="connsiteX48" fmla="*/ 1105295 w 1244359"/>
                <a:gd name="connsiteY48" fmla="*/ 225743 h 1201102"/>
                <a:gd name="connsiteX49" fmla="*/ 1092912 w 1244359"/>
                <a:gd name="connsiteY49" fmla="*/ 207645 h 1201102"/>
                <a:gd name="connsiteX50" fmla="*/ 1087197 w 1244359"/>
                <a:gd name="connsiteY50" fmla="*/ 195263 h 1201102"/>
                <a:gd name="connsiteX51" fmla="*/ 1088150 w 1244359"/>
                <a:gd name="connsiteY51" fmla="*/ 194310 h 1201102"/>
                <a:gd name="connsiteX52" fmla="*/ 1085292 w 1244359"/>
                <a:gd name="connsiteY52" fmla="*/ 191453 h 1201102"/>
                <a:gd name="connsiteX53" fmla="*/ 1082435 w 1244359"/>
                <a:gd name="connsiteY53" fmla="*/ 188595 h 1201102"/>
                <a:gd name="connsiteX54" fmla="*/ 1071957 w 1244359"/>
                <a:gd name="connsiteY54" fmla="*/ 176213 h 1201102"/>
                <a:gd name="connsiteX55" fmla="*/ 1062432 w 1244359"/>
                <a:gd name="connsiteY55" fmla="*/ 163830 h 1201102"/>
                <a:gd name="connsiteX56" fmla="*/ 1035762 w 1244359"/>
                <a:gd name="connsiteY56" fmla="*/ 123825 h 1201102"/>
                <a:gd name="connsiteX57" fmla="*/ 999567 w 1244359"/>
                <a:gd name="connsiteY57" fmla="*/ 91440 h 1201102"/>
                <a:gd name="connsiteX58" fmla="*/ 993852 w 1244359"/>
                <a:gd name="connsiteY58" fmla="*/ 91440 h 1201102"/>
                <a:gd name="connsiteX59" fmla="*/ 961467 w 1244359"/>
                <a:gd name="connsiteY59" fmla="*/ 67628 h 1201102"/>
                <a:gd name="connsiteX60" fmla="*/ 925272 w 1244359"/>
                <a:gd name="connsiteY60" fmla="*/ 45720 h 1201102"/>
                <a:gd name="connsiteX61" fmla="*/ 876695 w 1244359"/>
                <a:gd name="connsiteY61" fmla="*/ 16193 h 1201102"/>
                <a:gd name="connsiteX62" fmla="*/ 847167 w 1244359"/>
                <a:gd name="connsiteY62" fmla="*/ 9525 h 1201102"/>
                <a:gd name="connsiteX63" fmla="*/ 821450 w 1244359"/>
                <a:gd name="connsiteY63" fmla="*/ 12383 h 1201102"/>
                <a:gd name="connsiteX64" fmla="*/ 769062 w 1244359"/>
                <a:gd name="connsiteY64" fmla="*/ 1905 h 1201102"/>
                <a:gd name="connsiteX65" fmla="*/ 759537 w 1244359"/>
                <a:gd name="connsiteY65" fmla="*/ 3810 h 1201102"/>
                <a:gd name="connsiteX66" fmla="*/ 753822 w 1244359"/>
                <a:gd name="connsiteY66" fmla="*/ 0 h 1201102"/>
                <a:gd name="connsiteX67" fmla="*/ 751917 w 1244359"/>
                <a:gd name="connsiteY67" fmla="*/ 6668 h 1201102"/>
                <a:gd name="connsiteX68" fmla="*/ 780492 w 1244359"/>
                <a:gd name="connsiteY68" fmla="*/ 8573 h 1201102"/>
                <a:gd name="connsiteX69" fmla="*/ 788112 w 1244359"/>
                <a:gd name="connsiteY69" fmla="*/ 12383 h 1201102"/>
                <a:gd name="connsiteX70" fmla="*/ 873837 w 1244359"/>
                <a:gd name="connsiteY70" fmla="*/ 25718 h 1201102"/>
                <a:gd name="connsiteX71" fmla="*/ 950990 w 1244359"/>
                <a:gd name="connsiteY71" fmla="*/ 63818 h 1201102"/>
                <a:gd name="connsiteX72" fmla="*/ 952895 w 1244359"/>
                <a:gd name="connsiteY72" fmla="*/ 72390 h 1201102"/>
                <a:gd name="connsiteX73" fmla="*/ 981470 w 1244359"/>
                <a:gd name="connsiteY73" fmla="*/ 93345 h 1201102"/>
                <a:gd name="connsiteX74" fmla="*/ 1009092 w 1244359"/>
                <a:gd name="connsiteY74" fmla="*/ 106680 h 1201102"/>
                <a:gd name="connsiteX75" fmla="*/ 1030047 w 1244359"/>
                <a:gd name="connsiteY75" fmla="*/ 128588 h 1201102"/>
                <a:gd name="connsiteX76" fmla="*/ 1051002 w 1244359"/>
                <a:gd name="connsiteY76" fmla="*/ 154305 h 1201102"/>
                <a:gd name="connsiteX77" fmla="*/ 1051002 w 1244359"/>
                <a:gd name="connsiteY77" fmla="*/ 156210 h 1201102"/>
                <a:gd name="connsiteX78" fmla="*/ 1036715 w 1244359"/>
                <a:gd name="connsiteY78" fmla="*/ 143828 h 1201102"/>
                <a:gd name="connsiteX79" fmla="*/ 1041477 w 1244359"/>
                <a:gd name="connsiteY79" fmla="*/ 145733 h 1201102"/>
                <a:gd name="connsiteX80" fmla="*/ 1028142 w 1244359"/>
                <a:gd name="connsiteY80" fmla="*/ 134303 h 1201102"/>
                <a:gd name="connsiteX81" fmla="*/ 1018617 w 1244359"/>
                <a:gd name="connsiteY81" fmla="*/ 121920 h 1201102"/>
                <a:gd name="connsiteX82" fmla="*/ 1008140 w 1244359"/>
                <a:gd name="connsiteY82" fmla="*/ 120015 h 1201102"/>
                <a:gd name="connsiteX83" fmla="*/ 1021475 w 1244359"/>
                <a:gd name="connsiteY83" fmla="*/ 139065 h 1201102"/>
                <a:gd name="connsiteX84" fmla="*/ 1012902 w 1244359"/>
                <a:gd name="connsiteY84" fmla="*/ 130493 h 1201102"/>
                <a:gd name="connsiteX85" fmla="*/ 1026237 w 1244359"/>
                <a:gd name="connsiteY85" fmla="*/ 144780 h 1201102"/>
                <a:gd name="connsiteX86" fmla="*/ 1042430 w 1244359"/>
                <a:gd name="connsiteY86" fmla="*/ 159068 h 1201102"/>
                <a:gd name="connsiteX87" fmla="*/ 1039572 w 1244359"/>
                <a:gd name="connsiteY87" fmla="*/ 160020 h 1201102"/>
                <a:gd name="connsiteX88" fmla="*/ 1052907 w 1244359"/>
                <a:gd name="connsiteY88" fmla="*/ 172403 h 1201102"/>
                <a:gd name="connsiteX89" fmla="*/ 1055765 w 1244359"/>
                <a:gd name="connsiteY89" fmla="*/ 177165 h 1201102"/>
                <a:gd name="connsiteX90" fmla="*/ 1052907 w 1244359"/>
                <a:gd name="connsiteY90" fmla="*/ 176213 h 1201102"/>
                <a:gd name="connsiteX91" fmla="*/ 1055765 w 1244359"/>
                <a:gd name="connsiteY91" fmla="*/ 181928 h 1201102"/>
                <a:gd name="connsiteX92" fmla="*/ 1053860 w 1244359"/>
                <a:gd name="connsiteY92" fmla="*/ 180975 h 1201102"/>
                <a:gd name="connsiteX93" fmla="*/ 1056717 w 1244359"/>
                <a:gd name="connsiteY93" fmla="*/ 183833 h 1201102"/>
                <a:gd name="connsiteX94" fmla="*/ 1056717 w 1244359"/>
                <a:gd name="connsiteY94" fmla="*/ 186690 h 1201102"/>
                <a:gd name="connsiteX95" fmla="*/ 1034810 w 1244359"/>
                <a:gd name="connsiteY95" fmla="*/ 179070 h 1201102"/>
                <a:gd name="connsiteX96" fmla="*/ 1032905 w 1244359"/>
                <a:gd name="connsiteY96" fmla="*/ 174308 h 1201102"/>
                <a:gd name="connsiteX97" fmla="*/ 1031000 w 1244359"/>
                <a:gd name="connsiteY97" fmla="*/ 176213 h 1201102"/>
                <a:gd name="connsiteX98" fmla="*/ 1032905 w 1244359"/>
                <a:gd name="connsiteY98" fmla="*/ 178118 h 1201102"/>
                <a:gd name="connsiteX99" fmla="*/ 1030047 w 1244359"/>
                <a:gd name="connsiteY99" fmla="*/ 177165 h 1201102"/>
                <a:gd name="connsiteX100" fmla="*/ 1029095 w 1244359"/>
                <a:gd name="connsiteY100" fmla="*/ 175260 h 1201102"/>
                <a:gd name="connsiteX101" fmla="*/ 1027190 w 1244359"/>
                <a:gd name="connsiteY101" fmla="*/ 173355 h 1201102"/>
                <a:gd name="connsiteX102" fmla="*/ 1028142 w 1244359"/>
                <a:gd name="connsiteY102" fmla="*/ 176213 h 1201102"/>
                <a:gd name="connsiteX103" fmla="*/ 1028142 w 1244359"/>
                <a:gd name="connsiteY103" fmla="*/ 176213 h 1201102"/>
                <a:gd name="connsiteX104" fmla="*/ 1021475 w 1244359"/>
                <a:gd name="connsiteY104" fmla="*/ 172403 h 1201102"/>
                <a:gd name="connsiteX105" fmla="*/ 1016712 w 1244359"/>
                <a:gd name="connsiteY105" fmla="*/ 164783 h 1201102"/>
                <a:gd name="connsiteX106" fmla="*/ 1005282 w 1244359"/>
                <a:gd name="connsiteY106" fmla="*/ 164783 h 1201102"/>
                <a:gd name="connsiteX107" fmla="*/ 1003377 w 1244359"/>
                <a:gd name="connsiteY107" fmla="*/ 168593 h 1201102"/>
                <a:gd name="connsiteX108" fmla="*/ 996710 w 1244359"/>
                <a:gd name="connsiteY108" fmla="*/ 164783 h 1201102"/>
                <a:gd name="connsiteX109" fmla="*/ 994805 w 1244359"/>
                <a:gd name="connsiteY109" fmla="*/ 152400 h 1201102"/>
                <a:gd name="connsiteX110" fmla="*/ 991947 w 1244359"/>
                <a:gd name="connsiteY110" fmla="*/ 151448 h 1201102"/>
                <a:gd name="connsiteX111" fmla="*/ 990995 w 1244359"/>
                <a:gd name="connsiteY111" fmla="*/ 152400 h 1201102"/>
                <a:gd name="connsiteX112" fmla="*/ 990995 w 1244359"/>
                <a:gd name="connsiteY112" fmla="*/ 153353 h 1201102"/>
                <a:gd name="connsiteX113" fmla="*/ 983375 w 1244359"/>
                <a:gd name="connsiteY113" fmla="*/ 145733 h 1201102"/>
                <a:gd name="connsiteX114" fmla="*/ 982422 w 1244359"/>
                <a:gd name="connsiteY114" fmla="*/ 149543 h 1201102"/>
                <a:gd name="connsiteX115" fmla="*/ 990042 w 1244359"/>
                <a:gd name="connsiteY115" fmla="*/ 155258 h 1201102"/>
                <a:gd name="connsiteX116" fmla="*/ 990042 w 1244359"/>
                <a:gd name="connsiteY116" fmla="*/ 156210 h 1201102"/>
                <a:gd name="connsiteX117" fmla="*/ 992900 w 1244359"/>
                <a:gd name="connsiteY117" fmla="*/ 160973 h 1201102"/>
                <a:gd name="connsiteX118" fmla="*/ 973850 w 1244359"/>
                <a:gd name="connsiteY118" fmla="*/ 144780 h 1201102"/>
                <a:gd name="connsiteX119" fmla="*/ 970040 w 1244359"/>
                <a:gd name="connsiteY119" fmla="*/ 141923 h 1201102"/>
                <a:gd name="connsiteX120" fmla="*/ 970992 w 1244359"/>
                <a:gd name="connsiteY120" fmla="*/ 140970 h 1201102"/>
                <a:gd name="connsiteX121" fmla="*/ 970040 w 1244359"/>
                <a:gd name="connsiteY121" fmla="*/ 139065 h 1201102"/>
                <a:gd name="connsiteX122" fmla="*/ 969087 w 1244359"/>
                <a:gd name="connsiteY122" fmla="*/ 140018 h 1201102"/>
                <a:gd name="connsiteX123" fmla="*/ 955752 w 1244359"/>
                <a:gd name="connsiteY123" fmla="*/ 133350 h 1201102"/>
                <a:gd name="connsiteX124" fmla="*/ 951942 w 1244359"/>
                <a:gd name="connsiteY124" fmla="*/ 128588 h 1201102"/>
                <a:gd name="connsiteX125" fmla="*/ 947180 w 1244359"/>
                <a:gd name="connsiteY125" fmla="*/ 125730 h 1201102"/>
                <a:gd name="connsiteX126" fmla="*/ 852882 w 1244359"/>
                <a:gd name="connsiteY126" fmla="*/ 63818 h 1201102"/>
                <a:gd name="connsiteX127" fmla="*/ 735725 w 1244359"/>
                <a:gd name="connsiteY127" fmla="*/ 30480 h 1201102"/>
                <a:gd name="connsiteX128" fmla="*/ 711912 w 1244359"/>
                <a:gd name="connsiteY128" fmla="*/ 21908 h 1201102"/>
                <a:gd name="connsiteX129" fmla="*/ 684290 w 1244359"/>
                <a:gd name="connsiteY129" fmla="*/ 19050 h 1201102"/>
                <a:gd name="connsiteX130" fmla="*/ 630950 w 1244359"/>
                <a:gd name="connsiteY130" fmla="*/ 8573 h 1201102"/>
                <a:gd name="connsiteX131" fmla="*/ 615710 w 1244359"/>
                <a:gd name="connsiteY131" fmla="*/ 9525 h 1201102"/>
                <a:gd name="connsiteX132" fmla="*/ 601422 w 1244359"/>
                <a:gd name="connsiteY132" fmla="*/ 10478 h 1201102"/>
                <a:gd name="connsiteX133" fmla="*/ 578562 w 1244359"/>
                <a:gd name="connsiteY133" fmla="*/ 8573 h 1201102"/>
                <a:gd name="connsiteX134" fmla="*/ 523317 w 1244359"/>
                <a:gd name="connsiteY134" fmla="*/ 14288 h 1201102"/>
                <a:gd name="connsiteX135" fmla="*/ 510935 w 1244359"/>
                <a:gd name="connsiteY135" fmla="*/ 21908 h 1201102"/>
                <a:gd name="connsiteX136" fmla="*/ 492837 w 1244359"/>
                <a:gd name="connsiteY136" fmla="*/ 21908 h 1201102"/>
                <a:gd name="connsiteX137" fmla="*/ 491885 w 1244359"/>
                <a:gd name="connsiteY137" fmla="*/ 18098 h 1201102"/>
                <a:gd name="connsiteX138" fmla="*/ 486170 w 1244359"/>
                <a:gd name="connsiteY138" fmla="*/ 21908 h 1201102"/>
                <a:gd name="connsiteX139" fmla="*/ 473787 w 1244359"/>
                <a:gd name="connsiteY139" fmla="*/ 16193 h 1201102"/>
                <a:gd name="connsiteX140" fmla="*/ 457595 w 1244359"/>
                <a:gd name="connsiteY140" fmla="*/ 20955 h 1201102"/>
                <a:gd name="connsiteX141" fmla="*/ 464262 w 1244359"/>
                <a:gd name="connsiteY141" fmla="*/ 13335 h 1201102"/>
                <a:gd name="connsiteX142" fmla="*/ 483312 w 1244359"/>
                <a:gd name="connsiteY142" fmla="*/ 12383 h 1201102"/>
                <a:gd name="connsiteX143" fmla="*/ 484265 w 1244359"/>
                <a:gd name="connsiteY143" fmla="*/ 7620 h 1201102"/>
                <a:gd name="connsiteX144" fmla="*/ 504267 w 1244359"/>
                <a:gd name="connsiteY144" fmla="*/ 8573 h 1201102"/>
                <a:gd name="connsiteX145" fmla="*/ 496647 w 1244359"/>
                <a:gd name="connsiteY145" fmla="*/ 12383 h 1201102"/>
                <a:gd name="connsiteX146" fmla="*/ 520460 w 1244359"/>
                <a:gd name="connsiteY146" fmla="*/ 4763 h 1201102"/>
                <a:gd name="connsiteX147" fmla="*/ 518555 w 1244359"/>
                <a:gd name="connsiteY147" fmla="*/ 3810 h 1201102"/>
                <a:gd name="connsiteX148" fmla="*/ 411875 w 1244359"/>
                <a:gd name="connsiteY148" fmla="*/ 20955 h 1201102"/>
                <a:gd name="connsiteX149" fmla="*/ 315672 w 1244359"/>
                <a:gd name="connsiteY149" fmla="*/ 68580 h 1201102"/>
                <a:gd name="connsiteX150" fmla="*/ 296622 w 1244359"/>
                <a:gd name="connsiteY150" fmla="*/ 74295 h 1201102"/>
                <a:gd name="connsiteX151" fmla="*/ 269952 w 1244359"/>
                <a:gd name="connsiteY151" fmla="*/ 110490 h 1201102"/>
                <a:gd name="connsiteX152" fmla="*/ 342342 w 1244359"/>
                <a:gd name="connsiteY152" fmla="*/ 63818 h 1201102"/>
                <a:gd name="connsiteX153" fmla="*/ 363297 w 1244359"/>
                <a:gd name="connsiteY153" fmla="*/ 69533 h 1201102"/>
                <a:gd name="connsiteX154" fmla="*/ 280430 w 1244359"/>
                <a:gd name="connsiteY154" fmla="*/ 118110 h 1201102"/>
                <a:gd name="connsiteX155" fmla="*/ 273762 w 1244359"/>
                <a:gd name="connsiteY155" fmla="*/ 125730 h 1201102"/>
                <a:gd name="connsiteX156" fmla="*/ 228995 w 1244359"/>
                <a:gd name="connsiteY156" fmla="*/ 158115 h 1201102"/>
                <a:gd name="connsiteX157" fmla="*/ 157557 w 1244359"/>
                <a:gd name="connsiteY157" fmla="*/ 231458 h 1201102"/>
                <a:gd name="connsiteX158" fmla="*/ 143270 w 1244359"/>
                <a:gd name="connsiteY158" fmla="*/ 248603 h 1201102"/>
                <a:gd name="connsiteX159" fmla="*/ 162320 w 1244359"/>
                <a:gd name="connsiteY159" fmla="*/ 228600 h 1201102"/>
                <a:gd name="connsiteX160" fmla="*/ 176607 w 1244359"/>
                <a:gd name="connsiteY160" fmla="*/ 209550 h 1201102"/>
                <a:gd name="connsiteX161" fmla="*/ 203277 w 1244359"/>
                <a:gd name="connsiteY161" fmla="*/ 186690 h 1201102"/>
                <a:gd name="connsiteX162" fmla="*/ 231852 w 1244359"/>
                <a:gd name="connsiteY162" fmla="*/ 161925 h 1201102"/>
                <a:gd name="connsiteX163" fmla="*/ 246140 w 1244359"/>
                <a:gd name="connsiteY163" fmla="*/ 153353 h 1201102"/>
                <a:gd name="connsiteX164" fmla="*/ 259475 w 1244359"/>
                <a:gd name="connsiteY164" fmla="*/ 144780 h 1201102"/>
                <a:gd name="connsiteX165" fmla="*/ 284240 w 1244359"/>
                <a:gd name="connsiteY165" fmla="*/ 127635 h 1201102"/>
                <a:gd name="connsiteX166" fmla="*/ 343295 w 1244359"/>
                <a:gd name="connsiteY166" fmla="*/ 92393 h 1201102"/>
                <a:gd name="connsiteX167" fmla="*/ 362345 w 1244359"/>
                <a:gd name="connsiteY167" fmla="*/ 89535 h 1201102"/>
                <a:gd name="connsiteX168" fmla="*/ 381395 w 1244359"/>
                <a:gd name="connsiteY168" fmla="*/ 92393 h 1201102"/>
                <a:gd name="connsiteX169" fmla="*/ 380442 w 1244359"/>
                <a:gd name="connsiteY169" fmla="*/ 85725 h 1201102"/>
                <a:gd name="connsiteX170" fmla="*/ 394730 w 1244359"/>
                <a:gd name="connsiteY170" fmla="*/ 89535 h 1201102"/>
                <a:gd name="connsiteX171" fmla="*/ 382347 w 1244359"/>
                <a:gd name="connsiteY171" fmla="*/ 94298 h 1201102"/>
                <a:gd name="connsiteX172" fmla="*/ 399492 w 1244359"/>
                <a:gd name="connsiteY172" fmla="*/ 100013 h 1201102"/>
                <a:gd name="connsiteX173" fmla="*/ 375680 w 1244359"/>
                <a:gd name="connsiteY173" fmla="*/ 114300 h 1201102"/>
                <a:gd name="connsiteX174" fmla="*/ 354725 w 1244359"/>
                <a:gd name="connsiteY174" fmla="*/ 130493 h 1201102"/>
                <a:gd name="connsiteX175" fmla="*/ 311862 w 1244359"/>
                <a:gd name="connsiteY175" fmla="*/ 160973 h 1201102"/>
                <a:gd name="connsiteX176" fmla="*/ 294717 w 1244359"/>
                <a:gd name="connsiteY176" fmla="*/ 160020 h 1201102"/>
                <a:gd name="connsiteX177" fmla="*/ 311862 w 1244359"/>
                <a:gd name="connsiteY177" fmla="*/ 163830 h 1201102"/>
                <a:gd name="connsiteX178" fmla="*/ 298527 w 1244359"/>
                <a:gd name="connsiteY178" fmla="*/ 178118 h 1201102"/>
                <a:gd name="connsiteX179" fmla="*/ 294717 w 1244359"/>
                <a:gd name="connsiteY179" fmla="*/ 182880 h 1201102"/>
                <a:gd name="connsiteX180" fmla="*/ 293765 w 1244359"/>
                <a:gd name="connsiteY180" fmla="*/ 182880 h 1201102"/>
                <a:gd name="connsiteX181" fmla="*/ 278525 w 1244359"/>
                <a:gd name="connsiteY181" fmla="*/ 192405 h 1201102"/>
                <a:gd name="connsiteX182" fmla="*/ 276620 w 1244359"/>
                <a:gd name="connsiteY182" fmla="*/ 195263 h 1201102"/>
                <a:gd name="connsiteX183" fmla="*/ 264237 w 1244359"/>
                <a:gd name="connsiteY183" fmla="*/ 205740 h 1201102"/>
                <a:gd name="connsiteX184" fmla="*/ 263285 w 1244359"/>
                <a:gd name="connsiteY184" fmla="*/ 205740 h 1201102"/>
                <a:gd name="connsiteX185" fmla="*/ 262332 w 1244359"/>
                <a:gd name="connsiteY185" fmla="*/ 207645 h 1201102"/>
                <a:gd name="connsiteX186" fmla="*/ 260427 w 1244359"/>
                <a:gd name="connsiteY186" fmla="*/ 209550 h 1201102"/>
                <a:gd name="connsiteX187" fmla="*/ 243282 w 1244359"/>
                <a:gd name="connsiteY187" fmla="*/ 213360 h 1201102"/>
                <a:gd name="connsiteX188" fmla="*/ 239472 w 1244359"/>
                <a:gd name="connsiteY188" fmla="*/ 216218 h 1201102"/>
                <a:gd name="connsiteX189" fmla="*/ 237567 w 1244359"/>
                <a:gd name="connsiteY189" fmla="*/ 219075 h 1201102"/>
                <a:gd name="connsiteX190" fmla="*/ 229947 w 1244359"/>
                <a:gd name="connsiteY190" fmla="*/ 220980 h 1201102"/>
                <a:gd name="connsiteX191" fmla="*/ 223280 w 1244359"/>
                <a:gd name="connsiteY191" fmla="*/ 226695 h 1201102"/>
                <a:gd name="connsiteX192" fmla="*/ 211850 w 1244359"/>
                <a:gd name="connsiteY192" fmla="*/ 235268 h 1201102"/>
                <a:gd name="connsiteX193" fmla="*/ 208040 w 1244359"/>
                <a:gd name="connsiteY193" fmla="*/ 236220 h 1201102"/>
                <a:gd name="connsiteX194" fmla="*/ 195657 w 1244359"/>
                <a:gd name="connsiteY194" fmla="*/ 250508 h 1201102"/>
                <a:gd name="connsiteX195" fmla="*/ 188037 w 1244359"/>
                <a:gd name="connsiteY195" fmla="*/ 254318 h 1201102"/>
                <a:gd name="connsiteX196" fmla="*/ 186132 w 1244359"/>
                <a:gd name="connsiteY196" fmla="*/ 257175 h 1201102"/>
                <a:gd name="connsiteX197" fmla="*/ 163272 w 1244359"/>
                <a:gd name="connsiteY197" fmla="*/ 272415 h 1201102"/>
                <a:gd name="connsiteX198" fmla="*/ 151842 w 1244359"/>
                <a:gd name="connsiteY198" fmla="*/ 281940 h 1201102"/>
                <a:gd name="connsiteX199" fmla="*/ 138507 w 1244359"/>
                <a:gd name="connsiteY199" fmla="*/ 297180 h 1201102"/>
                <a:gd name="connsiteX200" fmla="*/ 134697 w 1244359"/>
                <a:gd name="connsiteY200" fmla="*/ 301943 h 1201102"/>
                <a:gd name="connsiteX201" fmla="*/ 128030 w 1244359"/>
                <a:gd name="connsiteY201" fmla="*/ 308610 h 1201102"/>
                <a:gd name="connsiteX202" fmla="*/ 123267 w 1244359"/>
                <a:gd name="connsiteY202" fmla="*/ 309563 h 1201102"/>
                <a:gd name="connsiteX203" fmla="*/ 121362 w 1244359"/>
                <a:gd name="connsiteY203" fmla="*/ 303848 h 1201102"/>
                <a:gd name="connsiteX204" fmla="*/ 122315 w 1244359"/>
                <a:gd name="connsiteY204" fmla="*/ 300038 h 1201102"/>
                <a:gd name="connsiteX205" fmla="*/ 121362 w 1244359"/>
                <a:gd name="connsiteY205" fmla="*/ 296228 h 1201102"/>
                <a:gd name="connsiteX206" fmla="*/ 119457 w 1244359"/>
                <a:gd name="connsiteY206" fmla="*/ 297180 h 1201102"/>
                <a:gd name="connsiteX207" fmla="*/ 112790 w 1244359"/>
                <a:gd name="connsiteY207" fmla="*/ 309563 h 1201102"/>
                <a:gd name="connsiteX208" fmla="*/ 111837 w 1244359"/>
                <a:gd name="connsiteY208" fmla="*/ 315278 h 1201102"/>
                <a:gd name="connsiteX209" fmla="*/ 100407 w 1244359"/>
                <a:gd name="connsiteY209" fmla="*/ 321945 h 1201102"/>
                <a:gd name="connsiteX210" fmla="*/ 98502 w 1244359"/>
                <a:gd name="connsiteY210" fmla="*/ 327660 h 1201102"/>
                <a:gd name="connsiteX211" fmla="*/ 91835 w 1244359"/>
                <a:gd name="connsiteY211" fmla="*/ 338138 h 1201102"/>
                <a:gd name="connsiteX212" fmla="*/ 84215 w 1244359"/>
                <a:gd name="connsiteY212" fmla="*/ 344805 h 1201102"/>
                <a:gd name="connsiteX213" fmla="*/ 87072 w 1244359"/>
                <a:gd name="connsiteY213" fmla="*/ 334328 h 1201102"/>
                <a:gd name="connsiteX214" fmla="*/ 121362 w 1244359"/>
                <a:gd name="connsiteY214" fmla="*/ 268605 h 1201102"/>
                <a:gd name="connsiteX215" fmla="*/ 133745 w 1244359"/>
                <a:gd name="connsiteY215" fmla="*/ 254318 h 1201102"/>
                <a:gd name="connsiteX216" fmla="*/ 128030 w 1244359"/>
                <a:gd name="connsiteY216" fmla="*/ 247650 h 1201102"/>
                <a:gd name="connsiteX217" fmla="*/ 123267 w 1244359"/>
                <a:gd name="connsiteY217" fmla="*/ 249555 h 1201102"/>
                <a:gd name="connsiteX218" fmla="*/ 108027 w 1244359"/>
                <a:gd name="connsiteY218" fmla="*/ 280035 h 1201102"/>
                <a:gd name="connsiteX219" fmla="*/ 63260 w 1244359"/>
                <a:gd name="connsiteY219" fmla="*/ 360045 h 1201102"/>
                <a:gd name="connsiteX220" fmla="*/ 60402 w 1244359"/>
                <a:gd name="connsiteY220" fmla="*/ 360045 h 1201102"/>
                <a:gd name="connsiteX221" fmla="*/ 62307 w 1244359"/>
                <a:gd name="connsiteY221" fmla="*/ 362903 h 1201102"/>
                <a:gd name="connsiteX222" fmla="*/ 61355 w 1244359"/>
                <a:gd name="connsiteY222" fmla="*/ 364808 h 1201102"/>
                <a:gd name="connsiteX223" fmla="*/ 58497 w 1244359"/>
                <a:gd name="connsiteY223" fmla="*/ 373380 h 1201102"/>
                <a:gd name="connsiteX224" fmla="*/ 53735 w 1244359"/>
                <a:gd name="connsiteY224" fmla="*/ 376238 h 1201102"/>
                <a:gd name="connsiteX225" fmla="*/ 48020 w 1244359"/>
                <a:gd name="connsiteY225" fmla="*/ 384810 h 1201102"/>
                <a:gd name="connsiteX226" fmla="*/ 35637 w 1244359"/>
                <a:gd name="connsiteY226" fmla="*/ 404813 h 1201102"/>
                <a:gd name="connsiteX227" fmla="*/ 32780 w 1244359"/>
                <a:gd name="connsiteY227" fmla="*/ 405765 h 1201102"/>
                <a:gd name="connsiteX228" fmla="*/ 28970 w 1244359"/>
                <a:gd name="connsiteY228" fmla="*/ 409575 h 1201102"/>
                <a:gd name="connsiteX229" fmla="*/ 28970 w 1244359"/>
                <a:gd name="connsiteY229" fmla="*/ 419100 h 1201102"/>
                <a:gd name="connsiteX230" fmla="*/ 22302 w 1244359"/>
                <a:gd name="connsiteY230" fmla="*/ 425768 h 1201102"/>
                <a:gd name="connsiteX231" fmla="*/ 20397 w 1244359"/>
                <a:gd name="connsiteY231" fmla="*/ 428625 h 1201102"/>
                <a:gd name="connsiteX232" fmla="*/ 20397 w 1244359"/>
                <a:gd name="connsiteY232" fmla="*/ 427673 h 1201102"/>
                <a:gd name="connsiteX233" fmla="*/ 19445 w 1244359"/>
                <a:gd name="connsiteY233" fmla="*/ 430530 h 1201102"/>
                <a:gd name="connsiteX234" fmla="*/ 15635 w 1244359"/>
                <a:gd name="connsiteY234" fmla="*/ 433388 h 1201102"/>
                <a:gd name="connsiteX235" fmla="*/ 16587 w 1244359"/>
                <a:gd name="connsiteY235" fmla="*/ 441008 h 1201102"/>
                <a:gd name="connsiteX236" fmla="*/ 9920 w 1244359"/>
                <a:gd name="connsiteY236" fmla="*/ 465773 h 1201102"/>
                <a:gd name="connsiteX237" fmla="*/ 9920 w 1244359"/>
                <a:gd name="connsiteY237" fmla="*/ 481013 h 1201102"/>
                <a:gd name="connsiteX238" fmla="*/ 7062 w 1244359"/>
                <a:gd name="connsiteY238" fmla="*/ 497205 h 1201102"/>
                <a:gd name="connsiteX239" fmla="*/ 1347 w 1244359"/>
                <a:gd name="connsiteY239" fmla="*/ 505778 h 1201102"/>
                <a:gd name="connsiteX240" fmla="*/ 395 w 1244359"/>
                <a:gd name="connsiteY240" fmla="*/ 508635 h 1201102"/>
                <a:gd name="connsiteX241" fmla="*/ 395 w 1244359"/>
                <a:gd name="connsiteY241" fmla="*/ 520065 h 1201102"/>
                <a:gd name="connsiteX242" fmla="*/ 4205 w 1244359"/>
                <a:gd name="connsiteY242" fmla="*/ 540068 h 1201102"/>
                <a:gd name="connsiteX243" fmla="*/ 395 w 1244359"/>
                <a:gd name="connsiteY243" fmla="*/ 560070 h 1201102"/>
                <a:gd name="connsiteX244" fmla="*/ 2300 w 1244359"/>
                <a:gd name="connsiteY244" fmla="*/ 564833 h 1201102"/>
                <a:gd name="connsiteX245" fmla="*/ 7062 w 1244359"/>
                <a:gd name="connsiteY245" fmla="*/ 569595 h 1201102"/>
                <a:gd name="connsiteX246" fmla="*/ 7062 w 1244359"/>
                <a:gd name="connsiteY246" fmla="*/ 577215 h 1201102"/>
                <a:gd name="connsiteX247" fmla="*/ 10872 w 1244359"/>
                <a:gd name="connsiteY247" fmla="*/ 608648 h 1201102"/>
                <a:gd name="connsiteX248" fmla="*/ 9920 w 1244359"/>
                <a:gd name="connsiteY248" fmla="*/ 614363 h 1201102"/>
                <a:gd name="connsiteX249" fmla="*/ 8967 w 1244359"/>
                <a:gd name="connsiteY249" fmla="*/ 619125 h 1201102"/>
                <a:gd name="connsiteX250" fmla="*/ 10872 w 1244359"/>
                <a:gd name="connsiteY250" fmla="*/ 629603 h 1201102"/>
                <a:gd name="connsiteX251" fmla="*/ 11825 w 1244359"/>
                <a:gd name="connsiteY251" fmla="*/ 644843 h 1201102"/>
                <a:gd name="connsiteX252" fmla="*/ 21350 w 1244359"/>
                <a:gd name="connsiteY252" fmla="*/ 659130 h 1201102"/>
                <a:gd name="connsiteX253" fmla="*/ 25160 w 1244359"/>
                <a:gd name="connsiteY253" fmla="*/ 664845 h 1201102"/>
                <a:gd name="connsiteX254" fmla="*/ 28970 w 1244359"/>
                <a:gd name="connsiteY254" fmla="*/ 681038 h 1201102"/>
                <a:gd name="connsiteX255" fmla="*/ 36590 w 1244359"/>
                <a:gd name="connsiteY255" fmla="*/ 707708 h 1201102"/>
                <a:gd name="connsiteX256" fmla="*/ 38495 w 1244359"/>
                <a:gd name="connsiteY256" fmla="*/ 710565 h 1201102"/>
                <a:gd name="connsiteX257" fmla="*/ 51830 w 1244359"/>
                <a:gd name="connsiteY257" fmla="*/ 718185 h 1201102"/>
                <a:gd name="connsiteX258" fmla="*/ 65165 w 1244359"/>
                <a:gd name="connsiteY258" fmla="*/ 724853 h 1201102"/>
                <a:gd name="connsiteX259" fmla="*/ 68022 w 1244359"/>
                <a:gd name="connsiteY259" fmla="*/ 731520 h 1201102"/>
                <a:gd name="connsiteX260" fmla="*/ 68975 w 1244359"/>
                <a:gd name="connsiteY260" fmla="*/ 733425 h 1201102"/>
                <a:gd name="connsiteX261" fmla="*/ 70880 w 1244359"/>
                <a:gd name="connsiteY261" fmla="*/ 740093 h 1201102"/>
                <a:gd name="connsiteX262" fmla="*/ 68975 w 1244359"/>
                <a:gd name="connsiteY262" fmla="*/ 750570 h 1201102"/>
                <a:gd name="connsiteX263" fmla="*/ 74690 w 1244359"/>
                <a:gd name="connsiteY263" fmla="*/ 767715 h 1201102"/>
                <a:gd name="connsiteX264" fmla="*/ 77547 w 1244359"/>
                <a:gd name="connsiteY264" fmla="*/ 772478 h 1201102"/>
                <a:gd name="connsiteX265" fmla="*/ 80405 w 1244359"/>
                <a:gd name="connsiteY265" fmla="*/ 777240 h 1201102"/>
                <a:gd name="connsiteX266" fmla="*/ 77547 w 1244359"/>
                <a:gd name="connsiteY266" fmla="*/ 785813 h 1201102"/>
                <a:gd name="connsiteX267" fmla="*/ 79452 w 1244359"/>
                <a:gd name="connsiteY267" fmla="*/ 797243 h 1201102"/>
                <a:gd name="connsiteX268" fmla="*/ 84215 w 1244359"/>
                <a:gd name="connsiteY268" fmla="*/ 798195 h 1201102"/>
                <a:gd name="connsiteX269" fmla="*/ 93740 w 1244359"/>
                <a:gd name="connsiteY269" fmla="*/ 789623 h 1201102"/>
                <a:gd name="connsiteX270" fmla="*/ 93740 w 1244359"/>
                <a:gd name="connsiteY270" fmla="*/ 782003 h 1201102"/>
                <a:gd name="connsiteX271" fmla="*/ 93740 w 1244359"/>
                <a:gd name="connsiteY271" fmla="*/ 762953 h 1201102"/>
                <a:gd name="connsiteX272" fmla="*/ 94692 w 1244359"/>
                <a:gd name="connsiteY272" fmla="*/ 762000 h 1201102"/>
                <a:gd name="connsiteX273" fmla="*/ 95645 w 1244359"/>
                <a:gd name="connsiteY273" fmla="*/ 762953 h 1201102"/>
                <a:gd name="connsiteX274" fmla="*/ 103265 w 1244359"/>
                <a:gd name="connsiteY274" fmla="*/ 773430 h 1201102"/>
                <a:gd name="connsiteX275" fmla="*/ 103265 w 1244359"/>
                <a:gd name="connsiteY275" fmla="*/ 779145 h 1201102"/>
                <a:gd name="connsiteX276" fmla="*/ 112790 w 1244359"/>
                <a:gd name="connsiteY276" fmla="*/ 789623 h 1201102"/>
                <a:gd name="connsiteX277" fmla="*/ 119457 w 1244359"/>
                <a:gd name="connsiteY277" fmla="*/ 806768 h 1201102"/>
                <a:gd name="connsiteX278" fmla="*/ 128982 w 1244359"/>
                <a:gd name="connsiteY278" fmla="*/ 824865 h 1201102"/>
                <a:gd name="connsiteX279" fmla="*/ 130887 w 1244359"/>
                <a:gd name="connsiteY279" fmla="*/ 829628 h 1201102"/>
                <a:gd name="connsiteX280" fmla="*/ 137555 w 1244359"/>
                <a:gd name="connsiteY280" fmla="*/ 843915 h 1201102"/>
                <a:gd name="connsiteX281" fmla="*/ 142317 w 1244359"/>
                <a:gd name="connsiteY281" fmla="*/ 857250 h 1201102"/>
                <a:gd name="connsiteX282" fmla="*/ 144222 w 1244359"/>
                <a:gd name="connsiteY282" fmla="*/ 865823 h 1201102"/>
                <a:gd name="connsiteX283" fmla="*/ 154700 w 1244359"/>
                <a:gd name="connsiteY283" fmla="*/ 882968 h 1201102"/>
                <a:gd name="connsiteX284" fmla="*/ 157557 w 1244359"/>
                <a:gd name="connsiteY284" fmla="*/ 881063 h 1201102"/>
                <a:gd name="connsiteX285" fmla="*/ 159462 w 1244359"/>
                <a:gd name="connsiteY285" fmla="*/ 878205 h 1201102"/>
                <a:gd name="connsiteX286" fmla="*/ 160415 w 1244359"/>
                <a:gd name="connsiteY286" fmla="*/ 880110 h 1201102"/>
                <a:gd name="connsiteX287" fmla="*/ 158510 w 1244359"/>
                <a:gd name="connsiteY287" fmla="*/ 902018 h 1201102"/>
                <a:gd name="connsiteX288" fmla="*/ 160415 w 1244359"/>
                <a:gd name="connsiteY288" fmla="*/ 918210 h 1201102"/>
                <a:gd name="connsiteX289" fmla="*/ 174702 w 1244359"/>
                <a:gd name="connsiteY289" fmla="*/ 931545 h 1201102"/>
                <a:gd name="connsiteX290" fmla="*/ 183275 w 1244359"/>
                <a:gd name="connsiteY290" fmla="*/ 942023 h 1201102"/>
                <a:gd name="connsiteX291" fmla="*/ 188037 w 1244359"/>
                <a:gd name="connsiteY291" fmla="*/ 957263 h 1201102"/>
                <a:gd name="connsiteX292" fmla="*/ 189942 w 1244359"/>
                <a:gd name="connsiteY292" fmla="*/ 960120 h 1201102"/>
                <a:gd name="connsiteX293" fmla="*/ 201372 w 1244359"/>
                <a:gd name="connsiteY293" fmla="*/ 978218 h 1201102"/>
                <a:gd name="connsiteX294" fmla="*/ 214707 w 1244359"/>
                <a:gd name="connsiteY294" fmla="*/ 988695 h 1201102"/>
                <a:gd name="connsiteX295" fmla="*/ 226137 w 1244359"/>
                <a:gd name="connsiteY295" fmla="*/ 1002983 h 1201102"/>
                <a:gd name="connsiteX296" fmla="*/ 240425 w 1244359"/>
                <a:gd name="connsiteY296" fmla="*/ 1016318 h 1201102"/>
                <a:gd name="connsiteX297" fmla="*/ 243282 w 1244359"/>
                <a:gd name="connsiteY297" fmla="*/ 1015365 h 1201102"/>
                <a:gd name="connsiteX298" fmla="*/ 244235 w 1244359"/>
                <a:gd name="connsiteY298" fmla="*/ 1011555 h 1201102"/>
                <a:gd name="connsiteX299" fmla="*/ 245187 w 1244359"/>
                <a:gd name="connsiteY299" fmla="*/ 1010603 h 1201102"/>
                <a:gd name="connsiteX300" fmla="*/ 254712 w 1244359"/>
                <a:gd name="connsiteY300" fmla="*/ 1017270 h 1201102"/>
                <a:gd name="connsiteX301" fmla="*/ 247092 w 1244359"/>
                <a:gd name="connsiteY301" fmla="*/ 1007745 h 1201102"/>
                <a:gd name="connsiteX302" fmla="*/ 247092 w 1244359"/>
                <a:gd name="connsiteY302" fmla="*/ 1006793 h 1201102"/>
                <a:gd name="connsiteX303" fmla="*/ 242330 w 1244359"/>
                <a:gd name="connsiteY303" fmla="*/ 1002030 h 1201102"/>
                <a:gd name="connsiteX304" fmla="*/ 238520 w 1244359"/>
                <a:gd name="connsiteY304" fmla="*/ 998220 h 1201102"/>
                <a:gd name="connsiteX305" fmla="*/ 236615 w 1244359"/>
                <a:gd name="connsiteY305" fmla="*/ 995363 h 1201102"/>
                <a:gd name="connsiteX306" fmla="*/ 237567 w 1244359"/>
                <a:gd name="connsiteY306" fmla="*/ 995363 h 1201102"/>
                <a:gd name="connsiteX307" fmla="*/ 235662 w 1244359"/>
                <a:gd name="connsiteY307" fmla="*/ 993458 h 1201102"/>
                <a:gd name="connsiteX308" fmla="*/ 224232 w 1244359"/>
                <a:gd name="connsiteY308" fmla="*/ 980123 h 1201102"/>
                <a:gd name="connsiteX309" fmla="*/ 217565 w 1244359"/>
                <a:gd name="connsiteY309" fmla="*/ 968693 h 1201102"/>
                <a:gd name="connsiteX310" fmla="*/ 222327 w 1244359"/>
                <a:gd name="connsiteY310" fmla="*/ 955358 h 1201102"/>
                <a:gd name="connsiteX311" fmla="*/ 224232 w 1244359"/>
                <a:gd name="connsiteY311" fmla="*/ 950595 h 1201102"/>
                <a:gd name="connsiteX312" fmla="*/ 225185 w 1244359"/>
                <a:gd name="connsiteY312" fmla="*/ 949643 h 1201102"/>
                <a:gd name="connsiteX313" fmla="*/ 226137 w 1244359"/>
                <a:gd name="connsiteY313" fmla="*/ 951548 h 1201102"/>
                <a:gd name="connsiteX314" fmla="*/ 233757 w 1244359"/>
                <a:gd name="connsiteY314" fmla="*/ 957263 h 1201102"/>
                <a:gd name="connsiteX315" fmla="*/ 235662 w 1244359"/>
                <a:gd name="connsiteY315" fmla="*/ 962025 h 1201102"/>
                <a:gd name="connsiteX316" fmla="*/ 240425 w 1244359"/>
                <a:gd name="connsiteY316" fmla="*/ 965835 h 1201102"/>
                <a:gd name="connsiteX317" fmla="*/ 240425 w 1244359"/>
                <a:gd name="connsiteY317" fmla="*/ 968693 h 1201102"/>
                <a:gd name="connsiteX318" fmla="*/ 237567 w 1244359"/>
                <a:gd name="connsiteY318" fmla="*/ 975360 h 1201102"/>
                <a:gd name="connsiteX319" fmla="*/ 235662 w 1244359"/>
                <a:gd name="connsiteY319" fmla="*/ 985838 h 1201102"/>
                <a:gd name="connsiteX320" fmla="*/ 236615 w 1244359"/>
                <a:gd name="connsiteY320" fmla="*/ 987743 h 1201102"/>
                <a:gd name="connsiteX321" fmla="*/ 238520 w 1244359"/>
                <a:gd name="connsiteY321" fmla="*/ 986790 h 1201102"/>
                <a:gd name="connsiteX322" fmla="*/ 242330 w 1244359"/>
                <a:gd name="connsiteY322" fmla="*/ 982980 h 1201102"/>
                <a:gd name="connsiteX323" fmla="*/ 255665 w 1244359"/>
                <a:gd name="connsiteY323" fmla="*/ 972503 h 1201102"/>
                <a:gd name="connsiteX324" fmla="*/ 263285 w 1244359"/>
                <a:gd name="connsiteY324" fmla="*/ 974408 h 1201102"/>
                <a:gd name="connsiteX325" fmla="*/ 262332 w 1244359"/>
                <a:gd name="connsiteY325" fmla="*/ 979170 h 1201102"/>
                <a:gd name="connsiteX326" fmla="*/ 261380 w 1244359"/>
                <a:gd name="connsiteY326" fmla="*/ 978218 h 1201102"/>
                <a:gd name="connsiteX327" fmla="*/ 262332 w 1244359"/>
                <a:gd name="connsiteY327" fmla="*/ 979170 h 1201102"/>
                <a:gd name="connsiteX328" fmla="*/ 264237 w 1244359"/>
                <a:gd name="connsiteY328" fmla="*/ 982028 h 1201102"/>
                <a:gd name="connsiteX329" fmla="*/ 264237 w 1244359"/>
                <a:gd name="connsiteY329" fmla="*/ 986790 h 1201102"/>
                <a:gd name="connsiteX330" fmla="*/ 261380 w 1244359"/>
                <a:gd name="connsiteY330" fmla="*/ 984885 h 1201102"/>
                <a:gd name="connsiteX331" fmla="*/ 255665 w 1244359"/>
                <a:gd name="connsiteY331" fmla="*/ 979170 h 1201102"/>
                <a:gd name="connsiteX332" fmla="*/ 256617 w 1244359"/>
                <a:gd name="connsiteY332" fmla="*/ 983933 h 1201102"/>
                <a:gd name="connsiteX333" fmla="*/ 262332 w 1244359"/>
                <a:gd name="connsiteY333" fmla="*/ 989648 h 1201102"/>
                <a:gd name="connsiteX334" fmla="*/ 257570 w 1244359"/>
                <a:gd name="connsiteY334" fmla="*/ 1001078 h 1201102"/>
                <a:gd name="connsiteX335" fmla="*/ 261380 w 1244359"/>
                <a:gd name="connsiteY335" fmla="*/ 1018223 h 1201102"/>
                <a:gd name="connsiteX336" fmla="*/ 268047 w 1244359"/>
                <a:gd name="connsiteY336" fmla="*/ 1034415 h 1201102"/>
                <a:gd name="connsiteX337" fmla="*/ 268047 w 1244359"/>
                <a:gd name="connsiteY337" fmla="*/ 1040130 h 1201102"/>
                <a:gd name="connsiteX338" fmla="*/ 268047 w 1244359"/>
                <a:gd name="connsiteY338" fmla="*/ 1042988 h 1201102"/>
                <a:gd name="connsiteX339" fmla="*/ 265190 w 1244359"/>
                <a:gd name="connsiteY339" fmla="*/ 1042035 h 1201102"/>
                <a:gd name="connsiteX340" fmla="*/ 269000 w 1244359"/>
                <a:gd name="connsiteY340" fmla="*/ 1044893 h 1201102"/>
                <a:gd name="connsiteX341" fmla="*/ 269000 w 1244359"/>
                <a:gd name="connsiteY341" fmla="*/ 1046798 h 1201102"/>
                <a:gd name="connsiteX342" fmla="*/ 246140 w 1244359"/>
                <a:gd name="connsiteY342" fmla="*/ 1030605 h 1201102"/>
                <a:gd name="connsiteX343" fmla="*/ 228042 w 1244359"/>
                <a:gd name="connsiteY343" fmla="*/ 1014413 h 1201102"/>
                <a:gd name="connsiteX344" fmla="*/ 211850 w 1244359"/>
                <a:gd name="connsiteY344" fmla="*/ 1000125 h 1201102"/>
                <a:gd name="connsiteX345" fmla="*/ 204230 w 1244359"/>
                <a:gd name="connsiteY345" fmla="*/ 994410 h 1201102"/>
                <a:gd name="connsiteX346" fmla="*/ 216612 w 1244359"/>
                <a:gd name="connsiteY346" fmla="*/ 1022033 h 1201102"/>
                <a:gd name="connsiteX347" fmla="*/ 224232 w 1244359"/>
                <a:gd name="connsiteY347" fmla="*/ 1033463 h 1201102"/>
                <a:gd name="connsiteX348" fmla="*/ 228995 w 1244359"/>
                <a:gd name="connsiteY348" fmla="*/ 1036320 h 1201102"/>
                <a:gd name="connsiteX349" fmla="*/ 248997 w 1244359"/>
                <a:gd name="connsiteY349" fmla="*/ 1062990 h 1201102"/>
                <a:gd name="connsiteX350" fmla="*/ 265190 w 1244359"/>
                <a:gd name="connsiteY350" fmla="*/ 1069658 h 1201102"/>
                <a:gd name="connsiteX351" fmla="*/ 266142 w 1244359"/>
                <a:gd name="connsiteY351" fmla="*/ 1065848 h 1201102"/>
                <a:gd name="connsiteX352" fmla="*/ 274715 w 1244359"/>
                <a:gd name="connsiteY352" fmla="*/ 1068705 h 1201102"/>
                <a:gd name="connsiteX353" fmla="*/ 257570 w 1244359"/>
                <a:gd name="connsiteY353" fmla="*/ 1062990 h 1201102"/>
                <a:gd name="connsiteX354" fmla="*/ 253760 w 1244359"/>
                <a:gd name="connsiteY354" fmla="*/ 1057275 h 1201102"/>
                <a:gd name="connsiteX355" fmla="*/ 255665 w 1244359"/>
                <a:gd name="connsiteY355" fmla="*/ 1062038 h 1201102"/>
                <a:gd name="connsiteX356" fmla="*/ 250902 w 1244359"/>
                <a:gd name="connsiteY356" fmla="*/ 1061085 h 1201102"/>
                <a:gd name="connsiteX357" fmla="*/ 239472 w 1244359"/>
                <a:gd name="connsiteY357" fmla="*/ 1048703 h 1201102"/>
                <a:gd name="connsiteX358" fmla="*/ 243282 w 1244359"/>
                <a:gd name="connsiteY358" fmla="*/ 1047750 h 1201102"/>
                <a:gd name="connsiteX359" fmla="*/ 252807 w 1244359"/>
                <a:gd name="connsiteY359" fmla="*/ 1050608 h 1201102"/>
                <a:gd name="connsiteX360" fmla="*/ 257570 w 1244359"/>
                <a:gd name="connsiteY360" fmla="*/ 1057275 h 1201102"/>
                <a:gd name="connsiteX361" fmla="*/ 271857 w 1244359"/>
                <a:gd name="connsiteY361" fmla="*/ 1062038 h 1201102"/>
                <a:gd name="connsiteX362" fmla="*/ 291860 w 1244359"/>
                <a:gd name="connsiteY362" fmla="*/ 1065848 h 1201102"/>
                <a:gd name="connsiteX363" fmla="*/ 292812 w 1244359"/>
                <a:gd name="connsiteY363" fmla="*/ 1066800 h 1201102"/>
                <a:gd name="connsiteX364" fmla="*/ 305195 w 1244359"/>
                <a:gd name="connsiteY364" fmla="*/ 1075373 h 1201102"/>
                <a:gd name="connsiteX365" fmla="*/ 308052 w 1244359"/>
                <a:gd name="connsiteY365" fmla="*/ 1073468 h 1201102"/>
                <a:gd name="connsiteX366" fmla="*/ 307100 w 1244359"/>
                <a:gd name="connsiteY366" fmla="*/ 1062038 h 1201102"/>
                <a:gd name="connsiteX367" fmla="*/ 293765 w 1244359"/>
                <a:gd name="connsiteY367" fmla="*/ 1052513 h 1201102"/>
                <a:gd name="connsiteX368" fmla="*/ 289002 w 1244359"/>
                <a:gd name="connsiteY368" fmla="*/ 1050608 h 1201102"/>
                <a:gd name="connsiteX369" fmla="*/ 285192 w 1244359"/>
                <a:gd name="connsiteY369" fmla="*/ 1044893 h 1201102"/>
                <a:gd name="connsiteX370" fmla="*/ 286145 w 1244359"/>
                <a:gd name="connsiteY370" fmla="*/ 1044893 h 1201102"/>
                <a:gd name="connsiteX371" fmla="*/ 283287 w 1244359"/>
                <a:gd name="connsiteY371" fmla="*/ 1042988 h 1201102"/>
                <a:gd name="connsiteX372" fmla="*/ 277572 w 1244359"/>
                <a:gd name="connsiteY372" fmla="*/ 1033463 h 1201102"/>
                <a:gd name="connsiteX373" fmla="*/ 283287 w 1244359"/>
                <a:gd name="connsiteY373" fmla="*/ 1018223 h 1201102"/>
                <a:gd name="connsiteX374" fmla="*/ 284240 w 1244359"/>
                <a:gd name="connsiteY374" fmla="*/ 1013460 h 1201102"/>
                <a:gd name="connsiteX375" fmla="*/ 283287 w 1244359"/>
                <a:gd name="connsiteY375" fmla="*/ 1012508 h 1201102"/>
                <a:gd name="connsiteX376" fmla="*/ 271857 w 1244359"/>
                <a:gd name="connsiteY376" fmla="*/ 1007745 h 1201102"/>
                <a:gd name="connsiteX377" fmla="*/ 269000 w 1244359"/>
                <a:gd name="connsiteY377" fmla="*/ 1000125 h 1201102"/>
                <a:gd name="connsiteX378" fmla="*/ 279477 w 1244359"/>
                <a:gd name="connsiteY378" fmla="*/ 1004888 h 1201102"/>
                <a:gd name="connsiteX379" fmla="*/ 280430 w 1244359"/>
                <a:gd name="connsiteY379" fmla="*/ 1005840 h 1201102"/>
                <a:gd name="connsiteX380" fmla="*/ 292812 w 1244359"/>
                <a:gd name="connsiteY380" fmla="*/ 1017270 h 1201102"/>
                <a:gd name="connsiteX381" fmla="*/ 305195 w 1244359"/>
                <a:gd name="connsiteY381" fmla="*/ 1026795 h 1201102"/>
                <a:gd name="connsiteX382" fmla="*/ 308052 w 1244359"/>
                <a:gd name="connsiteY382" fmla="*/ 1024890 h 1201102"/>
                <a:gd name="connsiteX383" fmla="*/ 317577 w 1244359"/>
                <a:gd name="connsiteY383" fmla="*/ 1031558 h 1201102"/>
                <a:gd name="connsiteX384" fmla="*/ 326150 w 1244359"/>
                <a:gd name="connsiteY384" fmla="*/ 1032510 h 1201102"/>
                <a:gd name="connsiteX385" fmla="*/ 300432 w 1244359"/>
                <a:gd name="connsiteY385" fmla="*/ 1021080 h 1201102"/>
                <a:gd name="connsiteX386" fmla="*/ 288050 w 1244359"/>
                <a:gd name="connsiteY386" fmla="*/ 1010603 h 1201102"/>
                <a:gd name="connsiteX387" fmla="*/ 283287 w 1244359"/>
                <a:gd name="connsiteY387" fmla="*/ 1006793 h 1201102"/>
                <a:gd name="connsiteX388" fmla="*/ 286145 w 1244359"/>
                <a:gd name="connsiteY388" fmla="*/ 1005840 h 1201102"/>
                <a:gd name="connsiteX389" fmla="*/ 286145 w 1244359"/>
                <a:gd name="connsiteY389" fmla="*/ 1004888 h 1201102"/>
                <a:gd name="connsiteX390" fmla="*/ 284240 w 1244359"/>
                <a:gd name="connsiteY390" fmla="*/ 1002030 h 1201102"/>
                <a:gd name="connsiteX391" fmla="*/ 285192 w 1244359"/>
                <a:gd name="connsiteY391" fmla="*/ 997268 h 1201102"/>
                <a:gd name="connsiteX392" fmla="*/ 289955 w 1244359"/>
                <a:gd name="connsiteY392" fmla="*/ 997268 h 1201102"/>
                <a:gd name="connsiteX393" fmla="*/ 294717 w 1244359"/>
                <a:gd name="connsiteY393" fmla="*/ 1000125 h 1201102"/>
                <a:gd name="connsiteX394" fmla="*/ 295670 w 1244359"/>
                <a:gd name="connsiteY394" fmla="*/ 1005840 h 1201102"/>
                <a:gd name="connsiteX395" fmla="*/ 300432 w 1244359"/>
                <a:gd name="connsiteY395" fmla="*/ 1007745 h 1201102"/>
                <a:gd name="connsiteX396" fmla="*/ 308052 w 1244359"/>
                <a:gd name="connsiteY396" fmla="*/ 1008698 h 1201102"/>
                <a:gd name="connsiteX397" fmla="*/ 309005 w 1244359"/>
                <a:gd name="connsiteY397" fmla="*/ 1010603 h 1201102"/>
                <a:gd name="connsiteX398" fmla="*/ 312815 w 1244359"/>
                <a:gd name="connsiteY398" fmla="*/ 1011555 h 1201102"/>
                <a:gd name="connsiteX399" fmla="*/ 313767 w 1244359"/>
                <a:gd name="connsiteY399" fmla="*/ 1011555 h 1201102"/>
                <a:gd name="connsiteX400" fmla="*/ 334722 w 1244359"/>
                <a:gd name="connsiteY400" fmla="*/ 1021080 h 1201102"/>
                <a:gd name="connsiteX401" fmla="*/ 325197 w 1244359"/>
                <a:gd name="connsiteY401" fmla="*/ 1014413 h 1201102"/>
                <a:gd name="connsiteX402" fmla="*/ 330912 w 1244359"/>
                <a:gd name="connsiteY402" fmla="*/ 1014413 h 1201102"/>
                <a:gd name="connsiteX403" fmla="*/ 331865 w 1244359"/>
                <a:gd name="connsiteY403" fmla="*/ 1013460 h 1201102"/>
                <a:gd name="connsiteX404" fmla="*/ 330912 w 1244359"/>
                <a:gd name="connsiteY404" fmla="*/ 1012508 h 1201102"/>
                <a:gd name="connsiteX405" fmla="*/ 323292 w 1244359"/>
                <a:gd name="connsiteY405" fmla="*/ 1012508 h 1201102"/>
                <a:gd name="connsiteX406" fmla="*/ 322340 w 1244359"/>
                <a:gd name="connsiteY406" fmla="*/ 1013460 h 1201102"/>
                <a:gd name="connsiteX407" fmla="*/ 316625 w 1244359"/>
                <a:gd name="connsiteY407" fmla="*/ 1009650 h 1201102"/>
                <a:gd name="connsiteX408" fmla="*/ 322340 w 1244359"/>
                <a:gd name="connsiteY408" fmla="*/ 1007745 h 1201102"/>
                <a:gd name="connsiteX409" fmla="*/ 329007 w 1244359"/>
                <a:gd name="connsiteY409" fmla="*/ 1007745 h 1201102"/>
                <a:gd name="connsiteX410" fmla="*/ 335675 w 1244359"/>
                <a:gd name="connsiteY410" fmla="*/ 1012508 h 1201102"/>
                <a:gd name="connsiteX411" fmla="*/ 340437 w 1244359"/>
                <a:gd name="connsiteY411" fmla="*/ 1011555 h 1201102"/>
                <a:gd name="connsiteX412" fmla="*/ 340437 w 1244359"/>
                <a:gd name="connsiteY412" fmla="*/ 1009650 h 1201102"/>
                <a:gd name="connsiteX413" fmla="*/ 351867 w 1244359"/>
                <a:gd name="connsiteY413" fmla="*/ 1011555 h 1201102"/>
                <a:gd name="connsiteX414" fmla="*/ 360440 w 1244359"/>
                <a:gd name="connsiteY414" fmla="*/ 1017270 h 1201102"/>
                <a:gd name="connsiteX415" fmla="*/ 365202 w 1244359"/>
                <a:gd name="connsiteY415" fmla="*/ 1022985 h 1201102"/>
                <a:gd name="connsiteX416" fmla="*/ 368060 w 1244359"/>
                <a:gd name="connsiteY416" fmla="*/ 1027748 h 1201102"/>
                <a:gd name="connsiteX417" fmla="*/ 357582 w 1244359"/>
                <a:gd name="connsiteY417" fmla="*/ 1029653 h 1201102"/>
                <a:gd name="connsiteX418" fmla="*/ 361392 w 1244359"/>
                <a:gd name="connsiteY418" fmla="*/ 1033463 h 1201102"/>
                <a:gd name="connsiteX419" fmla="*/ 354725 w 1244359"/>
                <a:gd name="connsiteY419" fmla="*/ 1035368 h 1201102"/>
                <a:gd name="connsiteX420" fmla="*/ 369012 w 1244359"/>
                <a:gd name="connsiteY420" fmla="*/ 1043940 h 1201102"/>
                <a:gd name="connsiteX421" fmla="*/ 379490 w 1244359"/>
                <a:gd name="connsiteY421" fmla="*/ 1045845 h 1201102"/>
                <a:gd name="connsiteX422" fmla="*/ 370917 w 1244359"/>
                <a:gd name="connsiteY422" fmla="*/ 1043940 h 1201102"/>
                <a:gd name="connsiteX423" fmla="*/ 366155 w 1244359"/>
                <a:gd name="connsiteY423" fmla="*/ 1045845 h 1201102"/>
                <a:gd name="connsiteX424" fmla="*/ 389967 w 1244359"/>
                <a:gd name="connsiteY424" fmla="*/ 1054418 h 1201102"/>
                <a:gd name="connsiteX425" fmla="*/ 369012 w 1244359"/>
                <a:gd name="connsiteY425" fmla="*/ 1050608 h 1201102"/>
                <a:gd name="connsiteX426" fmla="*/ 369965 w 1244359"/>
                <a:gd name="connsiteY426" fmla="*/ 1059180 h 1201102"/>
                <a:gd name="connsiteX427" fmla="*/ 370917 w 1244359"/>
                <a:gd name="connsiteY427" fmla="*/ 1057275 h 1201102"/>
                <a:gd name="connsiteX428" fmla="*/ 375680 w 1244359"/>
                <a:gd name="connsiteY428" fmla="*/ 1060133 h 1201102"/>
                <a:gd name="connsiteX429" fmla="*/ 374727 w 1244359"/>
                <a:gd name="connsiteY429" fmla="*/ 1062038 h 1201102"/>
                <a:gd name="connsiteX430" fmla="*/ 369965 w 1244359"/>
                <a:gd name="connsiteY430" fmla="*/ 1060133 h 1201102"/>
                <a:gd name="connsiteX431" fmla="*/ 383300 w 1244359"/>
                <a:gd name="connsiteY431" fmla="*/ 1069658 h 1201102"/>
                <a:gd name="connsiteX432" fmla="*/ 418542 w 1244359"/>
                <a:gd name="connsiteY432" fmla="*/ 1082993 h 1201102"/>
                <a:gd name="connsiteX433" fmla="*/ 406160 w 1244359"/>
                <a:gd name="connsiteY433" fmla="*/ 1074420 h 1201102"/>
                <a:gd name="connsiteX434" fmla="*/ 415685 w 1244359"/>
                <a:gd name="connsiteY434" fmla="*/ 1076325 h 1201102"/>
                <a:gd name="connsiteX435" fmla="*/ 406160 w 1244359"/>
                <a:gd name="connsiteY435" fmla="*/ 1070610 h 1201102"/>
                <a:gd name="connsiteX436" fmla="*/ 409017 w 1244359"/>
                <a:gd name="connsiteY436" fmla="*/ 1069658 h 1201102"/>
                <a:gd name="connsiteX437" fmla="*/ 417590 w 1244359"/>
                <a:gd name="connsiteY437" fmla="*/ 1078230 h 1201102"/>
                <a:gd name="connsiteX438" fmla="*/ 421400 w 1244359"/>
                <a:gd name="connsiteY438" fmla="*/ 1079183 h 1201102"/>
                <a:gd name="connsiteX439" fmla="*/ 420447 w 1244359"/>
                <a:gd name="connsiteY439" fmla="*/ 1074420 h 1201102"/>
                <a:gd name="connsiteX440" fmla="*/ 410922 w 1244359"/>
                <a:gd name="connsiteY440" fmla="*/ 1066800 h 1201102"/>
                <a:gd name="connsiteX441" fmla="*/ 429972 w 1244359"/>
                <a:gd name="connsiteY441" fmla="*/ 1070610 h 1201102"/>
                <a:gd name="connsiteX442" fmla="*/ 434735 w 1244359"/>
                <a:gd name="connsiteY442" fmla="*/ 1076325 h 1201102"/>
                <a:gd name="connsiteX443" fmla="*/ 439497 w 1244359"/>
                <a:gd name="connsiteY443" fmla="*/ 1077278 h 1201102"/>
                <a:gd name="connsiteX444" fmla="*/ 444260 w 1244359"/>
                <a:gd name="connsiteY444" fmla="*/ 1075373 h 1201102"/>
                <a:gd name="connsiteX445" fmla="*/ 453785 w 1244359"/>
                <a:gd name="connsiteY445" fmla="*/ 1081088 h 1201102"/>
                <a:gd name="connsiteX446" fmla="*/ 473787 w 1244359"/>
                <a:gd name="connsiteY446" fmla="*/ 1093470 h 1201102"/>
                <a:gd name="connsiteX447" fmla="*/ 473787 w 1244359"/>
                <a:gd name="connsiteY447" fmla="*/ 1093470 h 1201102"/>
                <a:gd name="connsiteX448" fmla="*/ 472835 w 1244359"/>
                <a:gd name="connsiteY448" fmla="*/ 1094423 h 1201102"/>
                <a:gd name="connsiteX449" fmla="*/ 452832 w 1244359"/>
                <a:gd name="connsiteY449" fmla="*/ 1091565 h 1201102"/>
                <a:gd name="connsiteX450" fmla="*/ 453785 w 1244359"/>
                <a:gd name="connsiteY450" fmla="*/ 1092518 h 1201102"/>
                <a:gd name="connsiteX451" fmla="*/ 439497 w 1244359"/>
                <a:gd name="connsiteY451" fmla="*/ 1089660 h 1201102"/>
                <a:gd name="connsiteX452" fmla="*/ 444260 w 1244359"/>
                <a:gd name="connsiteY452" fmla="*/ 1093470 h 1201102"/>
                <a:gd name="connsiteX453" fmla="*/ 430925 w 1244359"/>
                <a:gd name="connsiteY453" fmla="*/ 1088708 h 1201102"/>
                <a:gd name="connsiteX454" fmla="*/ 437592 w 1244359"/>
                <a:gd name="connsiteY454" fmla="*/ 1091565 h 1201102"/>
                <a:gd name="connsiteX455" fmla="*/ 430925 w 1244359"/>
                <a:gd name="connsiteY455" fmla="*/ 1087755 h 1201102"/>
                <a:gd name="connsiteX456" fmla="*/ 430925 w 1244359"/>
                <a:gd name="connsiteY456" fmla="*/ 1087755 h 1201102"/>
                <a:gd name="connsiteX457" fmla="*/ 430925 w 1244359"/>
                <a:gd name="connsiteY457" fmla="*/ 1087755 h 1201102"/>
                <a:gd name="connsiteX458" fmla="*/ 427115 w 1244359"/>
                <a:gd name="connsiteY458" fmla="*/ 1084898 h 1201102"/>
                <a:gd name="connsiteX459" fmla="*/ 422352 w 1244359"/>
                <a:gd name="connsiteY459" fmla="*/ 1085850 h 1201102"/>
                <a:gd name="connsiteX460" fmla="*/ 423305 w 1244359"/>
                <a:gd name="connsiteY460" fmla="*/ 1085850 h 1201102"/>
                <a:gd name="connsiteX461" fmla="*/ 396635 w 1244359"/>
                <a:gd name="connsiteY461" fmla="*/ 1078230 h 1201102"/>
                <a:gd name="connsiteX462" fmla="*/ 365202 w 1244359"/>
                <a:gd name="connsiteY462" fmla="*/ 1071563 h 1201102"/>
                <a:gd name="connsiteX463" fmla="*/ 354725 w 1244359"/>
                <a:gd name="connsiteY463" fmla="*/ 1064895 h 1201102"/>
                <a:gd name="connsiteX464" fmla="*/ 329007 w 1244359"/>
                <a:gd name="connsiteY464" fmla="*/ 1048703 h 1201102"/>
                <a:gd name="connsiteX465" fmla="*/ 314720 w 1244359"/>
                <a:gd name="connsiteY465" fmla="*/ 1041083 h 1201102"/>
                <a:gd name="connsiteX466" fmla="*/ 315672 w 1244359"/>
                <a:gd name="connsiteY466" fmla="*/ 1039178 h 1201102"/>
                <a:gd name="connsiteX467" fmla="*/ 291860 w 1244359"/>
                <a:gd name="connsiteY467" fmla="*/ 1022033 h 1201102"/>
                <a:gd name="connsiteX468" fmla="*/ 294717 w 1244359"/>
                <a:gd name="connsiteY468" fmla="*/ 1028700 h 1201102"/>
                <a:gd name="connsiteX469" fmla="*/ 296622 w 1244359"/>
                <a:gd name="connsiteY469" fmla="*/ 1025843 h 1201102"/>
                <a:gd name="connsiteX470" fmla="*/ 305195 w 1244359"/>
                <a:gd name="connsiteY470" fmla="*/ 1040130 h 1201102"/>
                <a:gd name="connsiteX471" fmla="*/ 327102 w 1244359"/>
                <a:gd name="connsiteY471" fmla="*/ 1053465 h 1201102"/>
                <a:gd name="connsiteX472" fmla="*/ 331865 w 1244359"/>
                <a:gd name="connsiteY472" fmla="*/ 1060133 h 1201102"/>
                <a:gd name="connsiteX473" fmla="*/ 334722 w 1244359"/>
                <a:gd name="connsiteY473" fmla="*/ 1057275 h 1201102"/>
                <a:gd name="connsiteX474" fmla="*/ 348057 w 1244359"/>
                <a:gd name="connsiteY474" fmla="*/ 1065848 h 1201102"/>
                <a:gd name="connsiteX475" fmla="*/ 341390 w 1244359"/>
                <a:gd name="connsiteY475" fmla="*/ 1067753 h 1201102"/>
                <a:gd name="connsiteX476" fmla="*/ 344247 w 1244359"/>
                <a:gd name="connsiteY476" fmla="*/ 1068705 h 1201102"/>
                <a:gd name="connsiteX477" fmla="*/ 342342 w 1244359"/>
                <a:gd name="connsiteY477" fmla="*/ 1071563 h 1201102"/>
                <a:gd name="connsiteX478" fmla="*/ 351867 w 1244359"/>
                <a:gd name="connsiteY478" fmla="*/ 1073468 h 1201102"/>
                <a:gd name="connsiteX479" fmla="*/ 369012 w 1244359"/>
                <a:gd name="connsiteY479" fmla="*/ 1086803 h 1201102"/>
                <a:gd name="connsiteX480" fmla="*/ 373775 w 1244359"/>
                <a:gd name="connsiteY480" fmla="*/ 1085850 h 1201102"/>
                <a:gd name="connsiteX481" fmla="*/ 372822 w 1244359"/>
                <a:gd name="connsiteY481" fmla="*/ 1087755 h 1201102"/>
                <a:gd name="connsiteX482" fmla="*/ 444260 w 1244359"/>
                <a:gd name="connsiteY482" fmla="*/ 1109663 h 1201102"/>
                <a:gd name="connsiteX483" fmla="*/ 472835 w 1244359"/>
                <a:gd name="connsiteY483" fmla="*/ 1120140 h 1201102"/>
                <a:gd name="connsiteX484" fmla="*/ 562370 w 1244359"/>
                <a:gd name="connsiteY484" fmla="*/ 1133475 h 1201102"/>
                <a:gd name="connsiteX485" fmla="*/ 595707 w 1244359"/>
                <a:gd name="connsiteY485" fmla="*/ 1132523 h 1201102"/>
                <a:gd name="connsiteX486" fmla="*/ 601422 w 1244359"/>
                <a:gd name="connsiteY486" fmla="*/ 1131570 h 1201102"/>
                <a:gd name="connsiteX487" fmla="*/ 586182 w 1244359"/>
                <a:gd name="connsiteY487" fmla="*/ 1137285 h 1201102"/>
                <a:gd name="connsiteX488" fmla="*/ 585230 w 1244359"/>
                <a:gd name="connsiteY488" fmla="*/ 1144905 h 1201102"/>
                <a:gd name="connsiteX489" fmla="*/ 542367 w 1244359"/>
                <a:gd name="connsiteY489" fmla="*/ 1146810 h 1201102"/>
                <a:gd name="connsiteX490" fmla="*/ 533795 w 1244359"/>
                <a:gd name="connsiteY490" fmla="*/ 1143953 h 1201102"/>
                <a:gd name="connsiteX491" fmla="*/ 513792 w 1244359"/>
                <a:gd name="connsiteY491" fmla="*/ 1141095 h 1201102"/>
                <a:gd name="connsiteX492" fmla="*/ 502362 w 1244359"/>
                <a:gd name="connsiteY492" fmla="*/ 1143953 h 1201102"/>
                <a:gd name="connsiteX493" fmla="*/ 489980 w 1244359"/>
                <a:gd name="connsiteY493" fmla="*/ 1139190 h 1201102"/>
                <a:gd name="connsiteX494" fmla="*/ 481407 w 1244359"/>
                <a:gd name="connsiteY494" fmla="*/ 1139190 h 1201102"/>
                <a:gd name="connsiteX495" fmla="*/ 483312 w 1244359"/>
                <a:gd name="connsiteY495" fmla="*/ 1138238 h 1201102"/>
                <a:gd name="connsiteX496" fmla="*/ 472835 w 1244359"/>
                <a:gd name="connsiteY496" fmla="*/ 1139190 h 1201102"/>
                <a:gd name="connsiteX497" fmla="*/ 471882 w 1244359"/>
                <a:gd name="connsiteY497" fmla="*/ 1136333 h 1201102"/>
                <a:gd name="connsiteX498" fmla="*/ 454737 w 1244359"/>
                <a:gd name="connsiteY498" fmla="*/ 1135380 h 1201102"/>
                <a:gd name="connsiteX499" fmla="*/ 453785 w 1244359"/>
                <a:gd name="connsiteY499" fmla="*/ 1131570 h 1201102"/>
                <a:gd name="connsiteX500" fmla="*/ 444260 w 1244359"/>
                <a:gd name="connsiteY500" fmla="*/ 1133475 h 1201102"/>
                <a:gd name="connsiteX501" fmla="*/ 430925 w 1244359"/>
                <a:gd name="connsiteY501" fmla="*/ 1125855 h 1201102"/>
                <a:gd name="connsiteX502" fmla="*/ 412827 w 1244359"/>
                <a:gd name="connsiteY502" fmla="*/ 1122998 h 1201102"/>
                <a:gd name="connsiteX503" fmla="*/ 395682 w 1244359"/>
                <a:gd name="connsiteY503" fmla="*/ 1118235 h 1201102"/>
                <a:gd name="connsiteX504" fmla="*/ 396635 w 1244359"/>
                <a:gd name="connsiteY504" fmla="*/ 1121093 h 1201102"/>
                <a:gd name="connsiteX505" fmla="*/ 377585 w 1244359"/>
                <a:gd name="connsiteY505" fmla="*/ 1115378 h 1201102"/>
                <a:gd name="connsiteX506" fmla="*/ 379490 w 1244359"/>
                <a:gd name="connsiteY506" fmla="*/ 1114425 h 1201102"/>
                <a:gd name="connsiteX507" fmla="*/ 358535 w 1244359"/>
                <a:gd name="connsiteY507" fmla="*/ 1106805 h 1201102"/>
                <a:gd name="connsiteX508" fmla="*/ 342342 w 1244359"/>
                <a:gd name="connsiteY508" fmla="*/ 1099185 h 1201102"/>
                <a:gd name="connsiteX509" fmla="*/ 337580 w 1244359"/>
                <a:gd name="connsiteY509" fmla="*/ 1100138 h 1201102"/>
                <a:gd name="connsiteX510" fmla="*/ 330912 w 1244359"/>
                <a:gd name="connsiteY510" fmla="*/ 1098233 h 1201102"/>
                <a:gd name="connsiteX511" fmla="*/ 327102 w 1244359"/>
                <a:gd name="connsiteY511" fmla="*/ 1092518 h 1201102"/>
                <a:gd name="connsiteX512" fmla="*/ 317577 w 1244359"/>
                <a:gd name="connsiteY512" fmla="*/ 1091565 h 1201102"/>
                <a:gd name="connsiteX513" fmla="*/ 316625 w 1244359"/>
                <a:gd name="connsiteY513" fmla="*/ 1087755 h 1201102"/>
                <a:gd name="connsiteX514" fmla="*/ 321387 w 1244359"/>
                <a:gd name="connsiteY514" fmla="*/ 1087755 h 1201102"/>
                <a:gd name="connsiteX515" fmla="*/ 309005 w 1244359"/>
                <a:gd name="connsiteY515" fmla="*/ 1088708 h 1201102"/>
                <a:gd name="connsiteX516" fmla="*/ 319482 w 1244359"/>
                <a:gd name="connsiteY516" fmla="*/ 1096328 h 1201102"/>
                <a:gd name="connsiteX517" fmla="*/ 339485 w 1244359"/>
                <a:gd name="connsiteY517" fmla="*/ 1105853 h 1201102"/>
                <a:gd name="connsiteX518" fmla="*/ 336627 w 1244359"/>
                <a:gd name="connsiteY518" fmla="*/ 1105853 h 1201102"/>
                <a:gd name="connsiteX519" fmla="*/ 336627 w 1244359"/>
                <a:gd name="connsiteY519" fmla="*/ 1102995 h 1201102"/>
                <a:gd name="connsiteX520" fmla="*/ 309957 w 1244359"/>
                <a:gd name="connsiteY520" fmla="*/ 1091565 h 1201102"/>
                <a:gd name="connsiteX521" fmla="*/ 305195 w 1244359"/>
                <a:gd name="connsiteY521" fmla="*/ 1095375 h 1201102"/>
                <a:gd name="connsiteX522" fmla="*/ 335675 w 1244359"/>
                <a:gd name="connsiteY522" fmla="*/ 1109663 h 1201102"/>
                <a:gd name="connsiteX523" fmla="*/ 342342 w 1244359"/>
                <a:gd name="connsiteY523" fmla="*/ 1108710 h 1201102"/>
                <a:gd name="connsiteX524" fmla="*/ 353772 w 1244359"/>
                <a:gd name="connsiteY524" fmla="*/ 1116330 h 1201102"/>
                <a:gd name="connsiteX525" fmla="*/ 353772 w 1244359"/>
                <a:gd name="connsiteY525" fmla="*/ 1113473 h 1201102"/>
                <a:gd name="connsiteX526" fmla="*/ 374727 w 1244359"/>
                <a:gd name="connsiteY526" fmla="*/ 1124903 h 1201102"/>
                <a:gd name="connsiteX527" fmla="*/ 362345 w 1244359"/>
                <a:gd name="connsiteY527" fmla="*/ 1122998 h 1201102"/>
                <a:gd name="connsiteX528" fmla="*/ 376632 w 1244359"/>
                <a:gd name="connsiteY528" fmla="*/ 1127760 h 1201102"/>
                <a:gd name="connsiteX529" fmla="*/ 375680 w 1244359"/>
                <a:gd name="connsiteY529" fmla="*/ 1129665 h 1201102"/>
                <a:gd name="connsiteX530" fmla="*/ 399492 w 1244359"/>
                <a:gd name="connsiteY530" fmla="*/ 1138238 h 1201102"/>
                <a:gd name="connsiteX531" fmla="*/ 412827 w 1244359"/>
                <a:gd name="connsiteY531" fmla="*/ 1143953 h 1201102"/>
                <a:gd name="connsiteX532" fmla="*/ 426162 w 1244359"/>
                <a:gd name="connsiteY532" fmla="*/ 1146810 h 1201102"/>
                <a:gd name="connsiteX533" fmla="*/ 427115 w 1244359"/>
                <a:gd name="connsiteY533" fmla="*/ 1149668 h 1201102"/>
                <a:gd name="connsiteX534" fmla="*/ 471882 w 1244359"/>
                <a:gd name="connsiteY534" fmla="*/ 1159193 h 1201102"/>
                <a:gd name="connsiteX535" fmla="*/ 461405 w 1244359"/>
                <a:gd name="connsiteY535" fmla="*/ 1159193 h 1201102"/>
                <a:gd name="connsiteX536" fmla="*/ 474740 w 1244359"/>
                <a:gd name="connsiteY536" fmla="*/ 1163003 h 1201102"/>
                <a:gd name="connsiteX537" fmla="*/ 474740 w 1244359"/>
                <a:gd name="connsiteY537" fmla="*/ 1164908 h 1201102"/>
                <a:gd name="connsiteX538" fmla="*/ 489980 w 1244359"/>
                <a:gd name="connsiteY538" fmla="*/ 1162050 h 1201102"/>
                <a:gd name="connsiteX539" fmla="*/ 509982 w 1244359"/>
                <a:gd name="connsiteY539" fmla="*/ 1167765 h 1201102"/>
                <a:gd name="connsiteX540" fmla="*/ 525222 w 1244359"/>
                <a:gd name="connsiteY540" fmla="*/ 1167765 h 1201102"/>
                <a:gd name="connsiteX541" fmla="*/ 528080 w 1244359"/>
                <a:gd name="connsiteY541" fmla="*/ 1166813 h 1201102"/>
                <a:gd name="connsiteX542" fmla="*/ 542367 w 1244359"/>
                <a:gd name="connsiteY542" fmla="*/ 1170623 h 1201102"/>
                <a:gd name="connsiteX543" fmla="*/ 533795 w 1244359"/>
                <a:gd name="connsiteY543" fmla="*/ 1172528 h 1201102"/>
                <a:gd name="connsiteX544" fmla="*/ 539510 w 1244359"/>
                <a:gd name="connsiteY544" fmla="*/ 1177290 h 1201102"/>
                <a:gd name="connsiteX545" fmla="*/ 550940 w 1244359"/>
                <a:gd name="connsiteY545" fmla="*/ 1179195 h 1201102"/>
                <a:gd name="connsiteX546" fmla="*/ 542367 w 1244359"/>
                <a:gd name="connsiteY546" fmla="*/ 1174433 h 1201102"/>
                <a:gd name="connsiteX547" fmla="*/ 547130 w 1244359"/>
                <a:gd name="connsiteY547" fmla="*/ 1173480 h 1201102"/>
                <a:gd name="connsiteX548" fmla="*/ 555702 w 1244359"/>
                <a:gd name="connsiteY548" fmla="*/ 1175385 h 1201102"/>
                <a:gd name="connsiteX549" fmla="*/ 556655 w 1244359"/>
                <a:gd name="connsiteY549" fmla="*/ 1178243 h 1201102"/>
                <a:gd name="connsiteX550" fmla="*/ 528080 w 1244359"/>
                <a:gd name="connsiteY550" fmla="*/ 1178243 h 1201102"/>
                <a:gd name="connsiteX551" fmla="*/ 501410 w 1244359"/>
                <a:gd name="connsiteY551" fmla="*/ 1172528 h 1201102"/>
                <a:gd name="connsiteX552" fmla="*/ 480455 w 1244359"/>
                <a:gd name="connsiteY552" fmla="*/ 1169670 h 1201102"/>
                <a:gd name="connsiteX553" fmla="*/ 459500 w 1244359"/>
                <a:gd name="connsiteY553" fmla="*/ 1167765 h 1201102"/>
                <a:gd name="connsiteX554" fmla="*/ 455690 w 1244359"/>
                <a:gd name="connsiteY554" fmla="*/ 1163955 h 1201102"/>
                <a:gd name="connsiteX555" fmla="*/ 403302 w 1244359"/>
                <a:gd name="connsiteY555" fmla="*/ 1150620 h 1201102"/>
                <a:gd name="connsiteX556" fmla="*/ 412827 w 1244359"/>
                <a:gd name="connsiteY556" fmla="*/ 1155383 h 1201102"/>
                <a:gd name="connsiteX557" fmla="*/ 393777 w 1244359"/>
                <a:gd name="connsiteY557" fmla="*/ 1145858 h 1201102"/>
                <a:gd name="connsiteX558" fmla="*/ 382347 w 1244359"/>
                <a:gd name="connsiteY558" fmla="*/ 1143000 h 1201102"/>
                <a:gd name="connsiteX559" fmla="*/ 389015 w 1244359"/>
                <a:gd name="connsiteY559" fmla="*/ 1147763 h 1201102"/>
                <a:gd name="connsiteX560" fmla="*/ 364250 w 1244359"/>
                <a:gd name="connsiteY560" fmla="*/ 1136333 h 1201102"/>
                <a:gd name="connsiteX561" fmla="*/ 330912 w 1244359"/>
                <a:gd name="connsiteY561" fmla="*/ 1122045 h 1201102"/>
                <a:gd name="connsiteX562" fmla="*/ 306147 w 1244359"/>
                <a:gd name="connsiteY562" fmla="*/ 1105853 h 1201102"/>
                <a:gd name="connsiteX563" fmla="*/ 301385 w 1244359"/>
                <a:gd name="connsiteY563" fmla="*/ 1102043 h 1201102"/>
                <a:gd name="connsiteX564" fmla="*/ 298527 w 1244359"/>
                <a:gd name="connsiteY564" fmla="*/ 1104900 h 1201102"/>
                <a:gd name="connsiteX565" fmla="*/ 295670 w 1244359"/>
                <a:gd name="connsiteY565" fmla="*/ 1103948 h 1201102"/>
                <a:gd name="connsiteX566" fmla="*/ 289002 w 1244359"/>
                <a:gd name="connsiteY566" fmla="*/ 1097280 h 1201102"/>
                <a:gd name="connsiteX567" fmla="*/ 275667 w 1244359"/>
                <a:gd name="connsiteY567" fmla="*/ 1090613 h 1201102"/>
                <a:gd name="connsiteX568" fmla="*/ 261380 w 1244359"/>
                <a:gd name="connsiteY568" fmla="*/ 1079183 h 1201102"/>
                <a:gd name="connsiteX569" fmla="*/ 229947 w 1244359"/>
                <a:gd name="connsiteY569" fmla="*/ 1054418 h 1201102"/>
                <a:gd name="connsiteX570" fmla="*/ 202325 w 1244359"/>
                <a:gd name="connsiteY570" fmla="*/ 1031558 h 1201102"/>
                <a:gd name="connsiteX571" fmla="*/ 226137 w 1244359"/>
                <a:gd name="connsiteY571" fmla="*/ 1054418 h 1201102"/>
                <a:gd name="connsiteX572" fmla="*/ 249950 w 1244359"/>
                <a:gd name="connsiteY572" fmla="*/ 1071563 h 1201102"/>
                <a:gd name="connsiteX573" fmla="*/ 275667 w 1244359"/>
                <a:gd name="connsiteY573" fmla="*/ 1088708 h 1201102"/>
                <a:gd name="connsiteX574" fmla="*/ 276620 w 1244359"/>
                <a:gd name="connsiteY574" fmla="*/ 1093470 h 1201102"/>
                <a:gd name="connsiteX575" fmla="*/ 269000 w 1244359"/>
                <a:gd name="connsiteY575" fmla="*/ 1091565 h 1201102"/>
                <a:gd name="connsiteX576" fmla="*/ 295670 w 1244359"/>
                <a:gd name="connsiteY576" fmla="*/ 1109663 h 1201102"/>
                <a:gd name="connsiteX577" fmla="*/ 304242 w 1244359"/>
                <a:gd name="connsiteY577" fmla="*/ 1113473 h 1201102"/>
                <a:gd name="connsiteX578" fmla="*/ 338532 w 1244359"/>
                <a:gd name="connsiteY578" fmla="*/ 1125855 h 1201102"/>
                <a:gd name="connsiteX579" fmla="*/ 329960 w 1244359"/>
                <a:gd name="connsiteY579" fmla="*/ 1123950 h 1201102"/>
                <a:gd name="connsiteX580" fmla="*/ 337580 w 1244359"/>
                <a:gd name="connsiteY580" fmla="*/ 1129665 h 1201102"/>
                <a:gd name="connsiteX581" fmla="*/ 329007 w 1244359"/>
                <a:gd name="connsiteY581" fmla="*/ 1126808 h 1201102"/>
                <a:gd name="connsiteX582" fmla="*/ 338532 w 1244359"/>
                <a:gd name="connsiteY582" fmla="*/ 1136333 h 1201102"/>
                <a:gd name="connsiteX583" fmla="*/ 344247 w 1244359"/>
                <a:gd name="connsiteY583" fmla="*/ 1135380 h 1201102"/>
                <a:gd name="connsiteX584" fmla="*/ 347105 w 1244359"/>
                <a:gd name="connsiteY584" fmla="*/ 1137285 h 1201102"/>
                <a:gd name="connsiteX585" fmla="*/ 340437 w 1244359"/>
                <a:gd name="connsiteY585" fmla="*/ 1140143 h 1201102"/>
                <a:gd name="connsiteX586" fmla="*/ 348057 w 1244359"/>
                <a:gd name="connsiteY586" fmla="*/ 1141095 h 1201102"/>
                <a:gd name="connsiteX587" fmla="*/ 346152 w 1244359"/>
                <a:gd name="connsiteY587" fmla="*/ 1145858 h 1201102"/>
                <a:gd name="connsiteX588" fmla="*/ 361392 w 1244359"/>
                <a:gd name="connsiteY588" fmla="*/ 1153478 h 1201102"/>
                <a:gd name="connsiteX589" fmla="*/ 359487 w 1244359"/>
                <a:gd name="connsiteY589" fmla="*/ 1150620 h 1201102"/>
                <a:gd name="connsiteX590" fmla="*/ 367107 w 1244359"/>
                <a:gd name="connsiteY590" fmla="*/ 1153478 h 1201102"/>
                <a:gd name="connsiteX591" fmla="*/ 362345 w 1244359"/>
                <a:gd name="connsiteY591" fmla="*/ 1152525 h 1201102"/>
                <a:gd name="connsiteX592" fmla="*/ 387110 w 1244359"/>
                <a:gd name="connsiteY592" fmla="*/ 1165860 h 1201102"/>
                <a:gd name="connsiteX593" fmla="*/ 389967 w 1244359"/>
                <a:gd name="connsiteY593" fmla="*/ 1163003 h 1201102"/>
                <a:gd name="connsiteX594" fmla="*/ 402350 w 1244359"/>
                <a:gd name="connsiteY594" fmla="*/ 1170623 h 1201102"/>
                <a:gd name="connsiteX595" fmla="*/ 405207 w 1244359"/>
                <a:gd name="connsiteY595" fmla="*/ 1166813 h 1201102"/>
                <a:gd name="connsiteX596" fmla="*/ 417590 w 1244359"/>
                <a:gd name="connsiteY596" fmla="*/ 1172528 h 1201102"/>
                <a:gd name="connsiteX597" fmla="*/ 409970 w 1244359"/>
                <a:gd name="connsiteY597" fmla="*/ 1172528 h 1201102"/>
                <a:gd name="connsiteX598" fmla="*/ 429020 w 1244359"/>
                <a:gd name="connsiteY598" fmla="*/ 1174433 h 1201102"/>
                <a:gd name="connsiteX599" fmla="*/ 432830 w 1244359"/>
                <a:gd name="connsiteY599" fmla="*/ 1180148 h 1201102"/>
                <a:gd name="connsiteX600" fmla="*/ 436640 w 1244359"/>
                <a:gd name="connsiteY600" fmla="*/ 1177290 h 1201102"/>
                <a:gd name="connsiteX601" fmla="*/ 447117 w 1244359"/>
                <a:gd name="connsiteY601" fmla="*/ 1181100 h 1201102"/>
                <a:gd name="connsiteX602" fmla="*/ 463310 w 1244359"/>
                <a:gd name="connsiteY602" fmla="*/ 1185863 h 1201102"/>
                <a:gd name="connsiteX603" fmla="*/ 465215 w 1244359"/>
                <a:gd name="connsiteY603" fmla="*/ 1183005 h 1201102"/>
                <a:gd name="connsiteX604" fmla="*/ 501410 w 1244359"/>
                <a:gd name="connsiteY604" fmla="*/ 1189673 h 1201102"/>
                <a:gd name="connsiteX605" fmla="*/ 535700 w 1244359"/>
                <a:gd name="connsiteY605" fmla="*/ 1194435 h 1201102"/>
                <a:gd name="connsiteX606" fmla="*/ 535700 w 1244359"/>
                <a:gd name="connsiteY606" fmla="*/ 1191578 h 1201102"/>
                <a:gd name="connsiteX607" fmla="*/ 557607 w 1244359"/>
                <a:gd name="connsiteY607" fmla="*/ 1191578 h 1201102"/>
                <a:gd name="connsiteX608" fmla="*/ 555702 w 1244359"/>
                <a:gd name="connsiteY608" fmla="*/ 1193483 h 1201102"/>
                <a:gd name="connsiteX609" fmla="*/ 575705 w 1244359"/>
                <a:gd name="connsiteY609" fmla="*/ 1196340 h 1201102"/>
                <a:gd name="connsiteX610" fmla="*/ 561417 w 1244359"/>
                <a:gd name="connsiteY610" fmla="*/ 1201103 h 1201102"/>
                <a:gd name="connsiteX611" fmla="*/ 589040 w 1244359"/>
                <a:gd name="connsiteY611" fmla="*/ 1196340 h 1201102"/>
                <a:gd name="connsiteX612" fmla="*/ 589040 w 1244359"/>
                <a:gd name="connsiteY612" fmla="*/ 1193483 h 1201102"/>
                <a:gd name="connsiteX613" fmla="*/ 598565 w 1244359"/>
                <a:gd name="connsiteY613" fmla="*/ 1192530 h 1201102"/>
                <a:gd name="connsiteX614" fmla="*/ 606185 w 1244359"/>
                <a:gd name="connsiteY614" fmla="*/ 1196340 h 1201102"/>
                <a:gd name="connsiteX615" fmla="*/ 641427 w 1244359"/>
                <a:gd name="connsiteY615" fmla="*/ 1191578 h 1201102"/>
                <a:gd name="connsiteX616" fmla="*/ 661430 w 1244359"/>
                <a:gd name="connsiteY616" fmla="*/ 1191578 h 1201102"/>
                <a:gd name="connsiteX617" fmla="*/ 683337 w 1244359"/>
                <a:gd name="connsiteY617" fmla="*/ 1188720 h 1201102"/>
                <a:gd name="connsiteX618" fmla="*/ 720485 w 1244359"/>
                <a:gd name="connsiteY618" fmla="*/ 1179195 h 1201102"/>
                <a:gd name="connsiteX619" fmla="*/ 729057 w 1244359"/>
                <a:gd name="connsiteY619" fmla="*/ 1181100 h 1201102"/>
                <a:gd name="connsiteX620" fmla="*/ 748107 w 1244359"/>
                <a:gd name="connsiteY620" fmla="*/ 1174433 h 1201102"/>
                <a:gd name="connsiteX621" fmla="*/ 744297 w 1244359"/>
                <a:gd name="connsiteY621" fmla="*/ 1173480 h 1201102"/>
                <a:gd name="connsiteX622" fmla="*/ 754775 w 1244359"/>
                <a:gd name="connsiteY622" fmla="*/ 1169670 h 1201102"/>
                <a:gd name="connsiteX623" fmla="*/ 758585 w 1244359"/>
                <a:gd name="connsiteY623" fmla="*/ 1171575 h 1201102"/>
                <a:gd name="connsiteX624" fmla="*/ 782397 w 1244359"/>
                <a:gd name="connsiteY624" fmla="*/ 1165860 h 1201102"/>
                <a:gd name="connsiteX625" fmla="*/ 778587 w 1244359"/>
                <a:gd name="connsiteY625" fmla="*/ 1163955 h 1201102"/>
                <a:gd name="connsiteX626" fmla="*/ 797637 w 1244359"/>
                <a:gd name="connsiteY626" fmla="*/ 1161098 h 1201102"/>
                <a:gd name="connsiteX627" fmla="*/ 790017 w 1244359"/>
                <a:gd name="connsiteY627" fmla="*/ 1163003 h 1201102"/>
                <a:gd name="connsiteX628" fmla="*/ 793827 w 1244359"/>
                <a:gd name="connsiteY628" fmla="*/ 1163955 h 1201102"/>
                <a:gd name="connsiteX629" fmla="*/ 840500 w 1244359"/>
                <a:gd name="connsiteY629" fmla="*/ 1143953 h 1201102"/>
                <a:gd name="connsiteX630" fmla="*/ 846215 w 1244359"/>
                <a:gd name="connsiteY630" fmla="*/ 1138238 h 1201102"/>
                <a:gd name="connsiteX631" fmla="*/ 862407 w 1244359"/>
                <a:gd name="connsiteY631" fmla="*/ 1133475 h 1201102"/>
                <a:gd name="connsiteX632" fmla="*/ 868122 w 1244359"/>
                <a:gd name="connsiteY632" fmla="*/ 1130618 h 1201102"/>
                <a:gd name="connsiteX633" fmla="*/ 888125 w 1244359"/>
                <a:gd name="connsiteY633" fmla="*/ 1122045 h 1201102"/>
                <a:gd name="connsiteX634" fmla="*/ 882410 w 1244359"/>
                <a:gd name="connsiteY634" fmla="*/ 1127760 h 1201102"/>
                <a:gd name="connsiteX635" fmla="*/ 893840 w 1244359"/>
                <a:gd name="connsiteY635" fmla="*/ 1122045 h 1201102"/>
                <a:gd name="connsiteX636" fmla="*/ 895745 w 1244359"/>
                <a:gd name="connsiteY636" fmla="*/ 1117283 h 1201102"/>
                <a:gd name="connsiteX637" fmla="*/ 902412 w 1244359"/>
                <a:gd name="connsiteY637" fmla="*/ 1115378 h 1201102"/>
                <a:gd name="connsiteX638" fmla="*/ 891935 w 1244359"/>
                <a:gd name="connsiteY638" fmla="*/ 1125855 h 1201102"/>
                <a:gd name="connsiteX639" fmla="*/ 915747 w 1244359"/>
                <a:gd name="connsiteY639" fmla="*/ 1114425 h 1201102"/>
                <a:gd name="connsiteX640" fmla="*/ 918605 w 1244359"/>
                <a:gd name="connsiteY640" fmla="*/ 1112520 h 1201102"/>
                <a:gd name="connsiteX641" fmla="*/ 913842 w 1244359"/>
                <a:gd name="connsiteY641" fmla="*/ 1122045 h 1201102"/>
                <a:gd name="connsiteX642" fmla="*/ 936702 w 1244359"/>
                <a:gd name="connsiteY642" fmla="*/ 1105853 h 1201102"/>
                <a:gd name="connsiteX643" fmla="*/ 956705 w 1244359"/>
                <a:gd name="connsiteY643" fmla="*/ 1087755 h 1201102"/>
                <a:gd name="connsiteX644" fmla="*/ 957657 w 1244359"/>
                <a:gd name="connsiteY644" fmla="*/ 1091565 h 1201102"/>
                <a:gd name="connsiteX645" fmla="*/ 965277 w 1244359"/>
                <a:gd name="connsiteY645" fmla="*/ 1083945 h 1201102"/>
                <a:gd name="connsiteX646" fmla="*/ 968135 w 1244359"/>
                <a:gd name="connsiteY646" fmla="*/ 1085850 h 1201102"/>
                <a:gd name="connsiteX647" fmla="*/ 975755 w 1244359"/>
                <a:gd name="connsiteY647" fmla="*/ 1078230 h 1201102"/>
                <a:gd name="connsiteX648" fmla="*/ 964325 w 1244359"/>
                <a:gd name="connsiteY648" fmla="*/ 1082040 h 1201102"/>
                <a:gd name="connsiteX649" fmla="*/ 985280 w 1244359"/>
                <a:gd name="connsiteY649" fmla="*/ 1067753 h 1201102"/>
                <a:gd name="connsiteX650" fmla="*/ 977660 w 1244359"/>
                <a:gd name="connsiteY650" fmla="*/ 1075373 h 1201102"/>
                <a:gd name="connsiteX651" fmla="*/ 985280 w 1244359"/>
                <a:gd name="connsiteY651" fmla="*/ 1075373 h 1201102"/>
                <a:gd name="connsiteX652" fmla="*/ 984327 w 1244359"/>
                <a:gd name="connsiteY652" fmla="*/ 1071563 h 1201102"/>
                <a:gd name="connsiteX653" fmla="*/ 1010045 w 1244359"/>
                <a:gd name="connsiteY653" fmla="*/ 1057275 h 1201102"/>
                <a:gd name="connsiteX654" fmla="*/ 1004330 w 1244359"/>
                <a:gd name="connsiteY654" fmla="*/ 1055370 h 1201102"/>
                <a:gd name="connsiteX655" fmla="*/ 1011950 w 1244359"/>
                <a:gd name="connsiteY655" fmla="*/ 1049655 h 1201102"/>
                <a:gd name="connsiteX656" fmla="*/ 1013855 w 1244359"/>
                <a:gd name="connsiteY656" fmla="*/ 1054418 h 1201102"/>
                <a:gd name="connsiteX657" fmla="*/ 1016712 w 1244359"/>
                <a:gd name="connsiteY657" fmla="*/ 1048703 h 1201102"/>
                <a:gd name="connsiteX658" fmla="*/ 1026237 w 1244359"/>
                <a:gd name="connsiteY658" fmla="*/ 1044893 h 1201102"/>
                <a:gd name="connsiteX659" fmla="*/ 1032905 w 1244359"/>
                <a:gd name="connsiteY659" fmla="*/ 1041083 h 1201102"/>
                <a:gd name="connsiteX660" fmla="*/ 1039572 w 1244359"/>
                <a:gd name="connsiteY660" fmla="*/ 1029653 h 1201102"/>
                <a:gd name="connsiteX661" fmla="*/ 1041477 w 1244359"/>
                <a:gd name="connsiteY661" fmla="*/ 1031558 h 1201102"/>
                <a:gd name="connsiteX662" fmla="*/ 1050050 w 1244359"/>
                <a:gd name="connsiteY662" fmla="*/ 1024890 h 1201102"/>
                <a:gd name="connsiteX663" fmla="*/ 1051955 w 1244359"/>
                <a:gd name="connsiteY663" fmla="*/ 1018223 h 1201102"/>
                <a:gd name="connsiteX664" fmla="*/ 1054812 w 1244359"/>
                <a:gd name="connsiteY664" fmla="*/ 1019175 h 1201102"/>
                <a:gd name="connsiteX665" fmla="*/ 1071957 w 1244359"/>
                <a:gd name="connsiteY665" fmla="*/ 991553 h 1201102"/>
                <a:gd name="connsiteX666" fmla="*/ 1080530 w 1244359"/>
                <a:gd name="connsiteY666" fmla="*/ 980123 h 1201102"/>
                <a:gd name="connsiteX667" fmla="*/ 1077672 w 1244359"/>
                <a:gd name="connsiteY667" fmla="*/ 978218 h 1201102"/>
                <a:gd name="connsiteX668" fmla="*/ 1087197 w 1244359"/>
                <a:gd name="connsiteY668" fmla="*/ 967740 h 1201102"/>
                <a:gd name="connsiteX669" fmla="*/ 1088150 w 1244359"/>
                <a:gd name="connsiteY669" fmla="*/ 972503 h 1201102"/>
                <a:gd name="connsiteX670" fmla="*/ 1092912 w 1244359"/>
                <a:gd name="connsiteY670" fmla="*/ 964883 h 1201102"/>
                <a:gd name="connsiteX671" fmla="*/ 1088150 w 1244359"/>
                <a:gd name="connsiteY671" fmla="*/ 966788 h 1201102"/>
                <a:gd name="connsiteX672" fmla="*/ 1092912 w 1244359"/>
                <a:gd name="connsiteY672" fmla="*/ 959168 h 1201102"/>
                <a:gd name="connsiteX673" fmla="*/ 1094817 w 1244359"/>
                <a:gd name="connsiteY673" fmla="*/ 961073 h 1201102"/>
                <a:gd name="connsiteX674" fmla="*/ 1113867 w 1244359"/>
                <a:gd name="connsiteY674" fmla="*/ 928688 h 1201102"/>
                <a:gd name="connsiteX675" fmla="*/ 1119582 w 1244359"/>
                <a:gd name="connsiteY675" fmla="*/ 924878 h 1201102"/>
                <a:gd name="connsiteX676" fmla="*/ 1116725 w 1244359"/>
                <a:gd name="connsiteY676" fmla="*/ 924878 h 1201102"/>
                <a:gd name="connsiteX677" fmla="*/ 1123392 w 1244359"/>
                <a:gd name="connsiteY677" fmla="*/ 914400 h 1201102"/>
                <a:gd name="connsiteX678" fmla="*/ 1131965 w 1244359"/>
                <a:gd name="connsiteY678" fmla="*/ 902970 h 1201102"/>
                <a:gd name="connsiteX679" fmla="*/ 1130060 w 1244359"/>
                <a:gd name="connsiteY679" fmla="*/ 902018 h 1201102"/>
                <a:gd name="connsiteX680" fmla="*/ 1133870 w 1244359"/>
                <a:gd name="connsiteY680" fmla="*/ 900113 h 1201102"/>
                <a:gd name="connsiteX681" fmla="*/ 1135775 w 1244359"/>
                <a:gd name="connsiteY681" fmla="*/ 892493 h 1201102"/>
                <a:gd name="connsiteX682" fmla="*/ 1141490 w 1244359"/>
                <a:gd name="connsiteY682" fmla="*/ 884873 h 1201102"/>
                <a:gd name="connsiteX683" fmla="*/ 1139585 w 1244359"/>
                <a:gd name="connsiteY683" fmla="*/ 886778 h 1201102"/>
                <a:gd name="connsiteX684" fmla="*/ 1146252 w 1244359"/>
                <a:gd name="connsiteY684" fmla="*/ 874395 h 1201102"/>
                <a:gd name="connsiteX685" fmla="*/ 1144347 w 1244359"/>
                <a:gd name="connsiteY685" fmla="*/ 880110 h 1201102"/>
                <a:gd name="connsiteX686" fmla="*/ 1149110 w 1244359"/>
                <a:gd name="connsiteY686" fmla="*/ 868680 h 1201102"/>
                <a:gd name="connsiteX687" fmla="*/ 1158635 w 1244359"/>
                <a:gd name="connsiteY687" fmla="*/ 854393 h 1201102"/>
                <a:gd name="connsiteX688" fmla="*/ 1152920 w 1244359"/>
                <a:gd name="connsiteY688" fmla="*/ 869633 h 1201102"/>
                <a:gd name="connsiteX689" fmla="*/ 1146252 w 1244359"/>
                <a:gd name="connsiteY689" fmla="*/ 880110 h 1201102"/>
                <a:gd name="connsiteX690" fmla="*/ 1142442 w 1244359"/>
                <a:gd name="connsiteY690" fmla="*/ 892493 h 1201102"/>
                <a:gd name="connsiteX691" fmla="*/ 1143395 w 1244359"/>
                <a:gd name="connsiteY691" fmla="*/ 896303 h 1201102"/>
                <a:gd name="connsiteX692" fmla="*/ 1145300 w 1244359"/>
                <a:gd name="connsiteY692" fmla="*/ 889635 h 1201102"/>
                <a:gd name="connsiteX693" fmla="*/ 1150062 w 1244359"/>
                <a:gd name="connsiteY693" fmla="*/ 886778 h 1201102"/>
                <a:gd name="connsiteX694" fmla="*/ 1148157 w 1244359"/>
                <a:gd name="connsiteY694" fmla="*/ 891540 h 1201102"/>
                <a:gd name="connsiteX695" fmla="*/ 1155777 w 1244359"/>
                <a:gd name="connsiteY695" fmla="*/ 882968 h 1201102"/>
                <a:gd name="connsiteX696" fmla="*/ 1161492 w 1244359"/>
                <a:gd name="connsiteY696" fmla="*/ 871538 h 1201102"/>
                <a:gd name="connsiteX697" fmla="*/ 1170065 w 1244359"/>
                <a:gd name="connsiteY697" fmla="*/ 854393 h 1201102"/>
                <a:gd name="connsiteX698" fmla="*/ 1168160 w 1244359"/>
                <a:gd name="connsiteY698" fmla="*/ 850583 h 1201102"/>
                <a:gd name="connsiteX699" fmla="*/ 1189115 w 1244359"/>
                <a:gd name="connsiteY699" fmla="*/ 799148 h 1201102"/>
                <a:gd name="connsiteX700" fmla="*/ 1186257 w 1244359"/>
                <a:gd name="connsiteY700" fmla="*/ 793433 h 1201102"/>
                <a:gd name="connsiteX701" fmla="*/ 1191020 w 1244359"/>
                <a:gd name="connsiteY701" fmla="*/ 793433 h 1201102"/>
                <a:gd name="connsiteX702" fmla="*/ 1205307 w 1244359"/>
                <a:gd name="connsiteY702" fmla="*/ 756285 h 1201102"/>
                <a:gd name="connsiteX703" fmla="*/ 1209117 w 1244359"/>
                <a:gd name="connsiteY703" fmla="*/ 718185 h 1201102"/>
                <a:gd name="connsiteX704" fmla="*/ 1202450 w 1244359"/>
                <a:gd name="connsiteY704" fmla="*/ 737235 h 1201102"/>
                <a:gd name="connsiteX705" fmla="*/ 1209117 w 1244359"/>
                <a:gd name="connsiteY705" fmla="*/ 716280 h 1201102"/>
                <a:gd name="connsiteX706" fmla="*/ 1211975 w 1244359"/>
                <a:gd name="connsiteY706" fmla="*/ 697230 h 1201102"/>
                <a:gd name="connsiteX707" fmla="*/ 1220547 w 1244359"/>
                <a:gd name="connsiteY707" fmla="*/ 668655 h 1201102"/>
                <a:gd name="connsiteX708" fmla="*/ 1222452 w 1244359"/>
                <a:gd name="connsiteY708" fmla="*/ 662940 h 1201102"/>
                <a:gd name="connsiteX709" fmla="*/ 1226262 w 1244359"/>
                <a:gd name="connsiteY709" fmla="*/ 629603 h 1201102"/>
                <a:gd name="connsiteX710" fmla="*/ 1226262 w 1244359"/>
                <a:gd name="connsiteY710" fmla="*/ 603885 h 1201102"/>
                <a:gd name="connsiteX711" fmla="*/ 1229120 w 1244359"/>
                <a:gd name="connsiteY711" fmla="*/ 603885 h 1201102"/>
                <a:gd name="connsiteX712" fmla="*/ 1227215 w 1244359"/>
                <a:gd name="connsiteY712" fmla="*/ 575310 h 1201102"/>
                <a:gd name="connsiteX713" fmla="*/ 1228167 w 1244359"/>
                <a:gd name="connsiteY713" fmla="*/ 575310 h 1201102"/>
                <a:gd name="connsiteX714" fmla="*/ 1226262 w 1244359"/>
                <a:gd name="connsiteY714" fmla="*/ 564833 h 1201102"/>
                <a:gd name="connsiteX715" fmla="*/ 1225310 w 1244359"/>
                <a:gd name="connsiteY715" fmla="*/ 555308 h 1201102"/>
                <a:gd name="connsiteX716" fmla="*/ 1228167 w 1244359"/>
                <a:gd name="connsiteY716" fmla="*/ 540068 h 1201102"/>
                <a:gd name="connsiteX717" fmla="*/ 1230072 w 1244359"/>
                <a:gd name="connsiteY717" fmla="*/ 545783 h 1201102"/>
                <a:gd name="connsiteX718" fmla="*/ 1231977 w 1244359"/>
                <a:gd name="connsiteY718" fmla="*/ 565785 h 1201102"/>
                <a:gd name="connsiteX719" fmla="*/ 1229120 w 1244359"/>
                <a:gd name="connsiteY719" fmla="*/ 567690 h 1201102"/>
                <a:gd name="connsiteX720" fmla="*/ 1231977 w 1244359"/>
                <a:gd name="connsiteY720" fmla="*/ 616268 h 1201102"/>
                <a:gd name="connsiteX721" fmla="*/ 1231977 w 1244359"/>
                <a:gd name="connsiteY721" fmla="*/ 627698 h 1201102"/>
                <a:gd name="connsiteX722" fmla="*/ 1226262 w 1244359"/>
                <a:gd name="connsiteY722" fmla="*/ 664845 h 1201102"/>
                <a:gd name="connsiteX723" fmla="*/ 1225310 w 1244359"/>
                <a:gd name="connsiteY723" fmla="*/ 684848 h 1201102"/>
                <a:gd name="connsiteX724" fmla="*/ 1225310 w 1244359"/>
                <a:gd name="connsiteY724" fmla="*/ 694373 h 1201102"/>
                <a:gd name="connsiteX725" fmla="*/ 1225310 w 1244359"/>
                <a:gd name="connsiteY725" fmla="*/ 701993 h 1201102"/>
                <a:gd name="connsiteX726" fmla="*/ 1229120 w 1244359"/>
                <a:gd name="connsiteY726" fmla="*/ 673418 h 1201102"/>
                <a:gd name="connsiteX727" fmla="*/ 1229120 w 1244359"/>
                <a:gd name="connsiteY727" fmla="*/ 665798 h 1201102"/>
                <a:gd name="connsiteX728" fmla="*/ 1231977 w 1244359"/>
                <a:gd name="connsiteY728" fmla="*/ 665798 h 1201102"/>
                <a:gd name="connsiteX729" fmla="*/ 1244360 w 1244359"/>
                <a:gd name="connsiteY729" fmla="*/ 573405 h 1201102"/>
                <a:gd name="connsiteX730" fmla="*/ 1015760 w 1244359"/>
                <a:gd name="connsiteY730" fmla="*/ 133350 h 1201102"/>
                <a:gd name="connsiteX731" fmla="*/ 1021475 w 1244359"/>
                <a:gd name="connsiteY731" fmla="*/ 138113 h 1201102"/>
                <a:gd name="connsiteX732" fmla="*/ 1015760 w 1244359"/>
                <a:gd name="connsiteY732" fmla="*/ 133350 h 1201102"/>
                <a:gd name="connsiteX733" fmla="*/ 348057 w 1244359"/>
                <a:gd name="connsiteY733" fmla="*/ 1113473 h 1201102"/>
                <a:gd name="connsiteX734" fmla="*/ 355677 w 1244359"/>
                <a:gd name="connsiteY734" fmla="*/ 1114425 h 1201102"/>
                <a:gd name="connsiteX735" fmla="*/ 348057 w 1244359"/>
                <a:gd name="connsiteY735" fmla="*/ 1113473 h 1201102"/>
                <a:gd name="connsiteX736" fmla="*/ 393777 w 1244359"/>
                <a:gd name="connsiteY736" fmla="*/ 1141095 h 1201102"/>
                <a:gd name="connsiteX737" fmla="*/ 403302 w 1244359"/>
                <a:gd name="connsiteY737" fmla="*/ 1143953 h 1201102"/>
                <a:gd name="connsiteX738" fmla="*/ 393777 w 1244359"/>
                <a:gd name="connsiteY738" fmla="*/ 1141095 h 1201102"/>
                <a:gd name="connsiteX739" fmla="*/ 406160 w 1244359"/>
                <a:gd name="connsiteY739" fmla="*/ 1128713 h 1201102"/>
                <a:gd name="connsiteX740" fmla="*/ 414732 w 1244359"/>
                <a:gd name="connsiteY740" fmla="*/ 1130618 h 1201102"/>
                <a:gd name="connsiteX741" fmla="*/ 406160 w 1244359"/>
                <a:gd name="connsiteY741" fmla="*/ 1128713 h 1201102"/>
                <a:gd name="connsiteX742" fmla="*/ 505220 w 1244359"/>
                <a:gd name="connsiteY742" fmla="*/ 1169670 h 1201102"/>
                <a:gd name="connsiteX743" fmla="*/ 510935 w 1244359"/>
                <a:gd name="connsiteY743" fmla="*/ 1169670 h 1201102"/>
                <a:gd name="connsiteX744" fmla="*/ 511887 w 1244359"/>
                <a:gd name="connsiteY744" fmla="*/ 1172528 h 1201102"/>
                <a:gd name="connsiteX745" fmla="*/ 505220 w 1244359"/>
                <a:gd name="connsiteY745" fmla="*/ 1169670 h 1201102"/>
                <a:gd name="connsiteX746" fmla="*/ 551892 w 1244359"/>
                <a:gd name="connsiteY746" fmla="*/ 1178243 h 1201102"/>
                <a:gd name="connsiteX747" fmla="*/ 554750 w 1244359"/>
                <a:gd name="connsiteY747" fmla="*/ 1175385 h 1201102"/>
                <a:gd name="connsiteX748" fmla="*/ 527127 w 1244359"/>
                <a:gd name="connsiteY748" fmla="*/ 1167765 h 1201102"/>
                <a:gd name="connsiteX749" fmla="*/ 549035 w 1244359"/>
                <a:gd name="connsiteY749" fmla="*/ 1166813 h 1201102"/>
                <a:gd name="connsiteX750" fmla="*/ 554750 w 1244359"/>
                <a:gd name="connsiteY750" fmla="*/ 1169670 h 1201102"/>
                <a:gd name="connsiteX751" fmla="*/ 547130 w 1244359"/>
                <a:gd name="connsiteY751" fmla="*/ 1169670 h 1201102"/>
                <a:gd name="connsiteX752" fmla="*/ 558560 w 1244359"/>
                <a:gd name="connsiteY752" fmla="*/ 1175385 h 1201102"/>
                <a:gd name="connsiteX753" fmla="*/ 551892 w 1244359"/>
                <a:gd name="connsiteY753" fmla="*/ 1178243 h 1201102"/>
                <a:gd name="connsiteX754" fmla="*/ 1183400 w 1244359"/>
                <a:gd name="connsiteY754" fmla="*/ 731520 h 1201102"/>
                <a:gd name="connsiteX755" fmla="*/ 1182447 w 1244359"/>
                <a:gd name="connsiteY755" fmla="*/ 739140 h 1201102"/>
                <a:gd name="connsiteX756" fmla="*/ 1181495 w 1244359"/>
                <a:gd name="connsiteY756" fmla="*/ 736283 h 1201102"/>
                <a:gd name="connsiteX757" fmla="*/ 1183400 w 1244359"/>
                <a:gd name="connsiteY757" fmla="*/ 731520 h 1201102"/>
                <a:gd name="connsiteX758" fmla="*/ 1183400 w 1244359"/>
                <a:gd name="connsiteY758" fmla="*/ 731520 h 1201102"/>
                <a:gd name="connsiteX759" fmla="*/ 1170065 w 1244359"/>
                <a:gd name="connsiteY759" fmla="*/ 835343 h 1201102"/>
                <a:gd name="connsiteX760" fmla="*/ 1165302 w 1244359"/>
                <a:gd name="connsiteY760" fmla="*/ 846773 h 1201102"/>
                <a:gd name="connsiteX761" fmla="*/ 1163397 w 1244359"/>
                <a:gd name="connsiteY761" fmla="*/ 841058 h 1201102"/>
                <a:gd name="connsiteX762" fmla="*/ 1170065 w 1244359"/>
                <a:gd name="connsiteY762" fmla="*/ 835343 h 1201102"/>
                <a:gd name="connsiteX763" fmla="*/ 779540 w 1244359"/>
                <a:gd name="connsiteY763" fmla="*/ 1134428 h 1201102"/>
                <a:gd name="connsiteX764" fmla="*/ 769062 w 1244359"/>
                <a:gd name="connsiteY764" fmla="*/ 1139190 h 1201102"/>
                <a:gd name="connsiteX765" fmla="*/ 779540 w 1244359"/>
                <a:gd name="connsiteY765" fmla="*/ 1134428 h 1201102"/>
                <a:gd name="connsiteX766" fmla="*/ 703340 w 1244359"/>
                <a:gd name="connsiteY766" fmla="*/ 1168718 h 1201102"/>
                <a:gd name="connsiteX767" fmla="*/ 682385 w 1244359"/>
                <a:gd name="connsiteY767" fmla="*/ 1167765 h 1201102"/>
                <a:gd name="connsiteX768" fmla="*/ 703340 w 1244359"/>
                <a:gd name="connsiteY768" fmla="*/ 1163003 h 1201102"/>
                <a:gd name="connsiteX769" fmla="*/ 703340 w 1244359"/>
                <a:gd name="connsiteY769" fmla="*/ 1168718 h 1201102"/>
                <a:gd name="connsiteX770" fmla="*/ 658572 w 1244359"/>
                <a:gd name="connsiteY770" fmla="*/ 1168718 h 1201102"/>
                <a:gd name="connsiteX771" fmla="*/ 652857 w 1244359"/>
                <a:gd name="connsiteY771" fmla="*/ 1168718 h 1201102"/>
                <a:gd name="connsiteX772" fmla="*/ 656667 w 1244359"/>
                <a:gd name="connsiteY772" fmla="*/ 1165860 h 1201102"/>
                <a:gd name="connsiteX773" fmla="*/ 658572 w 1244359"/>
                <a:gd name="connsiteY773" fmla="*/ 1168718 h 1201102"/>
                <a:gd name="connsiteX774" fmla="*/ 676670 w 1244359"/>
                <a:gd name="connsiteY774" fmla="*/ 1167765 h 1201102"/>
                <a:gd name="connsiteX775" fmla="*/ 671907 w 1244359"/>
                <a:gd name="connsiteY775" fmla="*/ 1172528 h 1201102"/>
                <a:gd name="connsiteX776" fmla="*/ 658572 w 1244359"/>
                <a:gd name="connsiteY776" fmla="*/ 1171575 h 1201102"/>
                <a:gd name="connsiteX777" fmla="*/ 676670 w 1244359"/>
                <a:gd name="connsiteY777" fmla="*/ 1167765 h 1201102"/>
                <a:gd name="connsiteX778" fmla="*/ 666192 w 1244359"/>
                <a:gd name="connsiteY778" fmla="*/ 1156335 h 1201102"/>
                <a:gd name="connsiteX779" fmla="*/ 650000 w 1244359"/>
                <a:gd name="connsiteY779" fmla="*/ 1160145 h 1201102"/>
                <a:gd name="connsiteX780" fmla="*/ 661430 w 1244359"/>
                <a:gd name="connsiteY780" fmla="*/ 1152525 h 1201102"/>
                <a:gd name="connsiteX781" fmla="*/ 684290 w 1244359"/>
                <a:gd name="connsiteY781" fmla="*/ 1147763 h 1201102"/>
                <a:gd name="connsiteX782" fmla="*/ 684290 w 1244359"/>
                <a:gd name="connsiteY782" fmla="*/ 1154430 h 1201102"/>
                <a:gd name="connsiteX783" fmla="*/ 685242 w 1244359"/>
                <a:gd name="connsiteY783" fmla="*/ 1152525 h 1201102"/>
                <a:gd name="connsiteX784" fmla="*/ 666192 w 1244359"/>
                <a:gd name="connsiteY784" fmla="*/ 1156335 h 1201102"/>
                <a:gd name="connsiteX785" fmla="*/ 651905 w 1244359"/>
                <a:gd name="connsiteY785" fmla="*/ 1169670 h 1201102"/>
                <a:gd name="connsiteX786" fmla="*/ 622377 w 1244359"/>
                <a:gd name="connsiteY786" fmla="*/ 1168718 h 1201102"/>
                <a:gd name="connsiteX787" fmla="*/ 651905 w 1244359"/>
                <a:gd name="connsiteY787" fmla="*/ 1169670 h 1201102"/>
                <a:gd name="connsiteX788" fmla="*/ 690957 w 1244359"/>
                <a:gd name="connsiteY788" fmla="*/ 1150620 h 1201102"/>
                <a:gd name="connsiteX789" fmla="*/ 695720 w 1244359"/>
                <a:gd name="connsiteY789" fmla="*/ 1147763 h 1201102"/>
                <a:gd name="connsiteX790" fmla="*/ 690957 w 1244359"/>
                <a:gd name="connsiteY790" fmla="*/ 1150620 h 1201102"/>
                <a:gd name="connsiteX791" fmla="*/ 702387 w 1244359"/>
                <a:gd name="connsiteY791" fmla="*/ 1126808 h 1201102"/>
                <a:gd name="connsiteX792" fmla="*/ 674765 w 1244359"/>
                <a:gd name="connsiteY792" fmla="*/ 1130618 h 1201102"/>
                <a:gd name="connsiteX793" fmla="*/ 679527 w 1244359"/>
                <a:gd name="connsiteY793" fmla="*/ 1133475 h 1201102"/>
                <a:gd name="connsiteX794" fmla="*/ 670955 w 1244359"/>
                <a:gd name="connsiteY794" fmla="*/ 1134428 h 1201102"/>
                <a:gd name="connsiteX795" fmla="*/ 671907 w 1244359"/>
                <a:gd name="connsiteY795" fmla="*/ 1130618 h 1201102"/>
                <a:gd name="connsiteX796" fmla="*/ 662382 w 1244359"/>
                <a:gd name="connsiteY796" fmla="*/ 1131570 h 1201102"/>
                <a:gd name="connsiteX797" fmla="*/ 690957 w 1244359"/>
                <a:gd name="connsiteY797" fmla="*/ 1122998 h 1201102"/>
                <a:gd name="connsiteX798" fmla="*/ 708102 w 1244359"/>
                <a:gd name="connsiteY798" fmla="*/ 1121093 h 1201102"/>
                <a:gd name="connsiteX799" fmla="*/ 727152 w 1244359"/>
                <a:gd name="connsiteY799" fmla="*/ 1116330 h 1201102"/>
                <a:gd name="connsiteX800" fmla="*/ 729057 w 1244359"/>
                <a:gd name="connsiteY800" fmla="*/ 1118235 h 1201102"/>
                <a:gd name="connsiteX801" fmla="*/ 716675 w 1244359"/>
                <a:gd name="connsiteY801" fmla="*/ 1122998 h 1201102"/>
                <a:gd name="connsiteX802" fmla="*/ 710007 w 1244359"/>
                <a:gd name="connsiteY802" fmla="*/ 1124903 h 1201102"/>
                <a:gd name="connsiteX803" fmla="*/ 702387 w 1244359"/>
                <a:gd name="connsiteY803" fmla="*/ 1126808 h 1201102"/>
                <a:gd name="connsiteX804" fmla="*/ 378537 w 1244359"/>
                <a:gd name="connsiteY804" fmla="*/ 1030605 h 1201102"/>
                <a:gd name="connsiteX805" fmla="*/ 380442 w 1244359"/>
                <a:gd name="connsiteY805" fmla="*/ 1030605 h 1201102"/>
                <a:gd name="connsiteX806" fmla="*/ 380442 w 1244359"/>
                <a:gd name="connsiteY806" fmla="*/ 1030605 h 1201102"/>
                <a:gd name="connsiteX807" fmla="*/ 380442 w 1244359"/>
                <a:gd name="connsiteY807" fmla="*/ 1031558 h 1201102"/>
                <a:gd name="connsiteX808" fmla="*/ 377585 w 1244359"/>
                <a:gd name="connsiteY808" fmla="*/ 1030605 h 1201102"/>
                <a:gd name="connsiteX809" fmla="*/ 378537 w 1244359"/>
                <a:gd name="connsiteY809" fmla="*/ 1030605 h 1201102"/>
                <a:gd name="connsiteX810" fmla="*/ 301385 w 1244359"/>
                <a:gd name="connsiteY810" fmla="*/ 998220 h 1201102"/>
                <a:gd name="connsiteX811" fmla="*/ 300432 w 1244359"/>
                <a:gd name="connsiteY811" fmla="*/ 999173 h 1201102"/>
                <a:gd name="connsiteX812" fmla="*/ 299480 w 1244359"/>
                <a:gd name="connsiteY812" fmla="*/ 998220 h 1201102"/>
                <a:gd name="connsiteX813" fmla="*/ 300432 w 1244359"/>
                <a:gd name="connsiteY813" fmla="*/ 997268 h 1201102"/>
                <a:gd name="connsiteX814" fmla="*/ 301385 w 1244359"/>
                <a:gd name="connsiteY814" fmla="*/ 996315 h 1201102"/>
                <a:gd name="connsiteX815" fmla="*/ 301385 w 1244359"/>
                <a:gd name="connsiteY815" fmla="*/ 996315 h 1201102"/>
                <a:gd name="connsiteX816" fmla="*/ 301385 w 1244359"/>
                <a:gd name="connsiteY816" fmla="*/ 996315 h 1201102"/>
                <a:gd name="connsiteX817" fmla="*/ 301385 w 1244359"/>
                <a:gd name="connsiteY817" fmla="*/ 998220 h 1201102"/>
                <a:gd name="connsiteX818" fmla="*/ 545225 w 1244359"/>
                <a:gd name="connsiteY818" fmla="*/ 107633 h 1201102"/>
                <a:gd name="connsiteX819" fmla="*/ 540462 w 1244359"/>
                <a:gd name="connsiteY819" fmla="*/ 109538 h 1201102"/>
                <a:gd name="connsiteX820" fmla="*/ 539510 w 1244359"/>
                <a:gd name="connsiteY820" fmla="*/ 109538 h 1201102"/>
                <a:gd name="connsiteX821" fmla="*/ 534747 w 1244359"/>
                <a:gd name="connsiteY821" fmla="*/ 109538 h 1201102"/>
                <a:gd name="connsiteX822" fmla="*/ 545225 w 1244359"/>
                <a:gd name="connsiteY822" fmla="*/ 107633 h 1201102"/>
                <a:gd name="connsiteX823" fmla="*/ 1209117 w 1244359"/>
                <a:gd name="connsiteY823" fmla="*/ 426720 h 1201102"/>
                <a:gd name="connsiteX824" fmla="*/ 1208165 w 1244359"/>
                <a:gd name="connsiteY824" fmla="*/ 433388 h 1201102"/>
                <a:gd name="connsiteX825" fmla="*/ 1205307 w 1244359"/>
                <a:gd name="connsiteY825" fmla="*/ 420053 h 1201102"/>
                <a:gd name="connsiteX826" fmla="*/ 1205307 w 1244359"/>
                <a:gd name="connsiteY826" fmla="*/ 418148 h 1201102"/>
                <a:gd name="connsiteX827" fmla="*/ 1209117 w 1244359"/>
                <a:gd name="connsiteY827" fmla="*/ 426720 h 1201102"/>
                <a:gd name="connsiteX828" fmla="*/ 1211022 w 1244359"/>
                <a:gd name="connsiteY828" fmla="*/ 434340 h 1201102"/>
                <a:gd name="connsiteX829" fmla="*/ 1211975 w 1244359"/>
                <a:gd name="connsiteY829" fmla="*/ 441008 h 1201102"/>
                <a:gd name="connsiteX830" fmla="*/ 1211022 w 1244359"/>
                <a:gd name="connsiteY830" fmla="*/ 441008 h 1201102"/>
                <a:gd name="connsiteX831" fmla="*/ 1209117 w 1244359"/>
                <a:gd name="connsiteY831" fmla="*/ 439103 h 1201102"/>
                <a:gd name="connsiteX832" fmla="*/ 1211022 w 1244359"/>
                <a:gd name="connsiteY832" fmla="*/ 434340 h 1201102"/>
                <a:gd name="connsiteX833" fmla="*/ 1206260 w 1244359"/>
                <a:gd name="connsiteY833" fmla="*/ 636270 h 1201102"/>
                <a:gd name="connsiteX834" fmla="*/ 1205307 w 1244359"/>
                <a:gd name="connsiteY834" fmla="*/ 632460 h 1201102"/>
                <a:gd name="connsiteX835" fmla="*/ 1207212 w 1244359"/>
                <a:gd name="connsiteY835" fmla="*/ 622935 h 1201102"/>
                <a:gd name="connsiteX836" fmla="*/ 1209117 w 1244359"/>
                <a:gd name="connsiteY836" fmla="*/ 625793 h 1201102"/>
                <a:gd name="connsiteX837" fmla="*/ 1208165 w 1244359"/>
                <a:gd name="connsiteY837" fmla="*/ 620078 h 1201102"/>
                <a:gd name="connsiteX838" fmla="*/ 1208165 w 1244359"/>
                <a:gd name="connsiteY838" fmla="*/ 619125 h 1201102"/>
                <a:gd name="connsiteX839" fmla="*/ 1208165 w 1244359"/>
                <a:gd name="connsiteY839" fmla="*/ 618173 h 1201102"/>
                <a:gd name="connsiteX840" fmla="*/ 1209117 w 1244359"/>
                <a:gd name="connsiteY840" fmla="*/ 616268 h 1201102"/>
                <a:gd name="connsiteX841" fmla="*/ 1210070 w 1244359"/>
                <a:gd name="connsiteY841" fmla="*/ 623888 h 1201102"/>
                <a:gd name="connsiteX842" fmla="*/ 1206260 w 1244359"/>
                <a:gd name="connsiteY842" fmla="*/ 636270 h 1201102"/>
                <a:gd name="connsiteX843" fmla="*/ 705245 w 1244359"/>
                <a:gd name="connsiteY843" fmla="*/ 116205 h 1201102"/>
                <a:gd name="connsiteX844" fmla="*/ 703340 w 1244359"/>
                <a:gd name="connsiteY844" fmla="*/ 116205 h 1201102"/>
                <a:gd name="connsiteX845" fmla="*/ 705245 w 1244359"/>
                <a:gd name="connsiteY845" fmla="*/ 116205 h 1201102"/>
                <a:gd name="connsiteX846" fmla="*/ 705245 w 1244359"/>
                <a:gd name="connsiteY846" fmla="*/ 116205 h 1201102"/>
                <a:gd name="connsiteX847" fmla="*/ 1093865 w 1244359"/>
                <a:gd name="connsiteY847" fmla="*/ 270510 h 1201102"/>
                <a:gd name="connsiteX848" fmla="*/ 1089102 w 1244359"/>
                <a:gd name="connsiteY848" fmla="*/ 266700 h 1201102"/>
                <a:gd name="connsiteX849" fmla="*/ 1089102 w 1244359"/>
                <a:gd name="connsiteY849" fmla="*/ 266700 h 1201102"/>
                <a:gd name="connsiteX850" fmla="*/ 1093865 w 1244359"/>
                <a:gd name="connsiteY850" fmla="*/ 270510 h 1201102"/>
                <a:gd name="connsiteX851" fmla="*/ 1204355 w 1244359"/>
                <a:gd name="connsiteY851" fmla="*/ 589598 h 1201102"/>
                <a:gd name="connsiteX852" fmla="*/ 1203402 w 1244359"/>
                <a:gd name="connsiteY852" fmla="*/ 581978 h 1201102"/>
                <a:gd name="connsiteX853" fmla="*/ 1203402 w 1244359"/>
                <a:gd name="connsiteY853" fmla="*/ 581025 h 1201102"/>
                <a:gd name="connsiteX854" fmla="*/ 1207212 w 1244359"/>
                <a:gd name="connsiteY854" fmla="*/ 576263 h 1201102"/>
                <a:gd name="connsiteX855" fmla="*/ 1207212 w 1244359"/>
                <a:gd name="connsiteY855" fmla="*/ 583883 h 1201102"/>
                <a:gd name="connsiteX856" fmla="*/ 1208165 w 1244359"/>
                <a:gd name="connsiteY856" fmla="*/ 600075 h 1201102"/>
                <a:gd name="connsiteX857" fmla="*/ 1205307 w 1244359"/>
                <a:gd name="connsiteY857" fmla="*/ 602933 h 1201102"/>
                <a:gd name="connsiteX858" fmla="*/ 1208165 w 1244359"/>
                <a:gd name="connsiteY858" fmla="*/ 604838 h 1201102"/>
                <a:gd name="connsiteX859" fmla="*/ 1205307 w 1244359"/>
                <a:gd name="connsiteY859" fmla="*/ 616268 h 1201102"/>
                <a:gd name="connsiteX860" fmla="*/ 1204355 w 1244359"/>
                <a:gd name="connsiteY860" fmla="*/ 589598 h 1201102"/>
                <a:gd name="connsiteX861" fmla="*/ 1207212 w 1244359"/>
                <a:gd name="connsiteY861" fmla="*/ 568643 h 1201102"/>
                <a:gd name="connsiteX862" fmla="*/ 1207212 w 1244359"/>
                <a:gd name="connsiteY862" fmla="*/ 569595 h 1201102"/>
                <a:gd name="connsiteX863" fmla="*/ 1207212 w 1244359"/>
                <a:gd name="connsiteY863" fmla="*/ 568643 h 1201102"/>
                <a:gd name="connsiteX864" fmla="*/ 1128155 w 1244359"/>
                <a:gd name="connsiteY864" fmla="*/ 307658 h 1201102"/>
                <a:gd name="connsiteX865" fmla="*/ 1129107 w 1244359"/>
                <a:gd name="connsiteY865" fmla="*/ 300990 h 1201102"/>
                <a:gd name="connsiteX866" fmla="*/ 1130060 w 1244359"/>
                <a:gd name="connsiteY866" fmla="*/ 300990 h 1201102"/>
                <a:gd name="connsiteX867" fmla="*/ 1137680 w 1244359"/>
                <a:gd name="connsiteY867" fmla="*/ 312420 h 1201102"/>
                <a:gd name="connsiteX868" fmla="*/ 1128155 w 1244359"/>
                <a:gd name="connsiteY868" fmla="*/ 307658 h 1201102"/>
                <a:gd name="connsiteX869" fmla="*/ 1126250 w 1244359"/>
                <a:gd name="connsiteY869" fmla="*/ 296228 h 1201102"/>
                <a:gd name="connsiteX870" fmla="*/ 1120535 w 1244359"/>
                <a:gd name="connsiteY870" fmla="*/ 290513 h 1201102"/>
                <a:gd name="connsiteX871" fmla="*/ 1126250 w 1244359"/>
                <a:gd name="connsiteY871" fmla="*/ 296228 h 1201102"/>
                <a:gd name="connsiteX872" fmla="*/ 1205307 w 1244359"/>
                <a:gd name="connsiteY872" fmla="*/ 633413 h 1201102"/>
                <a:gd name="connsiteX873" fmla="*/ 1205307 w 1244359"/>
                <a:gd name="connsiteY873" fmla="*/ 639128 h 1201102"/>
                <a:gd name="connsiteX874" fmla="*/ 1205307 w 1244359"/>
                <a:gd name="connsiteY874" fmla="*/ 633413 h 1201102"/>
                <a:gd name="connsiteX875" fmla="*/ 1223405 w 1244359"/>
                <a:gd name="connsiteY875" fmla="*/ 493395 h 1201102"/>
                <a:gd name="connsiteX876" fmla="*/ 1225310 w 1244359"/>
                <a:gd name="connsiteY876" fmla="*/ 489585 h 1201102"/>
                <a:gd name="connsiteX877" fmla="*/ 1224357 w 1244359"/>
                <a:gd name="connsiteY877" fmla="*/ 495300 h 1201102"/>
                <a:gd name="connsiteX878" fmla="*/ 1223405 w 1244359"/>
                <a:gd name="connsiteY878" fmla="*/ 493395 h 1201102"/>
                <a:gd name="connsiteX879" fmla="*/ 1221500 w 1244359"/>
                <a:gd name="connsiteY879" fmla="*/ 478155 h 1201102"/>
                <a:gd name="connsiteX880" fmla="*/ 1221500 w 1244359"/>
                <a:gd name="connsiteY880" fmla="*/ 476250 h 1201102"/>
                <a:gd name="connsiteX881" fmla="*/ 1223405 w 1244359"/>
                <a:gd name="connsiteY881" fmla="*/ 479108 h 1201102"/>
                <a:gd name="connsiteX882" fmla="*/ 1221500 w 1244359"/>
                <a:gd name="connsiteY882" fmla="*/ 478155 h 1201102"/>
                <a:gd name="connsiteX883" fmla="*/ 1216737 w 1244359"/>
                <a:gd name="connsiteY883" fmla="*/ 461963 h 1201102"/>
                <a:gd name="connsiteX884" fmla="*/ 1218642 w 1244359"/>
                <a:gd name="connsiteY884" fmla="*/ 470535 h 1201102"/>
                <a:gd name="connsiteX885" fmla="*/ 1217690 w 1244359"/>
                <a:gd name="connsiteY885" fmla="*/ 473393 h 1201102"/>
                <a:gd name="connsiteX886" fmla="*/ 1215785 w 1244359"/>
                <a:gd name="connsiteY886" fmla="*/ 470535 h 1201102"/>
                <a:gd name="connsiteX887" fmla="*/ 1215785 w 1244359"/>
                <a:gd name="connsiteY887" fmla="*/ 468630 h 1201102"/>
                <a:gd name="connsiteX888" fmla="*/ 1212927 w 1244359"/>
                <a:gd name="connsiteY888" fmla="*/ 465773 h 1201102"/>
                <a:gd name="connsiteX889" fmla="*/ 1211975 w 1244359"/>
                <a:gd name="connsiteY889" fmla="*/ 463868 h 1201102"/>
                <a:gd name="connsiteX890" fmla="*/ 1214832 w 1244359"/>
                <a:gd name="connsiteY890" fmla="*/ 460058 h 1201102"/>
                <a:gd name="connsiteX891" fmla="*/ 1216737 w 1244359"/>
                <a:gd name="connsiteY891" fmla="*/ 461963 h 1201102"/>
                <a:gd name="connsiteX892" fmla="*/ 1216737 w 1244359"/>
                <a:gd name="connsiteY892" fmla="*/ 461963 h 1201102"/>
                <a:gd name="connsiteX893" fmla="*/ 1205307 w 1244359"/>
                <a:gd name="connsiteY893" fmla="*/ 418148 h 1201102"/>
                <a:gd name="connsiteX894" fmla="*/ 1205307 w 1244359"/>
                <a:gd name="connsiteY894" fmla="*/ 418148 h 1201102"/>
                <a:gd name="connsiteX895" fmla="*/ 1205307 w 1244359"/>
                <a:gd name="connsiteY895" fmla="*/ 416243 h 1201102"/>
                <a:gd name="connsiteX896" fmla="*/ 1205307 w 1244359"/>
                <a:gd name="connsiteY896" fmla="*/ 418148 h 1201102"/>
                <a:gd name="connsiteX897" fmla="*/ 554750 w 1244359"/>
                <a:gd name="connsiteY897" fmla="*/ 109538 h 1201102"/>
                <a:gd name="connsiteX898" fmla="*/ 551892 w 1244359"/>
                <a:gd name="connsiteY898" fmla="*/ 108585 h 1201102"/>
                <a:gd name="connsiteX899" fmla="*/ 554750 w 1244359"/>
                <a:gd name="connsiteY899" fmla="*/ 109538 h 1201102"/>
                <a:gd name="connsiteX900" fmla="*/ 748107 w 1244359"/>
                <a:gd name="connsiteY900" fmla="*/ 1136333 h 1201102"/>
                <a:gd name="connsiteX901" fmla="*/ 740487 w 1244359"/>
                <a:gd name="connsiteY901" fmla="*/ 1139190 h 1201102"/>
                <a:gd name="connsiteX902" fmla="*/ 748107 w 1244359"/>
                <a:gd name="connsiteY902" fmla="*/ 1136333 h 1201102"/>
                <a:gd name="connsiteX903" fmla="*/ 1060527 w 1244359"/>
                <a:gd name="connsiteY903" fmla="*/ 986790 h 1201102"/>
                <a:gd name="connsiteX904" fmla="*/ 1052907 w 1244359"/>
                <a:gd name="connsiteY904" fmla="*/ 996315 h 1201102"/>
                <a:gd name="connsiteX905" fmla="*/ 1049097 w 1244359"/>
                <a:gd name="connsiteY905" fmla="*/ 995363 h 1201102"/>
                <a:gd name="connsiteX906" fmla="*/ 1060527 w 1244359"/>
                <a:gd name="connsiteY906" fmla="*/ 986790 h 1201102"/>
                <a:gd name="connsiteX907" fmla="*/ 1067195 w 1244359"/>
                <a:gd name="connsiteY907" fmla="*/ 977265 h 1201102"/>
                <a:gd name="connsiteX908" fmla="*/ 1070052 w 1244359"/>
                <a:gd name="connsiteY908" fmla="*/ 977265 h 1201102"/>
                <a:gd name="connsiteX909" fmla="*/ 1063385 w 1244359"/>
                <a:gd name="connsiteY909" fmla="*/ 985838 h 1201102"/>
                <a:gd name="connsiteX910" fmla="*/ 1067195 w 1244359"/>
                <a:gd name="connsiteY910" fmla="*/ 977265 h 1201102"/>
                <a:gd name="connsiteX911" fmla="*/ 1185305 w 1244359"/>
                <a:gd name="connsiteY911" fmla="*/ 723900 h 1201102"/>
                <a:gd name="connsiteX912" fmla="*/ 1185305 w 1244359"/>
                <a:gd name="connsiteY912" fmla="*/ 723900 h 1201102"/>
                <a:gd name="connsiteX913" fmla="*/ 1184352 w 1244359"/>
                <a:gd name="connsiteY913" fmla="*/ 726758 h 1201102"/>
                <a:gd name="connsiteX914" fmla="*/ 1185305 w 1244359"/>
                <a:gd name="connsiteY914" fmla="*/ 723900 h 1201102"/>
                <a:gd name="connsiteX915" fmla="*/ 1203402 w 1244359"/>
                <a:gd name="connsiteY915" fmla="*/ 662940 h 1201102"/>
                <a:gd name="connsiteX916" fmla="*/ 1203402 w 1244359"/>
                <a:gd name="connsiteY916" fmla="*/ 659130 h 1201102"/>
                <a:gd name="connsiteX917" fmla="*/ 1205307 w 1244359"/>
                <a:gd name="connsiteY917" fmla="*/ 658178 h 1201102"/>
                <a:gd name="connsiteX918" fmla="*/ 1203402 w 1244359"/>
                <a:gd name="connsiteY918" fmla="*/ 662940 h 1201102"/>
                <a:gd name="connsiteX919" fmla="*/ 1206260 w 1244359"/>
                <a:gd name="connsiteY919" fmla="*/ 653415 h 1201102"/>
                <a:gd name="connsiteX920" fmla="*/ 1205307 w 1244359"/>
                <a:gd name="connsiteY920" fmla="*/ 646748 h 1201102"/>
                <a:gd name="connsiteX921" fmla="*/ 1207212 w 1244359"/>
                <a:gd name="connsiteY921" fmla="*/ 640080 h 1201102"/>
                <a:gd name="connsiteX922" fmla="*/ 1206260 w 1244359"/>
                <a:gd name="connsiteY922" fmla="*/ 653415 h 1201102"/>
                <a:gd name="connsiteX923" fmla="*/ 1206260 w 1244359"/>
                <a:gd name="connsiteY923" fmla="*/ 653415 h 1201102"/>
                <a:gd name="connsiteX924" fmla="*/ 1225310 w 1244359"/>
                <a:gd name="connsiteY924" fmla="*/ 521018 h 1201102"/>
                <a:gd name="connsiteX925" fmla="*/ 1225310 w 1244359"/>
                <a:gd name="connsiteY925" fmla="*/ 508635 h 1201102"/>
                <a:gd name="connsiteX926" fmla="*/ 1225310 w 1244359"/>
                <a:gd name="connsiteY926" fmla="*/ 524828 h 1201102"/>
                <a:gd name="connsiteX927" fmla="*/ 1225310 w 1244359"/>
                <a:gd name="connsiteY927" fmla="*/ 521018 h 1201102"/>
                <a:gd name="connsiteX928" fmla="*/ 1224357 w 1244359"/>
                <a:gd name="connsiteY928" fmla="*/ 498158 h 1201102"/>
                <a:gd name="connsiteX929" fmla="*/ 1227215 w 1244359"/>
                <a:gd name="connsiteY929" fmla="*/ 506730 h 1201102"/>
                <a:gd name="connsiteX930" fmla="*/ 1224357 w 1244359"/>
                <a:gd name="connsiteY930" fmla="*/ 498158 h 1201102"/>
                <a:gd name="connsiteX931" fmla="*/ 1212927 w 1244359"/>
                <a:gd name="connsiteY931" fmla="*/ 422910 h 1201102"/>
                <a:gd name="connsiteX932" fmla="*/ 1210070 w 1244359"/>
                <a:gd name="connsiteY932" fmla="*/ 423863 h 1201102"/>
                <a:gd name="connsiteX933" fmla="*/ 1208165 w 1244359"/>
                <a:gd name="connsiteY933" fmla="*/ 416243 h 1201102"/>
                <a:gd name="connsiteX934" fmla="*/ 1211022 w 1244359"/>
                <a:gd name="connsiteY934" fmla="*/ 417195 h 1201102"/>
                <a:gd name="connsiteX935" fmla="*/ 1209117 w 1244359"/>
                <a:gd name="connsiteY935" fmla="*/ 412433 h 1201102"/>
                <a:gd name="connsiteX936" fmla="*/ 1211022 w 1244359"/>
                <a:gd name="connsiteY936" fmla="*/ 410528 h 1201102"/>
                <a:gd name="connsiteX937" fmla="*/ 1212927 w 1244359"/>
                <a:gd name="connsiteY937" fmla="*/ 422910 h 1201102"/>
                <a:gd name="connsiteX938" fmla="*/ 1206260 w 1244359"/>
                <a:gd name="connsiteY938" fmla="*/ 397193 h 1201102"/>
                <a:gd name="connsiteX939" fmla="*/ 1204355 w 1244359"/>
                <a:gd name="connsiteY939" fmla="*/ 392430 h 1201102"/>
                <a:gd name="connsiteX940" fmla="*/ 1204355 w 1244359"/>
                <a:gd name="connsiteY940" fmla="*/ 392430 h 1201102"/>
                <a:gd name="connsiteX941" fmla="*/ 1206260 w 1244359"/>
                <a:gd name="connsiteY941" fmla="*/ 391478 h 1201102"/>
                <a:gd name="connsiteX942" fmla="*/ 1206260 w 1244359"/>
                <a:gd name="connsiteY942" fmla="*/ 397193 h 1201102"/>
                <a:gd name="connsiteX943" fmla="*/ 1192925 w 1244359"/>
                <a:gd name="connsiteY943" fmla="*/ 381953 h 1201102"/>
                <a:gd name="connsiteX944" fmla="*/ 1193877 w 1244359"/>
                <a:gd name="connsiteY944" fmla="*/ 381953 h 1201102"/>
                <a:gd name="connsiteX945" fmla="*/ 1199592 w 1244359"/>
                <a:gd name="connsiteY945" fmla="*/ 389573 h 1201102"/>
                <a:gd name="connsiteX946" fmla="*/ 1202450 w 1244359"/>
                <a:gd name="connsiteY946" fmla="*/ 391478 h 1201102"/>
                <a:gd name="connsiteX947" fmla="*/ 1203402 w 1244359"/>
                <a:gd name="connsiteY947" fmla="*/ 395288 h 1201102"/>
                <a:gd name="connsiteX948" fmla="*/ 1202450 w 1244359"/>
                <a:gd name="connsiteY948" fmla="*/ 397193 h 1201102"/>
                <a:gd name="connsiteX949" fmla="*/ 1201497 w 1244359"/>
                <a:gd name="connsiteY949" fmla="*/ 396240 h 1201102"/>
                <a:gd name="connsiteX950" fmla="*/ 1202450 w 1244359"/>
                <a:gd name="connsiteY950" fmla="*/ 399098 h 1201102"/>
                <a:gd name="connsiteX951" fmla="*/ 1194830 w 1244359"/>
                <a:gd name="connsiteY951" fmla="*/ 399098 h 1201102"/>
                <a:gd name="connsiteX952" fmla="*/ 1192925 w 1244359"/>
                <a:gd name="connsiteY952" fmla="*/ 396240 h 1201102"/>
                <a:gd name="connsiteX953" fmla="*/ 1194830 w 1244359"/>
                <a:gd name="connsiteY953" fmla="*/ 389573 h 1201102"/>
                <a:gd name="connsiteX954" fmla="*/ 1191972 w 1244359"/>
                <a:gd name="connsiteY954" fmla="*/ 382905 h 1201102"/>
                <a:gd name="connsiteX955" fmla="*/ 1192925 w 1244359"/>
                <a:gd name="connsiteY955" fmla="*/ 381953 h 1201102"/>
                <a:gd name="connsiteX956" fmla="*/ 1166255 w 1244359"/>
                <a:gd name="connsiteY956" fmla="*/ 331470 h 1201102"/>
                <a:gd name="connsiteX957" fmla="*/ 1163397 w 1244359"/>
                <a:gd name="connsiteY957" fmla="*/ 331470 h 1201102"/>
                <a:gd name="connsiteX958" fmla="*/ 1161492 w 1244359"/>
                <a:gd name="connsiteY958" fmla="*/ 327660 h 1201102"/>
                <a:gd name="connsiteX959" fmla="*/ 1161492 w 1244359"/>
                <a:gd name="connsiteY959" fmla="*/ 324803 h 1201102"/>
                <a:gd name="connsiteX960" fmla="*/ 1166255 w 1244359"/>
                <a:gd name="connsiteY960" fmla="*/ 331470 h 1201102"/>
                <a:gd name="connsiteX961" fmla="*/ 1062432 w 1244359"/>
                <a:gd name="connsiteY961" fmla="*/ 189548 h 1201102"/>
                <a:gd name="connsiteX962" fmla="*/ 1064337 w 1244359"/>
                <a:gd name="connsiteY962" fmla="*/ 191453 h 1201102"/>
                <a:gd name="connsiteX963" fmla="*/ 1064337 w 1244359"/>
                <a:gd name="connsiteY963" fmla="*/ 192405 h 1201102"/>
                <a:gd name="connsiteX964" fmla="*/ 1057670 w 1244359"/>
                <a:gd name="connsiteY964" fmla="*/ 182880 h 1201102"/>
                <a:gd name="connsiteX965" fmla="*/ 1062432 w 1244359"/>
                <a:gd name="connsiteY965" fmla="*/ 189548 h 1201102"/>
                <a:gd name="connsiteX966" fmla="*/ 1007187 w 1244359"/>
                <a:gd name="connsiteY966" fmla="*/ 171450 h 1201102"/>
                <a:gd name="connsiteX967" fmla="*/ 1007187 w 1244359"/>
                <a:gd name="connsiteY967" fmla="*/ 171450 h 1201102"/>
                <a:gd name="connsiteX968" fmla="*/ 1006235 w 1244359"/>
                <a:gd name="connsiteY968" fmla="*/ 171450 h 1201102"/>
                <a:gd name="connsiteX969" fmla="*/ 1007187 w 1244359"/>
                <a:gd name="connsiteY969" fmla="*/ 171450 h 1201102"/>
                <a:gd name="connsiteX970" fmla="*/ 523317 w 1244359"/>
                <a:gd name="connsiteY970" fmla="*/ 111443 h 1201102"/>
                <a:gd name="connsiteX971" fmla="*/ 523317 w 1244359"/>
                <a:gd name="connsiteY971" fmla="*/ 113348 h 1201102"/>
                <a:gd name="connsiteX972" fmla="*/ 526175 w 1244359"/>
                <a:gd name="connsiteY972" fmla="*/ 111443 h 1201102"/>
                <a:gd name="connsiteX973" fmla="*/ 533795 w 1244359"/>
                <a:gd name="connsiteY973" fmla="*/ 111443 h 1201102"/>
                <a:gd name="connsiteX974" fmla="*/ 529032 w 1244359"/>
                <a:gd name="connsiteY974" fmla="*/ 116205 h 1201102"/>
                <a:gd name="connsiteX975" fmla="*/ 522365 w 1244359"/>
                <a:gd name="connsiteY975" fmla="*/ 113348 h 1201102"/>
                <a:gd name="connsiteX976" fmla="*/ 519507 w 1244359"/>
                <a:gd name="connsiteY976" fmla="*/ 114300 h 1201102"/>
                <a:gd name="connsiteX977" fmla="*/ 509982 w 1244359"/>
                <a:gd name="connsiteY977" fmla="*/ 113348 h 1201102"/>
                <a:gd name="connsiteX978" fmla="*/ 509982 w 1244359"/>
                <a:gd name="connsiteY978" fmla="*/ 113348 h 1201102"/>
                <a:gd name="connsiteX979" fmla="*/ 523317 w 1244359"/>
                <a:gd name="connsiteY979" fmla="*/ 111443 h 1201102"/>
                <a:gd name="connsiteX980" fmla="*/ 486170 w 1244359"/>
                <a:gd name="connsiteY980" fmla="*/ 117158 h 1201102"/>
                <a:gd name="connsiteX981" fmla="*/ 498552 w 1244359"/>
                <a:gd name="connsiteY981" fmla="*/ 116205 h 1201102"/>
                <a:gd name="connsiteX982" fmla="*/ 494742 w 1244359"/>
                <a:gd name="connsiteY982" fmla="*/ 117158 h 1201102"/>
                <a:gd name="connsiteX983" fmla="*/ 490932 w 1244359"/>
                <a:gd name="connsiteY983" fmla="*/ 118110 h 1201102"/>
                <a:gd name="connsiteX984" fmla="*/ 474740 w 1244359"/>
                <a:gd name="connsiteY984" fmla="*/ 122873 h 1201102"/>
                <a:gd name="connsiteX985" fmla="*/ 468072 w 1244359"/>
                <a:gd name="connsiteY985" fmla="*/ 121920 h 1201102"/>
                <a:gd name="connsiteX986" fmla="*/ 486170 w 1244359"/>
                <a:gd name="connsiteY986" fmla="*/ 117158 h 1201102"/>
                <a:gd name="connsiteX987" fmla="*/ 169940 w 1244359"/>
                <a:gd name="connsiteY987" fmla="*/ 883920 h 1201102"/>
                <a:gd name="connsiteX988" fmla="*/ 168987 w 1244359"/>
                <a:gd name="connsiteY988" fmla="*/ 881063 h 1201102"/>
                <a:gd name="connsiteX989" fmla="*/ 169940 w 1244359"/>
                <a:gd name="connsiteY989" fmla="*/ 880110 h 1201102"/>
                <a:gd name="connsiteX990" fmla="*/ 170892 w 1244359"/>
                <a:gd name="connsiteY990" fmla="*/ 879158 h 1201102"/>
                <a:gd name="connsiteX991" fmla="*/ 170892 w 1244359"/>
                <a:gd name="connsiteY991" fmla="*/ 879158 h 1201102"/>
                <a:gd name="connsiteX992" fmla="*/ 170892 w 1244359"/>
                <a:gd name="connsiteY992" fmla="*/ 879158 h 1201102"/>
                <a:gd name="connsiteX993" fmla="*/ 171845 w 1244359"/>
                <a:gd name="connsiteY993" fmla="*/ 882015 h 1201102"/>
                <a:gd name="connsiteX994" fmla="*/ 169940 w 1244359"/>
                <a:gd name="connsiteY994" fmla="*/ 883920 h 1201102"/>
                <a:gd name="connsiteX995" fmla="*/ 187085 w 1244359"/>
                <a:gd name="connsiteY995" fmla="*/ 931545 h 1201102"/>
                <a:gd name="connsiteX996" fmla="*/ 185180 w 1244359"/>
                <a:gd name="connsiteY996" fmla="*/ 933450 h 1201102"/>
                <a:gd name="connsiteX997" fmla="*/ 184227 w 1244359"/>
                <a:gd name="connsiteY997" fmla="*/ 932498 h 1201102"/>
                <a:gd name="connsiteX998" fmla="*/ 184227 w 1244359"/>
                <a:gd name="connsiteY998" fmla="*/ 927735 h 1201102"/>
                <a:gd name="connsiteX999" fmla="*/ 184227 w 1244359"/>
                <a:gd name="connsiteY999" fmla="*/ 927735 h 1201102"/>
                <a:gd name="connsiteX1000" fmla="*/ 184227 w 1244359"/>
                <a:gd name="connsiteY1000" fmla="*/ 927735 h 1201102"/>
                <a:gd name="connsiteX1001" fmla="*/ 181370 w 1244359"/>
                <a:gd name="connsiteY1001" fmla="*/ 926783 h 1201102"/>
                <a:gd name="connsiteX1002" fmla="*/ 181370 w 1244359"/>
                <a:gd name="connsiteY1002" fmla="*/ 925830 h 1201102"/>
                <a:gd name="connsiteX1003" fmla="*/ 183275 w 1244359"/>
                <a:gd name="connsiteY1003" fmla="*/ 928688 h 1201102"/>
                <a:gd name="connsiteX1004" fmla="*/ 183275 w 1244359"/>
                <a:gd name="connsiteY1004" fmla="*/ 928688 h 1201102"/>
                <a:gd name="connsiteX1005" fmla="*/ 183275 w 1244359"/>
                <a:gd name="connsiteY1005" fmla="*/ 928688 h 1201102"/>
                <a:gd name="connsiteX1006" fmla="*/ 187085 w 1244359"/>
                <a:gd name="connsiteY1006" fmla="*/ 931545 h 1201102"/>
                <a:gd name="connsiteX1007" fmla="*/ 198515 w 1244359"/>
                <a:gd name="connsiteY1007" fmla="*/ 942023 h 1201102"/>
                <a:gd name="connsiteX1008" fmla="*/ 198515 w 1244359"/>
                <a:gd name="connsiteY1008" fmla="*/ 942023 h 1201102"/>
                <a:gd name="connsiteX1009" fmla="*/ 198515 w 1244359"/>
                <a:gd name="connsiteY1009" fmla="*/ 942023 h 1201102"/>
                <a:gd name="connsiteX1010" fmla="*/ 195657 w 1244359"/>
                <a:gd name="connsiteY1010" fmla="*/ 940118 h 1201102"/>
                <a:gd name="connsiteX1011" fmla="*/ 198515 w 1244359"/>
                <a:gd name="connsiteY1011" fmla="*/ 938213 h 1201102"/>
                <a:gd name="connsiteX1012" fmla="*/ 201372 w 1244359"/>
                <a:gd name="connsiteY1012" fmla="*/ 940118 h 1201102"/>
                <a:gd name="connsiteX1013" fmla="*/ 198515 w 1244359"/>
                <a:gd name="connsiteY1013" fmla="*/ 942023 h 1201102"/>
                <a:gd name="connsiteX1014" fmla="*/ 206135 w 1244359"/>
                <a:gd name="connsiteY1014" fmla="*/ 950595 h 1201102"/>
                <a:gd name="connsiteX1015" fmla="*/ 204230 w 1244359"/>
                <a:gd name="connsiteY1015" fmla="*/ 953453 h 1201102"/>
                <a:gd name="connsiteX1016" fmla="*/ 204230 w 1244359"/>
                <a:gd name="connsiteY1016" fmla="*/ 952500 h 1201102"/>
                <a:gd name="connsiteX1017" fmla="*/ 206135 w 1244359"/>
                <a:gd name="connsiteY1017" fmla="*/ 950595 h 1201102"/>
                <a:gd name="connsiteX1018" fmla="*/ 206135 w 1244359"/>
                <a:gd name="connsiteY1018" fmla="*/ 950595 h 1201102"/>
                <a:gd name="connsiteX1019" fmla="*/ 206135 w 1244359"/>
                <a:gd name="connsiteY1019" fmla="*/ 950595 h 1201102"/>
                <a:gd name="connsiteX1020" fmla="*/ 208040 w 1244359"/>
                <a:gd name="connsiteY1020" fmla="*/ 943928 h 1201102"/>
                <a:gd name="connsiteX1021" fmla="*/ 212802 w 1244359"/>
                <a:gd name="connsiteY1021" fmla="*/ 943928 h 1201102"/>
                <a:gd name="connsiteX1022" fmla="*/ 211850 w 1244359"/>
                <a:gd name="connsiteY1022" fmla="*/ 946785 h 1201102"/>
                <a:gd name="connsiteX1023" fmla="*/ 206135 w 1244359"/>
                <a:gd name="connsiteY1023" fmla="*/ 950595 h 1201102"/>
                <a:gd name="connsiteX1024" fmla="*/ 206135 w 1244359"/>
                <a:gd name="connsiteY1024" fmla="*/ 950595 h 1201102"/>
                <a:gd name="connsiteX1025" fmla="*/ 206135 w 1244359"/>
                <a:gd name="connsiteY1025" fmla="*/ 950595 h 1201102"/>
                <a:gd name="connsiteX1026" fmla="*/ 221375 w 1244359"/>
                <a:gd name="connsiteY1026" fmla="*/ 954405 h 1201102"/>
                <a:gd name="connsiteX1027" fmla="*/ 212802 w 1244359"/>
                <a:gd name="connsiteY1027" fmla="*/ 972503 h 1201102"/>
                <a:gd name="connsiteX1028" fmla="*/ 209945 w 1244359"/>
                <a:gd name="connsiteY1028" fmla="*/ 973455 h 1201102"/>
                <a:gd name="connsiteX1029" fmla="*/ 208040 w 1244359"/>
                <a:gd name="connsiteY1029" fmla="*/ 971550 h 1201102"/>
                <a:gd name="connsiteX1030" fmla="*/ 217565 w 1244359"/>
                <a:gd name="connsiteY1030" fmla="*/ 951548 h 1201102"/>
                <a:gd name="connsiteX1031" fmla="*/ 221375 w 1244359"/>
                <a:gd name="connsiteY1031" fmla="*/ 951548 h 1201102"/>
                <a:gd name="connsiteX1032" fmla="*/ 221375 w 1244359"/>
                <a:gd name="connsiteY1032" fmla="*/ 951548 h 1201102"/>
                <a:gd name="connsiteX1033" fmla="*/ 222327 w 1244359"/>
                <a:gd name="connsiteY1033" fmla="*/ 952500 h 1201102"/>
                <a:gd name="connsiteX1034" fmla="*/ 222327 w 1244359"/>
                <a:gd name="connsiteY1034" fmla="*/ 952500 h 1201102"/>
                <a:gd name="connsiteX1035" fmla="*/ 221375 w 1244359"/>
                <a:gd name="connsiteY1035" fmla="*/ 954405 h 1201102"/>
                <a:gd name="connsiteX1036" fmla="*/ 278525 w 1244359"/>
                <a:gd name="connsiteY1036" fmla="*/ 1001078 h 1201102"/>
                <a:gd name="connsiteX1037" fmla="*/ 275667 w 1244359"/>
                <a:gd name="connsiteY1037" fmla="*/ 1002983 h 1201102"/>
                <a:gd name="connsiteX1038" fmla="*/ 278525 w 1244359"/>
                <a:gd name="connsiteY1038" fmla="*/ 1000125 h 1201102"/>
                <a:gd name="connsiteX1039" fmla="*/ 283287 w 1244359"/>
                <a:gd name="connsiteY1039" fmla="*/ 1004888 h 1201102"/>
                <a:gd name="connsiteX1040" fmla="*/ 283287 w 1244359"/>
                <a:gd name="connsiteY1040" fmla="*/ 1005840 h 1201102"/>
                <a:gd name="connsiteX1041" fmla="*/ 278525 w 1244359"/>
                <a:gd name="connsiteY1041" fmla="*/ 1001078 h 1201102"/>
                <a:gd name="connsiteX1042" fmla="*/ 302337 w 1244359"/>
                <a:gd name="connsiteY1042" fmla="*/ 1006793 h 1201102"/>
                <a:gd name="connsiteX1043" fmla="*/ 302337 w 1244359"/>
                <a:gd name="connsiteY1043" fmla="*/ 1006793 h 1201102"/>
                <a:gd name="connsiteX1044" fmla="*/ 302337 w 1244359"/>
                <a:gd name="connsiteY1044" fmla="*/ 1006793 h 1201102"/>
                <a:gd name="connsiteX1045" fmla="*/ 302337 w 1244359"/>
                <a:gd name="connsiteY1045" fmla="*/ 1006793 h 1201102"/>
                <a:gd name="connsiteX1046" fmla="*/ 302337 w 1244359"/>
                <a:gd name="connsiteY1046" fmla="*/ 1006793 h 1201102"/>
                <a:gd name="connsiteX1047" fmla="*/ 303290 w 1244359"/>
                <a:gd name="connsiteY1047" fmla="*/ 1006793 h 1201102"/>
                <a:gd name="connsiteX1048" fmla="*/ 302337 w 1244359"/>
                <a:gd name="connsiteY1048" fmla="*/ 1006793 h 1201102"/>
                <a:gd name="connsiteX1049" fmla="*/ 430925 w 1244359"/>
                <a:gd name="connsiteY1049" fmla="*/ 1107758 h 1201102"/>
                <a:gd name="connsiteX1050" fmla="*/ 393777 w 1244359"/>
                <a:gd name="connsiteY1050" fmla="*/ 1094423 h 1201102"/>
                <a:gd name="connsiteX1051" fmla="*/ 379490 w 1244359"/>
                <a:gd name="connsiteY1051" fmla="*/ 1085850 h 1201102"/>
                <a:gd name="connsiteX1052" fmla="*/ 377585 w 1244359"/>
                <a:gd name="connsiteY1052" fmla="*/ 1084898 h 1201102"/>
                <a:gd name="connsiteX1053" fmla="*/ 384252 w 1244359"/>
                <a:gd name="connsiteY1053" fmla="*/ 1085850 h 1201102"/>
                <a:gd name="connsiteX1054" fmla="*/ 399492 w 1244359"/>
                <a:gd name="connsiteY1054" fmla="*/ 1089660 h 1201102"/>
                <a:gd name="connsiteX1055" fmla="*/ 415685 w 1244359"/>
                <a:gd name="connsiteY1055" fmla="*/ 1095375 h 1201102"/>
                <a:gd name="connsiteX1056" fmla="*/ 448070 w 1244359"/>
                <a:gd name="connsiteY1056" fmla="*/ 1106805 h 1201102"/>
                <a:gd name="connsiteX1057" fmla="*/ 469025 w 1244359"/>
                <a:gd name="connsiteY1057" fmla="*/ 1106805 h 1201102"/>
                <a:gd name="connsiteX1058" fmla="*/ 469025 w 1244359"/>
                <a:gd name="connsiteY1058" fmla="*/ 1117283 h 1201102"/>
                <a:gd name="connsiteX1059" fmla="*/ 430925 w 1244359"/>
                <a:gd name="connsiteY1059" fmla="*/ 1107758 h 1201102"/>
                <a:gd name="connsiteX1060" fmla="*/ 609042 w 1244359"/>
                <a:gd name="connsiteY1060" fmla="*/ 1137285 h 1201102"/>
                <a:gd name="connsiteX1061" fmla="*/ 618567 w 1244359"/>
                <a:gd name="connsiteY1061" fmla="*/ 1138238 h 1201102"/>
                <a:gd name="connsiteX1062" fmla="*/ 615710 w 1244359"/>
                <a:gd name="connsiteY1062" fmla="*/ 1137285 h 1201102"/>
                <a:gd name="connsiteX1063" fmla="*/ 619520 w 1244359"/>
                <a:gd name="connsiteY1063" fmla="*/ 1135380 h 1201102"/>
                <a:gd name="connsiteX1064" fmla="*/ 607137 w 1244359"/>
                <a:gd name="connsiteY1064" fmla="*/ 1135380 h 1201102"/>
                <a:gd name="connsiteX1065" fmla="*/ 630950 w 1244359"/>
                <a:gd name="connsiteY1065" fmla="*/ 1128713 h 1201102"/>
                <a:gd name="connsiteX1066" fmla="*/ 630950 w 1244359"/>
                <a:gd name="connsiteY1066" fmla="*/ 1133475 h 1201102"/>
                <a:gd name="connsiteX1067" fmla="*/ 636665 w 1244359"/>
                <a:gd name="connsiteY1067" fmla="*/ 1134428 h 1201102"/>
                <a:gd name="connsiteX1068" fmla="*/ 633807 w 1244359"/>
                <a:gd name="connsiteY1068" fmla="*/ 1130618 h 1201102"/>
                <a:gd name="connsiteX1069" fmla="*/ 650952 w 1244359"/>
                <a:gd name="connsiteY1069" fmla="*/ 1127760 h 1201102"/>
                <a:gd name="connsiteX1070" fmla="*/ 659525 w 1244359"/>
                <a:gd name="connsiteY1070" fmla="*/ 1127760 h 1201102"/>
                <a:gd name="connsiteX1071" fmla="*/ 648095 w 1244359"/>
                <a:gd name="connsiteY1071" fmla="*/ 1132523 h 1201102"/>
                <a:gd name="connsiteX1072" fmla="*/ 666192 w 1244359"/>
                <a:gd name="connsiteY1072" fmla="*/ 1132523 h 1201102"/>
                <a:gd name="connsiteX1073" fmla="*/ 652857 w 1244359"/>
                <a:gd name="connsiteY1073" fmla="*/ 1134428 h 1201102"/>
                <a:gd name="connsiteX1074" fmla="*/ 638570 w 1244359"/>
                <a:gd name="connsiteY1074" fmla="*/ 1136333 h 1201102"/>
                <a:gd name="connsiteX1075" fmla="*/ 609042 w 1244359"/>
                <a:gd name="connsiteY1075" fmla="*/ 1137285 h 1201102"/>
                <a:gd name="connsiteX1076" fmla="*/ 611900 w 1244359"/>
                <a:gd name="connsiteY1076" fmla="*/ 1170623 h 1201102"/>
                <a:gd name="connsiteX1077" fmla="*/ 617615 w 1244359"/>
                <a:gd name="connsiteY1077" fmla="*/ 1171575 h 1201102"/>
                <a:gd name="connsiteX1078" fmla="*/ 596660 w 1244359"/>
                <a:gd name="connsiteY1078" fmla="*/ 1173480 h 1201102"/>
                <a:gd name="connsiteX1079" fmla="*/ 569990 w 1244359"/>
                <a:gd name="connsiteY1079" fmla="*/ 1173480 h 1201102"/>
                <a:gd name="connsiteX1080" fmla="*/ 611900 w 1244359"/>
                <a:gd name="connsiteY1080" fmla="*/ 1170623 h 1201102"/>
                <a:gd name="connsiteX1081" fmla="*/ 565227 w 1244359"/>
                <a:gd name="connsiteY1081" fmla="*/ 1175385 h 1201102"/>
                <a:gd name="connsiteX1082" fmla="*/ 584277 w 1244359"/>
                <a:gd name="connsiteY1082" fmla="*/ 1177290 h 1201102"/>
                <a:gd name="connsiteX1083" fmla="*/ 605232 w 1244359"/>
                <a:gd name="connsiteY1083" fmla="*/ 1177290 h 1201102"/>
                <a:gd name="connsiteX1084" fmla="*/ 582372 w 1244359"/>
                <a:gd name="connsiteY1084" fmla="*/ 1178243 h 1201102"/>
                <a:gd name="connsiteX1085" fmla="*/ 562370 w 1244359"/>
                <a:gd name="connsiteY1085" fmla="*/ 1179195 h 1201102"/>
                <a:gd name="connsiteX1086" fmla="*/ 565227 w 1244359"/>
                <a:gd name="connsiteY1086" fmla="*/ 1175385 h 1201102"/>
                <a:gd name="connsiteX1087" fmla="*/ 561417 w 1244359"/>
                <a:gd name="connsiteY1087" fmla="*/ 1183005 h 1201102"/>
                <a:gd name="connsiteX1088" fmla="*/ 569037 w 1244359"/>
                <a:gd name="connsiteY1088" fmla="*/ 1183005 h 1201102"/>
                <a:gd name="connsiteX1089" fmla="*/ 561417 w 1244359"/>
                <a:gd name="connsiteY1089" fmla="*/ 1183005 h 1201102"/>
                <a:gd name="connsiteX1090" fmla="*/ 661430 w 1244359"/>
                <a:gd name="connsiteY1090" fmla="*/ 1187768 h 1201102"/>
                <a:gd name="connsiteX1091" fmla="*/ 661430 w 1244359"/>
                <a:gd name="connsiteY1091" fmla="*/ 1184910 h 1201102"/>
                <a:gd name="connsiteX1092" fmla="*/ 659525 w 1244359"/>
                <a:gd name="connsiteY1092" fmla="*/ 1185863 h 1201102"/>
                <a:gd name="connsiteX1093" fmla="*/ 649047 w 1244359"/>
                <a:gd name="connsiteY1093" fmla="*/ 1187768 h 1201102"/>
                <a:gd name="connsiteX1094" fmla="*/ 627140 w 1244359"/>
                <a:gd name="connsiteY1094" fmla="*/ 1189673 h 1201102"/>
                <a:gd name="connsiteX1095" fmla="*/ 581420 w 1244359"/>
                <a:gd name="connsiteY1095" fmla="*/ 1188720 h 1201102"/>
                <a:gd name="connsiteX1096" fmla="*/ 578562 w 1244359"/>
                <a:gd name="connsiteY1096" fmla="*/ 1190625 h 1201102"/>
                <a:gd name="connsiteX1097" fmla="*/ 569990 w 1244359"/>
                <a:gd name="connsiteY1097" fmla="*/ 1188720 h 1201102"/>
                <a:gd name="connsiteX1098" fmla="*/ 582372 w 1244359"/>
                <a:gd name="connsiteY1098" fmla="*/ 1187768 h 1201102"/>
                <a:gd name="connsiteX1099" fmla="*/ 580467 w 1244359"/>
                <a:gd name="connsiteY1099" fmla="*/ 1184910 h 1201102"/>
                <a:gd name="connsiteX1100" fmla="*/ 642380 w 1244359"/>
                <a:gd name="connsiteY1100" fmla="*/ 1179195 h 1201102"/>
                <a:gd name="connsiteX1101" fmla="*/ 654762 w 1244359"/>
                <a:gd name="connsiteY1101" fmla="*/ 1182053 h 1201102"/>
                <a:gd name="connsiteX1102" fmla="*/ 653810 w 1244359"/>
                <a:gd name="connsiteY1102" fmla="*/ 1178243 h 1201102"/>
                <a:gd name="connsiteX1103" fmla="*/ 662382 w 1244359"/>
                <a:gd name="connsiteY1103" fmla="*/ 1178243 h 1201102"/>
                <a:gd name="connsiteX1104" fmla="*/ 664287 w 1244359"/>
                <a:gd name="connsiteY1104" fmla="*/ 1181100 h 1201102"/>
                <a:gd name="connsiteX1105" fmla="*/ 681432 w 1244359"/>
                <a:gd name="connsiteY1105" fmla="*/ 1176338 h 1201102"/>
                <a:gd name="connsiteX1106" fmla="*/ 673812 w 1244359"/>
                <a:gd name="connsiteY1106" fmla="*/ 1176338 h 1201102"/>
                <a:gd name="connsiteX1107" fmla="*/ 692862 w 1244359"/>
                <a:gd name="connsiteY1107" fmla="*/ 1173480 h 1201102"/>
                <a:gd name="connsiteX1108" fmla="*/ 695720 w 1244359"/>
                <a:gd name="connsiteY1108" fmla="*/ 1179195 h 1201102"/>
                <a:gd name="connsiteX1109" fmla="*/ 669050 w 1244359"/>
                <a:gd name="connsiteY1109" fmla="*/ 1183958 h 1201102"/>
                <a:gd name="connsiteX1110" fmla="*/ 707150 w 1244359"/>
                <a:gd name="connsiteY1110" fmla="*/ 1182053 h 1201102"/>
                <a:gd name="connsiteX1111" fmla="*/ 661430 w 1244359"/>
                <a:gd name="connsiteY1111" fmla="*/ 1187768 h 1201102"/>
                <a:gd name="connsiteX1112" fmla="*/ 730010 w 1244359"/>
                <a:gd name="connsiteY1112" fmla="*/ 1167765 h 1201102"/>
                <a:gd name="connsiteX1113" fmla="*/ 728105 w 1244359"/>
                <a:gd name="connsiteY1113" fmla="*/ 1164908 h 1201102"/>
                <a:gd name="connsiteX1114" fmla="*/ 738582 w 1244359"/>
                <a:gd name="connsiteY1114" fmla="*/ 1163955 h 1201102"/>
                <a:gd name="connsiteX1115" fmla="*/ 730010 w 1244359"/>
                <a:gd name="connsiteY1115" fmla="*/ 1167765 h 1201102"/>
                <a:gd name="connsiteX1116" fmla="*/ 769062 w 1244359"/>
                <a:gd name="connsiteY1116" fmla="*/ 1153478 h 1201102"/>
                <a:gd name="connsiteX1117" fmla="*/ 718580 w 1244359"/>
                <a:gd name="connsiteY1117" fmla="*/ 1163955 h 1201102"/>
                <a:gd name="connsiteX1118" fmla="*/ 724295 w 1244359"/>
                <a:gd name="connsiteY1118" fmla="*/ 1163955 h 1201102"/>
                <a:gd name="connsiteX1119" fmla="*/ 715722 w 1244359"/>
                <a:gd name="connsiteY1119" fmla="*/ 1164908 h 1201102"/>
                <a:gd name="connsiteX1120" fmla="*/ 713817 w 1244359"/>
                <a:gd name="connsiteY1120" fmla="*/ 1170623 h 1201102"/>
                <a:gd name="connsiteX1121" fmla="*/ 708102 w 1244359"/>
                <a:gd name="connsiteY1121" fmla="*/ 1164908 h 1201102"/>
                <a:gd name="connsiteX1122" fmla="*/ 725247 w 1244359"/>
                <a:gd name="connsiteY1122" fmla="*/ 1160145 h 1201102"/>
                <a:gd name="connsiteX1123" fmla="*/ 717627 w 1244359"/>
                <a:gd name="connsiteY1123" fmla="*/ 1160145 h 1201102"/>
                <a:gd name="connsiteX1124" fmla="*/ 724295 w 1244359"/>
                <a:gd name="connsiteY1124" fmla="*/ 1156335 h 1201102"/>
                <a:gd name="connsiteX1125" fmla="*/ 726200 w 1244359"/>
                <a:gd name="connsiteY1125" fmla="*/ 1159193 h 1201102"/>
                <a:gd name="connsiteX1126" fmla="*/ 755727 w 1244359"/>
                <a:gd name="connsiteY1126" fmla="*/ 1149668 h 1201102"/>
                <a:gd name="connsiteX1127" fmla="*/ 766205 w 1244359"/>
                <a:gd name="connsiteY1127" fmla="*/ 1149668 h 1201102"/>
                <a:gd name="connsiteX1128" fmla="*/ 765252 w 1244359"/>
                <a:gd name="connsiteY1128" fmla="*/ 1146810 h 1201102"/>
                <a:gd name="connsiteX1129" fmla="*/ 785255 w 1244359"/>
                <a:gd name="connsiteY1129" fmla="*/ 1142048 h 1201102"/>
                <a:gd name="connsiteX1130" fmla="*/ 777635 w 1244359"/>
                <a:gd name="connsiteY1130" fmla="*/ 1142048 h 1201102"/>
                <a:gd name="connsiteX1131" fmla="*/ 793827 w 1244359"/>
                <a:gd name="connsiteY1131" fmla="*/ 1135380 h 1201102"/>
                <a:gd name="connsiteX1132" fmla="*/ 793827 w 1244359"/>
                <a:gd name="connsiteY1132" fmla="*/ 1139190 h 1201102"/>
                <a:gd name="connsiteX1133" fmla="*/ 796685 w 1244359"/>
                <a:gd name="connsiteY1133" fmla="*/ 1134428 h 1201102"/>
                <a:gd name="connsiteX1134" fmla="*/ 809067 w 1244359"/>
                <a:gd name="connsiteY1134" fmla="*/ 1133475 h 1201102"/>
                <a:gd name="connsiteX1135" fmla="*/ 769062 w 1244359"/>
                <a:gd name="connsiteY1135" fmla="*/ 1153478 h 1201102"/>
                <a:gd name="connsiteX1136" fmla="*/ 901460 w 1244359"/>
                <a:gd name="connsiteY1136" fmla="*/ 1118235 h 1201102"/>
                <a:gd name="connsiteX1137" fmla="*/ 910985 w 1244359"/>
                <a:gd name="connsiteY1137" fmla="*/ 1109663 h 1201102"/>
                <a:gd name="connsiteX1138" fmla="*/ 901460 w 1244359"/>
                <a:gd name="connsiteY1138" fmla="*/ 1118235 h 1201102"/>
                <a:gd name="connsiteX1139" fmla="*/ 943370 w 1244359"/>
                <a:gd name="connsiteY1139" fmla="*/ 1108710 h 1201102"/>
                <a:gd name="connsiteX1140" fmla="*/ 936702 w 1244359"/>
                <a:gd name="connsiteY1140" fmla="*/ 1110615 h 1201102"/>
                <a:gd name="connsiteX1141" fmla="*/ 941465 w 1244359"/>
                <a:gd name="connsiteY1141" fmla="*/ 1106805 h 1201102"/>
                <a:gd name="connsiteX1142" fmla="*/ 944322 w 1244359"/>
                <a:gd name="connsiteY1142" fmla="*/ 1107758 h 1201102"/>
                <a:gd name="connsiteX1143" fmla="*/ 943370 w 1244359"/>
                <a:gd name="connsiteY1143" fmla="*/ 1108710 h 1201102"/>
                <a:gd name="connsiteX1144" fmla="*/ 938607 w 1244359"/>
                <a:gd name="connsiteY1144" fmla="*/ 1096328 h 1201102"/>
                <a:gd name="connsiteX1145" fmla="*/ 943370 w 1244359"/>
                <a:gd name="connsiteY1145" fmla="*/ 1093470 h 1201102"/>
                <a:gd name="connsiteX1146" fmla="*/ 944322 w 1244359"/>
                <a:gd name="connsiteY1146" fmla="*/ 1095375 h 1201102"/>
                <a:gd name="connsiteX1147" fmla="*/ 938607 w 1244359"/>
                <a:gd name="connsiteY1147" fmla="*/ 1096328 h 1201102"/>
                <a:gd name="connsiteX1148" fmla="*/ 944322 w 1244359"/>
                <a:gd name="connsiteY1148" fmla="*/ 1091565 h 1201102"/>
                <a:gd name="connsiteX1149" fmla="*/ 950990 w 1244359"/>
                <a:gd name="connsiteY1149" fmla="*/ 1084898 h 1201102"/>
                <a:gd name="connsiteX1150" fmla="*/ 952895 w 1244359"/>
                <a:gd name="connsiteY1150" fmla="*/ 1086803 h 1201102"/>
                <a:gd name="connsiteX1151" fmla="*/ 944322 w 1244359"/>
                <a:gd name="connsiteY1151" fmla="*/ 1091565 h 1201102"/>
                <a:gd name="connsiteX1152" fmla="*/ 942417 w 1244359"/>
                <a:gd name="connsiteY1152" fmla="*/ 1087755 h 1201102"/>
                <a:gd name="connsiteX1153" fmla="*/ 922415 w 1244359"/>
                <a:gd name="connsiteY1153" fmla="*/ 1102043 h 1201102"/>
                <a:gd name="connsiteX1154" fmla="*/ 937655 w 1244359"/>
                <a:gd name="connsiteY1154" fmla="*/ 1087755 h 1201102"/>
                <a:gd name="connsiteX1155" fmla="*/ 960515 w 1244359"/>
                <a:gd name="connsiteY1155" fmla="*/ 1070610 h 1201102"/>
                <a:gd name="connsiteX1156" fmla="*/ 942417 w 1244359"/>
                <a:gd name="connsiteY1156" fmla="*/ 1087755 h 1201102"/>
                <a:gd name="connsiteX1157" fmla="*/ 998615 w 1244359"/>
                <a:gd name="connsiteY1157" fmla="*/ 1076325 h 1201102"/>
                <a:gd name="connsiteX1158" fmla="*/ 995757 w 1244359"/>
                <a:gd name="connsiteY1158" fmla="*/ 1070610 h 1201102"/>
                <a:gd name="connsiteX1159" fmla="*/ 998615 w 1244359"/>
                <a:gd name="connsiteY1159" fmla="*/ 1076325 h 1201102"/>
                <a:gd name="connsiteX1160" fmla="*/ 1003377 w 1244359"/>
                <a:gd name="connsiteY1160" fmla="*/ 1069658 h 1201102"/>
                <a:gd name="connsiteX1161" fmla="*/ 999567 w 1244359"/>
                <a:gd name="connsiteY1161" fmla="*/ 1069658 h 1201102"/>
                <a:gd name="connsiteX1162" fmla="*/ 1002425 w 1244359"/>
                <a:gd name="connsiteY1162" fmla="*/ 1067753 h 1201102"/>
                <a:gd name="connsiteX1163" fmla="*/ 1006235 w 1244359"/>
                <a:gd name="connsiteY1163" fmla="*/ 1066800 h 1201102"/>
                <a:gd name="connsiteX1164" fmla="*/ 1006235 w 1244359"/>
                <a:gd name="connsiteY1164" fmla="*/ 1069658 h 1201102"/>
                <a:gd name="connsiteX1165" fmla="*/ 1003377 w 1244359"/>
                <a:gd name="connsiteY1165" fmla="*/ 1069658 h 1201102"/>
                <a:gd name="connsiteX1166" fmla="*/ 1025285 w 1244359"/>
                <a:gd name="connsiteY1166" fmla="*/ 1058228 h 1201102"/>
                <a:gd name="connsiteX1167" fmla="*/ 1029095 w 1244359"/>
                <a:gd name="connsiteY1167" fmla="*/ 1053465 h 1201102"/>
                <a:gd name="connsiteX1168" fmla="*/ 1025285 w 1244359"/>
                <a:gd name="connsiteY1168" fmla="*/ 1056323 h 1201102"/>
                <a:gd name="connsiteX1169" fmla="*/ 1023380 w 1244359"/>
                <a:gd name="connsiteY1169" fmla="*/ 1054418 h 1201102"/>
                <a:gd name="connsiteX1170" fmla="*/ 1031952 w 1244359"/>
                <a:gd name="connsiteY1170" fmla="*/ 1051560 h 1201102"/>
                <a:gd name="connsiteX1171" fmla="*/ 1025285 w 1244359"/>
                <a:gd name="connsiteY1171" fmla="*/ 1058228 h 1201102"/>
                <a:gd name="connsiteX1172" fmla="*/ 1052907 w 1244359"/>
                <a:gd name="connsiteY1172" fmla="*/ 1010603 h 1201102"/>
                <a:gd name="connsiteX1173" fmla="*/ 1054812 w 1244359"/>
                <a:gd name="connsiteY1173" fmla="*/ 1012508 h 1201102"/>
                <a:gd name="connsiteX1174" fmla="*/ 1050050 w 1244359"/>
                <a:gd name="connsiteY1174" fmla="*/ 1018223 h 1201102"/>
                <a:gd name="connsiteX1175" fmla="*/ 1052907 w 1244359"/>
                <a:gd name="connsiteY1175" fmla="*/ 1010603 h 1201102"/>
                <a:gd name="connsiteX1176" fmla="*/ 1061480 w 1244359"/>
                <a:gd name="connsiteY1176" fmla="*/ 1021080 h 1201102"/>
                <a:gd name="connsiteX1177" fmla="*/ 1056717 w 1244359"/>
                <a:gd name="connsiteY1177" fmla="*/ 1023938 h 1201102"/>
                <a:gd name="connsiteX1178" fmla="*/ 1067195 w 1244359"/>
                <a:gd name="connsiteY1178" fmla="*/ 1014413 h 1201102"/>
                <a:gd name="connsiteX1179" fmla="*/ 1061480 w 1244359"/>
                <a:gd name="connsiteY1179" fmla="*/ 1021080 h 1201102"/>
                <a:gd name="connsiteX1180" fmla="*/ 1066242 w 1244359"/>
                <a:gd name="connsiteY1180" fmla="*/ 1000125 h 1201102"/>
                <a:gd name="connsiteX1181" fmla="*/ 1052907 w 1244359"/>
                <a:gd name="connsiteY1181" fmla="*/ 1019175 h 1201102"/>
                <a:gd name="connsiteX1182" fmla="*/ 1060527 w 1244359"/>
                <a:gd name="connsiteY1182" fmla="*/ 1002983 h 1201102"/>
                <a:gd name="connsiteX1183" fmla="*/ 1081482 w 1244359"/>
                <a:gd name="connsiteY1183" fmla="*/ 982028 h 1201102"/>
                <a:gd name="connsiteX1184" fmla="*/ 1066242 w 1244359"/>
                <a:gd name="connsiteY1184" fmla="*/ 1000125 h 1201102"/>
                <a:gd name="connsiteX1185" fmla="*/ 1093865 w 1244359"/>
                <a:gd name="connsiteY1185" fmla="*/ 967740 h 1201102"/>
                <a:gd name="connsiteX1186" fmla="*/ 1083387 w 1244359"/>
                <a:gd name="connsiteY1186" fmla="*/ 981075 h 1201102"/>
                <a:gd name="connsiteX1187" fmla="*/ 1080530 w 1244359"/>
                <a:gd name="connsiteY1187" fmla="*/ 978218 h 1201102"/>
                <a:gd name="connsiteX1188" fmla="*/ 1098627 w 1244359"/>
                <a:gd name="connsiteY1188" fmla="*/ 955358 h 1201102"/>
                <a:gd name="connsiteX1189" fmla="*/ 1093865 w 1244359"/>
                <a:gd name="connsiteY1189" fmla="*/ 967740 h 1201102"/>
                <a:gd name="connsiteX1190" fmla="*/ 1156730 w 1244359"/>
                <a:gd name="connsiteY1190" fmla="*/ 868680 h 1201102"/>
                <a:gd name="connsiteX1191" fmla="*/ 1152920 w 1244359"/>
                <a:gd name="connsiteY1191" fmla="*/ 864870 h 1201102"/>
                <a:gd name="connsiteX1192" fmla="*/ 1159587 w 1244359"/>
                <a:gd name="connsiteY1192" fmla="*/ 858203 h 1201102"/>
                <a:gd name="connsiteX1193" fmla="*/ 1166255 w 1244359"/>
                <a:gd name="connsiteY1193" fmla="*/ 843915 h 1201102"/>
                <a:gd name="connsiteX1194" fmla="*/ 1156730 w 1244359"/>
                <a:gd name="connsiteY1194" fmla="*/ 868680 h 1201102"/>
                <a:gd name="connsiteX1195" fmla="*/ 1157682 w 1244359"/>
                <a:gd name="connsiteY1195" fmla="*/ 895350 h 1201102"/>
                <a:gd name="connsiteX1196" fmla="*/ 1153872 w 1244359"/>
                <a:gd name="connsiteY1196" fmla="*/ 897255 h 1201102"/>
                <a:gd name="connsiteX1197" fmla="*/ 1156730 w 1244359"/>
                <a:gd name="connsiteY1197" fmla="*/ 889635 h 1201102"/>
                <a:gd name="connsiteX1198" fmla="*/ 1158635 w 1244359"/>
                <a:gd name="connsiteY1198" fmla="*/ 892493 h 1201102"/>
                <a:gd name="connsiteX1199" fmla="*/ 1164350 w 1244359"/>
                <a:gd name="connsiteY1199" fmla="*/ 886778 h 1201102"/>
                <a:gd name="connsiteX1200" fmla="*/ 1157682 w 1244359"/>
                <a:gd name="connsiteY1200" fmla="*/ 895350 h 1201102"/>
                <a:gd name="connsiteX1201" fmla="*/ 1166255 w 1244359"/>
                <a:gd name="connsiteY1201" fmla="*/ 878205 h 1201102"/>
                <a:gd name="connsiteX1202" fmla="*/ 1171017 w 1244359"/>
                <a:gd name="connsiteY1202" fmla="*/ 868680 h 1201102"/>
                <a:gd name="connsiteX1203" fmla="*/ 1166255 w 1244359"/>
                <a:gd name="connsiteY1203" fmla="*/ 878205 h 1201102"/>
                <a:gd name="connsiteX1204" fmla="*/ 1171970 w 1244359"/>
                <a:gd name="connsiteY1204" fmla="*/ 821055 h 1201102"/>
                <a:gd name="connsiteX1205" fmla="*/ 1172922 w 1244359"/>
                <a:gd name="connsiteY1205" fmla="*/ 813435 h 1201102"/>
                <a:gd name="connsiteX1206" fmla="*/ 1171970 w 1244359"/>
                <a:gd name="connsiteY1206" fmla="*/ 821055 h 1201102"/>
                <a:gd name="connsiteX1207" fmla="*/ 1171017 w 1244359"/>
                <a:gd name="connsiteY1207" fmla="*/ 800100 h 1201102"/>
                <a:gd name="connsiteX1208" fmla="*/ 1174827 w 1244359"/>
                <a:gd name="connsiteY1208" fmla="*/ 788670 h 1201102"/>
                <a:gd name="connsiteX1209" fmla="*/ 1171017 w 1244359"/>
                <a:gd name="connsiteY1209" fmla="*/ 800100 h 1201102"/>
                <a:gd name="connsiteX1210" fmla="*/ 1178637 w 1244359"/>
                <a:gd name="connsiteY1210" fmla="*/ 767715 h 1201102"/>
                <a:gd name="connsiteX1211" fmla="*/ 1176732 w 1244359"/>
                <a:gd name="connsiteY1211" fmla="*/ 778193 h 1201102"/>
                <a:gd name="connsiteX1212" fmla="*/ 1178637 w 1244359"/>
                <a:gd name="connsiteY1212" fmla="*/ 767715 h 1201102"/>
                <a:gd name="connsiteX1213" fmla="*/ 1178637 w 1244359"/>
                <a:gd name="connsiteY1213" fmla="*/ 792480 h 1201102"/>
                <a:gd name="connsiteX1214" fmla="*/ 1180542 w 1244359"/>
                <a:gd name="connsiteY1214" fmla="*/ 775335 h 1201102"/>
                <a:gd name="connsiteX1215" fmla="*/ 1183400 w 1244359"/>
                <a:gd name="connsiteY1215" fmla="*/ 778193 h 1201102"/>
                <a:gd name="connsiteX1216" fmla="*/ 1178637 w 1244359"/>
                <a:gd name="connsiteY1216" fmla="*/ 792480 h 1201102"/>
                <a:gd name="connsiteX1217" fmla="*/ 1190067 w 1244359"/>
                <a:gd name="connsiteY1217" fmla="*/ 726758 h 1201102"/>
                <a:gd name="connsiteX1218" fmla="*/ 1188162 w 1244359"/>
                <a:gd name="connsiteY1218" fmla="*/ 754380 h 1201102"/>
                <a:gd name="connsiteX1219" fmla="*/ 1184352 w 1244359"/>
                <a:gd name="connsiteY1219" fmla="*/ 758190 h 1201102"/>
                <a:gd name="connsiteX1220" fmla="*/ 1183400 w 1244359"/>
                <a:gd name="connsiteY1220" fmla="*/ 775335 h 1201102"/>
                <a:gd name="connsiteX1221" fmla="*/ 1179590 w 1244359"/>
                <a:gd name="connsiteY1221" fmla="*/ 772478 h 1201102"/>
                <a:gd name="connsiteX1222" fmla="*/ 1181495 w 1244359"/>
                <a:gd name="connsiteY1222" fmla="*/ 763905 h 1201102"/>
                <a:gd name="connsiteX1223" fmla="*/ 1178637 w 1244359"/>
                <a:gd name="connsiteY1223" fmla="*/ 758190 h 1201102"/>
                <a:gd name="connsiteX1224" fmla="*/ 1181495 w 1244359"/>
                <a:gd name="connsiteY1224" fmla="*/ 757238 h 1201102"/>
                <a:gd name="connsiteX1225" fmla="*/ 1189115 w 1244359"/>
                <a:gd name="connsiteY1225" fmla="*/ 721995 h 1201102"/>
                <a:gd name="connsiteX1226" fmla="*/ 1191020 w 1244359"/>
                <a:gd name="connsiteY1226" fmla="*/ 722948 h 1201102"/>
                <a:gd name="connsiteX1227" fmla="*/ 1190067 w 1244359"/>
                <a:gd name="connsiteY1227" fmla="*/ 718185 h 1201102"/>
                <a:gd name="connsiteX1228" fmla="*/ 1188162 w 1244359"/>
                <a:gd name="connsiteY1228" fmla="*/ 718185 h 1201102"/>
                <a:gd name="connsiteX1229" fmla="*/ 1191020 w 1244359"/>
                <a:gd name="connsiteY1229" fmla="*/ 707708 h 1201102"/>
                <a:gd name="connsiteX1230" fmla="*/ 1191972 w 1244359"/>
                <a:gd name="connsiteY1230" fmla="*/ 714375 h 1201102"/>
                <a:gd name="connsiteX1231" fmla="*/ 1195782 w 1244359"/>
                <a:gd name="connsiteY1231" fmla="*/ 695325 h 1201102"/>
                <a:gd name="connsiteX1232" fmla="*/ 1191020 w 1244359"/>
                <a:gd name="connsiteY1232" fmla="*/ 707708 h 1201102"/>
                <a:gd name="connsiteX1233" fmla="*/ 1191020 w 1244359"/>
                <a:gd name="connsiteY1233" fmla="*/ 706755 h 1201102"/>
                <a:gd name="connsiteX1234" fmla="*/ 1193877 w 1244359"/>
                <a:gd name="connsiteY1234" fmla="*/ 688658 h 1201102"/>
                <a:gd name="connsiteX1235" fmla="*/ 1196735 w 1244359"/>
                <a:gd name="connsiteY1235" fmla="*/ 687705 h 1201102"/>
                <a:gd name="connsiteX1236" fmla="*/ 1196735 w 1244359"/>
                <a:gd name="connsiteY1236" fmla="*/ 687705 h 1201102"/>
                <a:gd name="connsiteX1237" fmla="*/ 1197687 w 1244359"/>
                <a:gd name="connsiteY1237" fmla="*/ 699135 h 1201102"/>
                <a:gd name="connsiteX1238" fmla="*/ 1195782 w 1244359"/>
                <a:gd name="connsiteY1238" fmla="*/ 711518 h 1201102"/>
                <a:gd name="connsiteX1239" fmla="*/ 1191972 w 1244359"/>
                <a:gd name="connsiteY1239" fmla="*/ 715328 h 1201102"/>
                <a:gd name="connsiteX1240" fmla="*/ 1190067 w 1244359"/>
                <a:gd name="connsiteY1240" fmla="*/ 735330 h 1201102"/>
                <a:gd name="connsiteX1241" fmla="*/ 1190067 w 1244359"/>
                <a:gd name="connsiteY1241" fmla="*/ 726758 h 1201102"/>
                <a:gd name="connsiteX1242" fmla="*/ 1190067 w 1244359"/>
                <a:gd name="connsiteY1242" fmla="*/ 801053 h 1201102"/>
                <a:gd name="connsiteX1243" fmla="*/ 1193877 w 1244359"/>
                <a:gd name="connsiteY1243" fmla="*/ 790575 h 1201102"/>
                <a:gd name="connsiteX1244" fmla="*/ 1190067 w 1244359"/>
                <a:gd name="connsiteY1244" fmla="*/ 801053 h 1201102"/>
                <a:gd name="connsiteX1245" fmla="*/ 1193877 w 1244359"/>
                <a:gd name="connsiteY1245" fmla="*/ 787718 h 1201102"/>
                <a:gd name="connsiteX1246" fmla="*/ 1203402 w 1244359"/>
                <a:gd name="connsiteY1246" fmla="*/ 779145 h 1201102"/>
                <a:gd name="connsiteX1247" fmla="*/ 1193877 w 1244359"/>
                <a:gd name="connsiteY1247" fmla="*/ 787718 h 1201102"/>
                <a:gd name="connsiteX1248" fmla="*/ 1226262 w 1244359"/>
                <a:gd name="connsiteY1248" fmla="*/ 529590 h 1201102"/>
                <a:gd name="connsiteX1249" fmla="*/ 1226262 w 1244359"/>
                <a:gd name="connsiteY1249" fmla="*/ 529590 h 1201102"/>
                <a:gd name="connsiteX1250" fmla="*/ 1226262 w 1244359"/>
                <a:gd name="connsiteY1250" fmla="*/ 529590 h 1201102"/>
                <a:gd name="connsiteX1251" fmla="*/ 1226262 w 1244359"/>
                <a:gd name="connsiteY1251" fmla="*/ 529590 h 1201102"/>
                <a:gd name="connsiteX1252" fmla="*/ 1230072 w 1244359"/>
                <a:gd name="connsiteY1252" fmla="*/ 522923 h 1201102"/>
                <a:gd name="connsiteX1253" fmla="*/ 1231977 w 1244359"/>
                <a:gd name="connsiteY1253" fmla="*/ 535305 h 1201102"/>
                <a:gd name="connsiteX1254" fmla="*/ 1230072 w 1244359"/>
                <a:gd name="connsiteY1254" fmla="*/ 522923 h 120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</a:cxnLst>
              <a:rect l="l" t="t" r="r" b="b"/>
              <a:pathLst>
                <a:path w="1244359" h="1201102">
                  <a:moveTo>
                    <a:pt x="1244360" y="573405"/>
                  </a:moveTo>
                  <a:cubicBezTo>
                    <a:pt x="1243407" y="556260"/>
                    <a:pt x="1242455" y="539115"/>
                    <a:pt x="1241502" y="522923"/>
                  </a:cubicBezTo>
                  <a:cubicBezTo>
                    <a:pt x="1241502" y="519113"/>
                    <a:pt x="1240550" y="514350"/>
                    <a:pt x="1240550" y="510540"/>
                  </a:cubicBezTo>
                  <a:cubicBezTo>
                    <a:pt x="1239597" y="506730"/>
                    <a:pt x="1239597" y="502920"/>
                    <a:pt x="1238645" y="499110"/>
                  </a:cubicBezTo>
                  <a:cubicBezTo>
                    <a:pt x="1237692" y="491490"/>
                    <a:pt x="1236740" y="483870"/>
                    <a:pt x="1235787" y="476250"/>
                  </a:cubicBezTo>
                  <a:cubicBezTo>
                    <a:pt x="1231977" y="470535"/>
                    <a:pt x="1232930" y="447675"/>
                    <a:pt x="1225310" y="442913"/>
                  </a:cubicBezTo>
                  <a:cubicBezTo>
                    <a:pt x="1225310" y="434340"/>
                    <a:pt x="1224357" y="430530"/>
                    <a:pt x="1220547" y="422910"/>
                  </a:cubicBezTo>
                  <a:cubicBezTo>
                    <a:pt x="1226262" y="424815"/>
                    <a:pt x="1218642" y="413385"/>
                    <a:pt x="1222452" y="414338"/>
                  </a:cubicBezTo>
                  <a:cubicBezTo>
                    <a:pt x="1218642" y="407670"/>
                    <a:pt x="1220547" y="398145"/>
                    <a:pt x="1216737" y="396240"/>
                  </a:cubicBezTo>
                  <a:cubicBezTo>
                    <a:pt x="1218642" y="405765"/>
                    <a:pt x="1222452" y="411480"/>
                    <a:pt x="1219595" y="415290"/>
                  </a:cubicBezTo>
                  <a:cubicBezTo>
                    <a:pt x="1217690" y="405765"/>
                    <a:pt x="1213880" y="397193"/>
                    <a:pt x="1214832" y="390525"/>
                  </a:cubicBezTo>
                  <a:cubicBezTo>
                    <a:pt x="1211975" y="383858"/>
                    <a:pt x="1204355" y="371475"/>
                    <a:pt x="1205307" y="365760"/>
                  </a:cubicBezTo>
                  <a:cubicBezTo>
                    <a:pt x="1201497" y="366713"/>
                    <a:pt x="1203402" y="357188"/>
                    <a:pt x="1199592" y="354330"/>
                  </a:cubicBezTo>
                  <a:cubicBezTo>
                    <a:pt x="1197687" y="354330"/>
                    <a:pt x="1198640" y="357188"/>
                    <a:pt x="1197687" y="355283"/>
                  </a:cubicBezTo>
                  <a:cubicBezTo>
                    <a:pt x="1193877" y="350520"/>
                    <a:pt x="1194830" y="341948"/>
                    <a:pt x="1191020" y="337185"/>
                  </a:cubicBezTo>
                  <a:cubicBezTo>
                    <a:pt x="1191972" y="339090"/>
                    <a:pt x="1191972" y="340995"/>
                    <a:pt x="1191020" y="340995"/>
                  </a:cubicBezTo>
                  <a:cubicBezTo>
                    <a:pt x="1189115" y="337185"/>
                    <a:pt x="1191020" y="336233"/>
                    <a:pt x="1188162" y="331470"/>
                  </a:cubicBezTo>
                  <a:cubicBezTo>
                    <a:pt x="1185305" y="332423"/>
                    <a:pt x="1189115" y="338138"/>
                    <a:pt x="1189115" y="340995"/>
                  </a:cubicBezTo>
                  <a:cubicBezTo>
                    <a:pt x="1192925" y="342900"/>
                    <a:pt x="1199592" y="360045"/>
                    <a:pt x="1198640" y="362903"/>
                  </a:cubicBezTo>
                  <a:cubicBezTo>
                    <a:pt x="1195782" y="358140"/>
                    <a:pt x="1192925" y="357188"/>
                    <a:pt x="1193877" y="351473"/>
                  </a:cubicBezTo>
                  <a:cubicBezTo>
                    <a:pt x="1191020" y="351473"/>
                    <a:pt x="1193877" y="355283"/>
                    <a:pt x="1191972" y="355283"/>
                  </a:cubicBezTo>
                  <a:cubicBezTo>
                    <a:pt x="1193877" y="360045"/>
                    <a:pt x="1196735" y="359093"/>
                    <a:pt x="1197687" y="364808"/>
                  </a:cubicBezTo>
                  <a:cubicBezTo>
                    <a:pt x="1195782" y="364808"/>
                    <a:pt x="1192925" y="361950"/>
                    <a:pt x="1191020" y="360998"/>
                  </a:cubicBezTo>
                  <a:cubicBezTo>
                    <a:pt x="1192925" y="366713"/>
                    <a:pt x="1195782" y="363855"/>
                    <a:pt x="1197687" y="368618"/>
                  </a:cubicBezTo>
                  <a:cubicBezTo>
                    <a:pt x="1196735" y="370523"/>
                    <a:pt x="1193877" y="364808"/>
                    <a:pt x="1194830" y="369570"/>
                  </a:cubicBezTo>
                  <a:cubicBezTo>
                    <a:pt x="1195782" y="369570"/>
                    <a:pt x="1195782" y="370523"/>
                    <a:pt x="1196735" y="371475"/>
                  </a:cubicBezTo>
                  <a:cubicBezTo>
                    <a:pt x="1195782" y="371475"/>
                    <a:pt x="1195782" y="371475"/>
                    <a:pt x="1194830" y="371475"/>
                  </a:cubicBezTo>
                  <a:cubicBezTo>
                    <a:pt x="1193877" y="372428"/>
                    <a:pt x="1192925" y="372428"/>
                    <a:pt x="1191972" y="373380"/>
                  </a:cubicBezTo>
                  <a:cubicBezTo>
                    <a:pt x="1191972" y="372428"/>
                    <a:pt x="1192925" y="372428"/>
                    <a:pt x="1192925" y="372428"/>
                  </a:cubicBezTo>
                  <a:cubicBezTo>
                    <a:pt x="1190067" y="368618"/>
                    <a:pt x="1191020" y="367665"/>
                    <a:pt x="1190067" y="363855"/>
                  </a:cubicBezTo>
                  <a:cubicBezTo>
                    <a:pt x="1188162" y="364808"/>
                    <a:pt x="1190067" y="371475"/>
                    <a:pt x="1191020" y="374333"/>
                  </a:cubicBezTo>
                  <a:cubicBezTo>
                    <a:pt x="1189115" y="375285"/>
                    <a:pt x="1187210" y="376238"/>
                    <a:pt x="1184352" y="377190"/>
                  </a:cubicBezTo>
                  <a:cubicBezTo>
                    <a:pt x="1184352" y="377190"/>
                    <a:pt x="1183400" y="377190"/>
                    <a:pt x="1183400" y="376238"/>
                  </a:cubicBezTo>
                  <a:cubicBezTo>
                    <a:pt x="1183400" y="375285"/>
                    <a:pt x="1182447" y="373380"/>
                    <a:pt x="1182447" y="372428"/>
                  </a:cubicBezTo>
                  <a:cubicBezTo>
                    <a:pt x="1182447" y="370523"/>
                    <a:pt x="1182447" y="369570"/>
                    <a:pt x="1180542" y="367665"/>
                  </a:cubicBezTo>
                  <a:cubicBezTo>
                    <a:pt x="1178637" y="362903"/>
                    <a:pt x="1177685" y="359093"/>
                    <a:pt x="1179590" y="356235"/>
                  </a:cubicBezTo>
                  <a:cubicBezTo>
                    <a:pt x="1174827" y="353378"/>
                    <a:pt x="1169112" y="334328"/>
                    <a:pt x="1169112" y="328613"/>
                  </a:cubicBezTo>
                  <a:cubicBezTo>
                    <a:pt x="1167207" y="328613"/>
                    <a:pt x="1165302" y="326708"/>
                    <a:pt x="1163397" y="322898"/>
                  </a:cubicBezTo>
                  <a:cubicBezTo>
                    <a:pt x="1163397" y="321945"/>
                    <a:pt x="1163397" y="320993"/>
                    <a:pt x="1163397" y="319088"/>
                  </a:cubicBezTo>
                  <a:cubicBezTo>
                    <a:pt x="1163397" y="317183"/>
                    <a:pt x="1162445" y="317183"/>
                    <a:pt x="1160540" y="317183"/>
                  </a:cubicBezTo>
                  <a:cubicBezTo>
                    <a:pt x="1159587" y="314325"/>
                    <a:pt x="1158635" y="312420"/>
                    <a:pt x="1159587" y="311468"/>
                  </a:cubicBezTo>
                  <a:cubicBezTo>
                    <a:pt x="1157682" y="309563"/>
                    <a:pt x="1154825" y="306705"/>
                    <a:pt x="1152920" y="304800"/>
                  </a:cubicBezTo>
                  <a:cubicBezTo>
                    <a:pt x="1151967" y="302895"/>
                    <a:pt x="1151015" y="300990"/>
                    <a:pt x="1151015" y="299085"/>
                  </a:cubicBezTo>
                  <a:cubicBezTo>
                    <a:pt x="1151015" y="299085"/>
                    <a:pt x="1151015" y="299085"/>
                    <a:pt x="1151967" y="299085"/>
                  </a:cubicBezTo>
                  <a:cubicBezTo>
                    <a:pt x="1149110" y="292418"/>
                    <a:pt x="1146252" y="286703"/>
                    <a:pt x="1142442" y="280988"/>
                  </a:cubicBezTo>
                  <a:cubicBezTo>
                    <a:pt x="1142442" y="280988"/>
                    <a:pt x="1142442" y="280988"/>
                    <a:pt x="1142442" y="280988"/>
                  </a:cubicBezTo>
                  <a:cubicBezTo>
                    <a:pt x="1135775" y="267653"/>
                    <a:pt x="1127202" y="255270"/>
                    <a:pt x="1118630" y="243840"/>
                  </a:cubicBezTo>
                  <a:cubicBezTo>
                    <a:pt x="1115772" y="238125"/>
                    <a:pt x="1111962" y="233363"/>
                    <a:pt x="1109105" y="226695"/>
                  </a:cubicBezTo>
                  <a:cubicBezTo>
                    <a:pt x="1108152" y="227648"/>
                    <a:pt x="1107200" y="226695"/>
                    <a:pt x="1105295" y="225743"/>
                  </a:cubicBezTo>
                  <a:cubicBezTo>
                    <a:pt x="1104342" y="220028"/>
                    <a:pt x="1098627" y="213360"/>
                    <a:pt x="1092912" y="207645"/>
                  </a:cubicBezTo>
                  <a:cubicBezTo>
                    <a:pt x="1091960" y="203835"/>
                    <a:pt x="1090055" y="199073"/>
                    <a:pt x="1087197" y="195263"/>
                  </a:cubicBezTo>
                  <a:cubicBezTo>
                    <a:pt x="1087197" y="195263"/>
                    <a:pt x="1087197" y="194310"/>
                    <a:pt x="1088150" y="194310"/>
                  </a:cubicBezTo>
                  <a:cubicBezTo>
                    <a:pt x="1086245" y="192405"/>
                    <a:pt x="1085292" y="191453"/>
                    <a:pt x="1085292" y="191453"/>
                  </a:cubicBezTo>
                  <a:cubicBezTo>
                    <a:pt x="1084340" y="190500"/>
                    <a:pt x="1083387" y="189548"/>
                    <a:pt x="1082435" y="188595"/>
                  </a:cubicBezTo>
                  <a:cubicBezTo>
                    <a:pt x="1078625" y="184785"/>
                    <a:pt x="1074815" y="180023"/>
                    <a:pt x="1071957" y="176213"/>
                  </a:cubicBezTo>
                  <a:cubicBezTo>
                    <a:pt x="1068147" y="172403"/>
                    <a:pt x="1064337" y="168593"/>
                    <a:pt x="1062432" y="163830"/>
                  </a:cubicBezTo>
                  <a:cubicBezTo>
                    <a:pt x="1053860" y="150495"/>
                    <a:pt x="1045287" y="136208"/>
                    <a:pt x="1035762" y="123825"/>
                  </a:cubicBezTo>
                  <a:cubicBezTo>
                    <a:pt x="1025285" y="111443"/>
                    <a:pt x="1014807" y="99060"/>
                    <a:pt x="999567" y="91440"/>
                  </a:cubicBezTo>
                  <a:cubicBezTo>
                    <a:pt x="996710" y="88583"/>
                    <a:pt x="996710" y="93345"/>
                    <a:pt x="993852" y="91440"/>
                  </a:cubicBezTo>
                  <a:cubicBezTo>
                    <a:pt x="985280" y="82868"/>
                    <a:pt x="973850" y="76200"/>
                    <a:pt x="961467" y="67628"/>
                  </a:cubicBezTo>
                  <a:cubicBezTo>
                    <a:pt x="949085" y="60008"/>
                    <a:pt x="936702" y="52388"/>
                    <a:pt x="925272" y="45720"/>
                  </a:cubicBezTo>
                  <a:cubicBezTo>
                    <a:pt x="909080" y="35243"/>
                    <a:pt x="894792" y="22860"/>
                    <a:pt x="876695" y="16193"/>
                  </a:cubicBezTo>
                  <a:cubicBezTo>
                    <a:pt x="866217" y="12383"/>
                    <a:pt x="856692" y="10478"/>
                    <a:pt x="847167" y="9525"/>
                  </a:cubicBezTo>
                  <a:cubicBezTo>
                    <a:pt x="837642" y="8573"/>
                    <a:pt x="830022" y="9525"/>
                    <a:pt x="821450" y="12383"/>
                  </a:cubicBezTo>
                  <a:cubicBezTo>
                    <a:pt x="805257" y="5715"/>
                    <a:pt x="783350" y="13335"/>
                    <a:pt x="769062" y="1905"/>
                  </a:cubicBezTo>
                  <a:cubicBezTo>
                    <a:pt x="765252" y="1905"/>
                    <a:pt x="765252" y="5715"/>
                    <a:pt x="759537" y="3810"/>
                  </a:cubicBezTo>
                  <a:cubicBezTo>
                    <a:pt x="755727" y="2858"/>
                    <a:pt x="755727" y="953"/>
                    <a:pt x="753822" y="0"/>
                  </a:cubicBezTo>
                  <a:cubicBezTo>
                    <a:pt x="752870" y="4763"/>
                    <a:pt x="755727" y="3810"/>
                    <a:pt x="751917" y="6668"/>
                  </a:cubicBezTo>
                  <a:cubicBezTo>
                    <a:pt x="764300" y="7620"/>
                    <a:pt x="769062" y="9525"/>
                    <a:pt x="780492" y="8573"/>
                  </a:cubicBezTo>
                  <a:cubicBezTo>
                    <a:pt x="783350" y="9525"/>
                    <a:pt x="784302" y="11430"/>
                    <a:pt x="788112" y="12383"/>
                  </a:cubicBezTo>
                  <a:cubicBezTo>
                    <a:pt x="812877" y="12383"/>
                    <a:pt x="842405" y="15240"/>
                    <a:pt x="873837" y="25718"/>
                  </a:cubicBezTo>
                  <a:cubicBezTo>
                    <a:pt x="903365" y="36195"/>
                    <a:pt x="929082" y="58103"/>
                    <a:pt x="950990" y="63818"/>
                  </a:cubicBezTo>
                  <a:cubicBezTo>
                    <a:pt x="954800" y="66675"/>
                    <a:pt x="950990" y="69533"/>
                    <a:pt x="952895" y="72390"/>
                  </a:cubicBezTo>
                  <a:cubicBezTo>
                    <a:pt x="965277" y="75248"/>
                    <a:pt x="970040" y="86678"/>
                    <a:pt x="981470" y="93345"/>
                  </a:cubicBezTo>
                  <a:cubicBezTo>
                    <a:pt x="990042" y="99060"/>
                    <a:pt x="999567" y="100013"/>
                    <a:pt x="1009092" y="106680"/>
                  </a:cubicBezTo>
                  <a:cubicBezTo>
                    <a:pt x="1017665" y="114300"/>
                    <a:pt x="1024332" y="120968"/>
                    <a:pt x="1030047" y="128588"/>
                  </a:cubicBezTo>
                  <a:cubicBezTo>
                    <a:pt x="1035762" y="136208"/>
                    <a:pt x="1042430" y="144780"/>
                    <a:pt x="1051002" y="154305"/>
                  </a:cubicBezTo>
                  <a:cubicBezTo>
                    <a:pt x="1051002" y="155258"/>
                    <a:pt x="1051002" y="155258"/>
                    <a:pt x="1051002" y="156210"/>
                  </a:cubicBezTo>
                  <a:cubicBezTo>
                    <a:pt x="1046240" y="152400"/>
                    <a:pt x="1043382" y="149543"/>
                    <a:pt x="1036715" y="143828"/>
                  </a:cubicBezTo>
                  <a:cubicBezTo>
                    <a:pt x="1037667" y="141923"/>
                    <a:pt x="1040525" y="146685"/>
                    <a:pt x="1041477" y="145733"/>
                  </a:cubicBezTo>
                  <a:cubicBezTo>
                    <a:pt x="1036715" y="140970"/>
                    <a:pt x="1031952" y="137160"/>
                    <a:pt x="1028142" y="134303"/>
                  </a:cubicBezTo>
                  <a:cubicBezTo>
                    <a:pt x="1024332" y="130493"/>
                    <a:pt x="1021475" y="127635"/>
                    <a:pt x="1018617" y="121920"/>
                  </a:cubicBezTo>
                  <a:cubicBezTo>
                    <a:pt x="1016712" y="124778"/>
                    <a:pt x="1010997" y="119063"/>
                    <a:pt x="1008140" y="120015"/>
                  </a:cubicBezTo>
                  <a:cubicBezTo>
                    <a:pt x="1013855" y="125730"/>
                    <a:pt x="1021475" y="132398"/>
                    <a:pt x="1021475" y="139065"/>
                  </a:cubicBezTo>
                  <a:cubicBezTo>
                    <a:pt x="1015760" y="136208"/>
                    <a:pt x="1016712" y="130493"/>
                    <a:pt x="1012902" y="130493"/>
                  </a:cubicBezTo>
                  <a:cubicBezTo>
                    <a:pt x="1016712" y="137160"/>
                    <a:pt x="1020522" y="140970"/>
                    <a:pt x="1026237" y="144780"/>
                  </a:cubicBezTo>
                  <a:cubicBezTo>
                    <a:pt x="1031000" y="148590"/>
                    <a:pt x="1036715" y="152400"/>
                    <a:pt x="1042430" y="159068"/>
                  </a:cubicBezTo>
                  <a:cubicBezTo>
                    <a:pt x="1041477" y="160020"/>
                    <a:pt x="1040525" y="160020"/>
                    <a:pt x="1039572" y="160020"/>
                  </a:cubicBezTo>
                  <a:cubicBezTo>
                    <a:pt x="1042430" y="165735"/>
                    <a:pt x="1048145" y="168593"/>
                    <a:pt x="1052907" y="172403"/>
                  </a:cubicBezTo>
                  <a:cubicBezTo>
                    <a:pt x="1053860" y="174308"/>
                    <a:pt x="1054812" y="175260"/>
                    <a:pt x="1055765" y="177165"/>
                  </a:cubicBezTo>
                  <a:cubicBezTo>
                    <a:pt x="1054812" y="177165"/>
                    <a:pt x="1053860" y="176213"/>
                    <a:pt x="1052907" y="176213"/>
                  </a:cubicBezTo>
                  <a:cubicBezTo>
                    <a:pt x="1053860" y="178118"/>
                    <a:pt x="1054812" y="180023"/>
                    <a:pt x="1055765" y="181928"/>
                  </a:cubicBezTo>
                  <a:cubicBezTo>
                    <a:pt x="1054812" y="180975"/>
                    <a:pt x="1053860" y="180975"/>
                    <a:pt x="1053860" y="180975"/>
                  </a:cubicBezTo>
                  <a:cubicBezTo>
                    <a:pt x="1054812" y="181928"/>
                    <a:pt x="1055765" y="182880"/>
                    <a:pt x="1056717" y="183833"/>
                  </a:cubicBezTo>
                  <a:cubicBezTo>
                    <a:pt x="1056717" y="184785"/>
                    <a:pt x="1056717" y="185738"/>
                    <a:pt x="1056717" y="186690"/>
                  </a:cubicBezTo>
                  <a:cubicBezTo>
                    <a:pt x="1049097" y="182880"/>
                    <a:pt x="1042430" y="180975"/>
                    <a:pt x="1034810" y="179070"/>
                  </a:cubicBezTo>
                  <a:cubicBezTo>
                    <a:pt x="1033857" y="177165"/>
                    <a:pt x="1032905" y="176213"/>
                    <a:pt x="1032905" y="174308"/>
                  </a:cubicBezTo>
                  <a:lnTo>
                    <a:pt x="1031000" y="176213"/>
                  </a:lnTo>
                  <a:cubicBezTo>
                    <a:pt x="1031952" y="177165"/>
                    <a:pt x="1032905" y="178118"/>
                    <a:pt x="1032905" y="178118"/>
                  </a:cubicBezTo>
                  <a:cubicBezTo>
                    <a:pt x="1031952" y="178118"/>
                    <a:pt x="1031000" y="178118"/>
                    <a:pt x="1030047" y="177165"/>
                  </a:cubicBezTo>
                  <a:cubicBezTo>
                    <a:pt x="1030047" y="177165"/>
                    <a:pt x="1029095" y="176213"/>
                    <a:pt x="1029095" y="175260"/>
                  </a:cubicBezTo>
                  <a:cubicBezTo>
                    <a:pt x="1030047" y="174308"/>
                    <a:pt x="1028142" y="170498"/>
                    <a:pt x="1027190" y="173355"/>
                  </a:cubicBezTo>
                  <a:cubicBezTo>
                    <a:pt x="1028142" y="174308"/>
                    <a:pt x="1029095" y="175260"/>
                    <a:pt x="1028142" y="176213"/>
                  </a:cubicBezTo>
                  <a:cubicBezTo>
                    <a:pt x="1028142" y="176213"/>
                    <a:pt x="1028142" y="176213"/>
                    <a:pt x="1028142" y="176213"/>
                  </a:cubicBezTo>
                  <a:cubicBezTo>
                    <a:pt x="1026237" y="175260"/>
                    <a:pt x="1023380" y="174308"/>
                    <a:pt x="1021475" y="172403"/>
                  </a:cubicBezTo>
                  <a:cubicBezTo>
                    <a:pt x="1019570" y="170498"/>
                    <a:pt x="1018617" y="166688"/>
                    <a:pt x="1016712" y="164783"/>
                  </a:cubicBezTo>
                  <a:cubicBezTo>
                    <a:pt x="1013855" y="161925"/>
                    <a:pt x="1007187" y="161925"/>
                    <a:pt x="1005282" y="164783"/>
                  </a:cubicBezTo>
                  <a:cubicBezTo>
                    <a:pt x="1004330" y="165735"/>
                    <a:pt x="1004330" y="166688"/>
                    <a:pt x="1003377" y="168593"/>
                  </a:cubicBezTo>
                  <a:cubicBezTo>
                    <a:pt x="1001472" y="167640"/>
                    <a:pt x="998615" y="165735"/>
                    <a:pt x="996710" y="164783"/>
                  </a:cubicBezTo>
                  <a:cubicBezTo>
                    <a:pt x="997662" y="160973"/>
                    <a:pt x="996710" y="156210"/>
                    <a:pt x="994805" y="152400"/>
                  </a:cubicBezTo>
                  <a:cubicBezTo>
                    <a:pt x="994805" y="151448"/>
                    <a:pt x="992900" y="151448"/>
                    <a:pt x="991947" y="151448"/>
                  </a:cubicBezTo>
                  <a:cubicBezTo>
                    <a:pt x="991947" y="151448"/>
                    <a:pt x="990995" y="152400"/>
                    <a:pt x="990995" y="152400"/>
                  </a:cubicBezTo>
                  <a:cubicBezTo>
                    <a:pt x="990995" y="152400"/>
                    <a:pt x="990995" y="152400"/>
                    <a:pt x="990995" y="153353"/>
                  </a:cubicBezTo>
                  <a:cubicBezTo>
                    <a:pt x="988137" y="152400"/>
                    <a:pt x="984327" y="149543"/>
                    <a:pt x="983375" y="145733"/>
                  </a:cubicBezTo>
                  <a:cubicBezTo>
                    <a:pt x="982422" y="146685"/>
                    <a:pt x="982422" y="147638"/>
                    <a:pt x="982422" y="149543"/>
                  </a:cubicBezTo>
                  <a:cubicBezTo>
                    <a:pt x="985280" y="151448"/>
                    <a:pt x="987185" y="152400"/>
                    <a:pt x="990042" y="155258"/>
                  </a:cubicBezTo>
                  <a:cubicBezTo>
                    <a:pt x="990042" y="155258"/>
                    <a:pt x="990042" y="156210"/>
                    <a:pt x="990042" y="156210"/>
                  </a:cubicBezTo>
                  <a:cubicBezTo>
                    <a:pt x="990995" y="158115"/>
                    <a:pt x="991947" y="159068"/>
                    <a:pt x="992900" y="160973"/>
                  </a:cubicBezTo>
                  <a:cubicBezTo>
                    <a:pt x="986232" y="154305"/>
                    <a:pt x="979565" y="149543"/>
                    <a:pt x="973850" y="144780"/>
                  </a:cubicBezTo>
                  <a:cubicBezTo>
                    <a:pt x="971945" y="143828"/>
                    <a:pt x="970992" y="142875"/>
                    <a:pt x="970040" y="141923"/>
                  </a:cubicBezTo>
                  <a:cubicBezTo>
                    <a:pt x="970040" y="141923"/>
                    <a:pt x="970040" y="141923"/>
                    <a:pt x="970992" y="140970"/>
                  </a:cubicBezTo>
                  <a:cubicBezTo>
                    <a:pt x="970992" y="140018"/>
                    <a:pt x="970040" y="140018"/>
                    <a:pt x="970040" y="139065"/>
                  </a:cubicBezTo>
                  <a:cubicBezTo>
                    <a:pt x="970040" y="139065"/>
                    <a:pt x="969087" y="140018"/>
                    <a:pt x="969087" y="140018"/>
                  </a:cubicBezTo>
                  <a:cubicBezTo>
                    <a:pt x="964325" y="137160"/>
                    <a:pt x="960515" y="135255"/>
                    <a:pt x="955752" y="133350"/>
                  </a:cubicBezTo>
                  <a:cubicBezTo>
                    <a:pt x="953847" y="131445"/>
                    <a:pt x="952895" y="130493"/>
                    <a:pt x="951942" y="128588"/>
                  </a:cubicBezTo>
                  <a:cubicBezTo>
                    <a:pt x="950037" y="127635"/>
                    <a:pt x="949085" y="126683"/>
                    <a:pt x="947180" y="125730"/>
                  </a:cubicBezTo>
                  <a:cubicBezTo>
                    <a:pt x="922415" y="102870"/>
                    <a:pt x="889077" y="80963"/>
                    <a:pt x="852882" y="63818"/>
                  </a:cubicBezTo>
                  <a:cubicBezTo>
                    <a:pt x="813830" y="45720"/>
                    <a:pt x="770967" y="34290"/>
                    <a:pt x="735725" y="30480"/>
                  </a:cubicBezTo>
                  <a:cubicBezTo>
                    <a:pt x="728105" y="26670"/>
                    <a:pt x="720485" y="23813"/>
                    <a:pt x="711912" y="21908"/>
                  </a:cubicBezTo>
                  <a:cubicBezTo>
                    <a:pt x="703340" y="20003"/>
                    <a:pt x="694767" y="19050"/>
                    <a:pt x="684290" y="19050"/>
                  </a:cubicBezTo>
                  <a:cubicBezTo>
                    <a:pt x="672860" y="9525"/>
                    <a:pt x="651905" y="7620"/>
                    <a:pt x="630950" y="8573"/>
                  </a:cubicBezTo>
                  <a:cubicBezTo>
                    <a:pt x="626187" y="8573"/>
                    <a:pt x="620472" y="9525"/>
                    <a:pt x="615710" y="9525"/>
                  </a:cubicBezTo>
                  <a:cubicBezTo>
                    <a:pt x="610947" y="9525"/>
                    <a:pt x="606185" y="10478"/>
                    <a:pt x="601422" y="10478"/>
                  </a:cubicBezTo>
                  <a:cubicBezTo>
                    <a:pt x="591897" y="10478"/>
                    <a:pt x="584277" y="10478"/>
                    <a:pt x="578562" y="8573"/>
                  </a:cubicBezTo>
                  <a:cubicBezTo>
                    <a:pt x="568085" y="20955"/>
                    <a:pt x="534747" y="18098"/>
                    <a:pt x="523317" y="14288"/>
                  </a:cubicBezTo>
                  <a:cubicBezTo>
                    <a:pt x="521412" y="19050"/>
                    <a:pt x="516650" y="20955"/>
                    <a:pt x="510935" y="21908"/>
                  </a:cubicBezTo>
                  <a:cubicBezTo>
                    <a:pt x="505220" y="22860"/>
                    <a:pt x="498552" y="22860"/>
                    <a:pt x="492837" y="21908"/>
                  </a:cubicBezTo>
                  <a:cubicBezTo>
                    <a:pt x="492837" y="20003"/>
                    <a:pt x="500457" y="16193"/>
                    <a:pt x="491885" y="18098"/>
                  </a:cubicBezTo>
                  <a:cubicBezTo>
                    <a:pt x="488075" y="18098"/>
                    <a:pt x="488075" y="20955"/>
                    <a:pt x="486170" y="21908"/>
                  </a:cubicBezTo>
                  <a:cubicBezTo>
                    <a:pt x="482360" y="20003"/>
                    <a:pt x="476645" y="19050"/>
                    <a:pt x="473787" y="16193"/>
                  </a:cubicBezTo>
                  <a:cubicBezTo>
                    <a:pt x="466167" y="17145"/>
                    <a:pt x="465215" y="20003"/>
                    <a:pt x="457595" y="20955"/>
                  </a:cubicBezTo>
                  <a:cubicBezTo>
                    <a:pt x="459500" y="18098"/>
                    <a:pt x="459500" y="15240"/>
                    <a:pt x="464262" y="13335"/>
                  </a:cubicBezTo>
                  <a:cubicBezTo>
                    <a:pt x="474740" y="8573"/>
                    <a:pt x="477597" y="12383"/>
                    <a:pt x="483312" y="12383"/>
                  </a:cubicBezTo>
                  <a:cubicBezTo>
                    <a:pt x="482360" y="9525"/>
                    <a:pt x="478550" y="9525"/>
                    <a:pt x="484265" y="7620"/>
                  </a:cubicBezTo>
                  <a:cubicBezTo>
                    <a:pt x="488075" y="14288"/>
                    <a:pt x="497600" y="2858"/>
                    <a:pt x="504267" y="8573"/>
                  </a:cubicBezTo>
                  <a:cubicBezTo>
                    <a:pt x="500457" y="9525"/>
                    <a:pt x="497600" y="10478"/>
                    <a:pt x="496647" y="12383"/>
                  </a:cubicBezTo>
                  <a:cubicBezTo>
                    <a:pt x="504267" y="9525"/>
                    <a:pt x="513792" y="6668"/>
                    <a:pt x="520460" y="4763"/>
                  </a:cubicBezTo>
                  <a:cubicBezTo>
                    <a:pt x="518555" y="4763"/>
                    <a:pt x="514745" y="4763"/>
                    <a:pt x="518555" y="3810"/>
                  </a:cubicBezTo>
                  <a:cubicBezTo>
                    <a:pt x="480455" y="1905"/>
                    <a:pt x="445212" y="9525"/>
                    <a:pt x="411875" y="20955"/>
                  </a:cubicBezTo>
                  <a:cubicBezTo>
                    <a:pt x="378537" y="32385"/>
                    <a:pt x="347105" y="49530"/>
                    <a:pt x="315672" y="68580"/>
                  </a:cubicBezTo>
                  <a:cubicBezTo>
                    <a:pt x="310910" y="67628"/>
                    <a:pt x="303290" y="71438"/>
                    <a:pt x="296622" y="74295"/>
                  </a:cubicBezTo>
                  <a:cubicBezTo>
                    <a:pt x="280430" y="88583"/>
                    <a:pt x="267095" y="97155"/>
                    <a:pt x="269952" y="110490"/>
                  </a:cubicBezTo>
                  <a:cubicBezTo>
                    <a:pt x="289955" y="96203"/>
                    <a:pt x="305195" y="81915"/>
                    <a:pt x="342342" y="63818"/>
                  </a:cubicBezTo>
                  <a:cubicBezTo>
                    <a:pt x="350915" y="62865"/>
                    <a:pt x="359487" y="63818"/>
                    <a:pt x="363297" y="69533"/>
                  </a:cubicBezTo>
                  <a:cubicBezTo>
                    <a:pt x="336627" y="86678"/>
                    <a:pt x="303290" y="97155"/>
                    <a:pt x="280430" y="118110"/>
                  </a:cubicBezTo>
                  <a:cubicBezTo>
                    <a:pt x="277572" y="120968"/>
                    <a:pt x="276620" y="123825"/>
                    <a:pt x="273762" y="125730"/>
                  </a:cubicBezTo>
                  <a:cubicBezTo>
                    <a:pt x="253760" y="140970"/>
                    <a:pt x="242330" y="147638"/>
                    <a:pt x="228995" y="158115"/>
                  </a:cubicBezTo>
                  <a:cubicBezTo>
                    <a:pt x="202325" y="178118"/>
                    <a:pt x="179465" y="206693"/>
                    <a:pt x="157557" y="231458"/>
                  </a:cubicBezTo>
                  <a:cubicBezTo>
                    <a:pt x="152795" y="237173"/>
                    <a:pt x="143270" y="239078"/>
                    <a:pt x="143270" y="248603"/>
                  </a:cubicBezTo>
                  <a:cubicBezTo>
                    <a:pt x="149937" y="241935"/>
                    <a:pt x="156605" y="235268"/>
                    <a:pt x="162320" y="228600"/>
                  </a:cubicBezTo>
                  <a:cubicBezTo>
                    <a:pt x="168035" y="221933"/>
                    <a:pt x="173750" y="215265"/>
                    <a:pt x="176607" y="209550"/>
                  </a:cubicBezTo>
                  <a:cubicBezTo>
                    <a:pt x="184227" y="203835"/>
                    <a:pt x="193752" y="195263"/>
                    <a:pt x="203277" y="186690"/>
                  </a:cubicBezTo>
                  <a:cubicBezTo>
                    <a:pt x="213755" y="178118"/>
                    <a:pt x="223280" y="168593"/>
                    <a:pt x="231852" y="161925"/>
                  </a:cubicBezTo>
                  <a:cubicBezTo>
                    <a:pt x="236615" y="159068"/>
                    <a:pt x="241377" y="156210"/>
                    <a:pt x="246140" y="153353"/>
                  </a:cubicBezTo>
                  <a:cubicBezTo>
                    <a:pt x="250902" y="150495"/>
                    <a:pt x="254712" y="147638"/>
                    <a:pt x="259475" y="144780"/>
                  </a:cubicBezTo>
                  <a:cubicBezTo>
                    <a:pt x="268047" y="139065"/>
                    <a:pt x="275667" y="133350"/>
                    <a:pt x="284240" y="127635"/>
                  </a:cubicBezTo>
                  <a:cubicBezTo>
                    <a:pt x="300432" y="115253"/>
                    <a:pt x="318530" y="102870"/>
                    <a:pt x="343295" y="92393"/>
                  </a:cubicBezTo>
                  <a:cubicBezTo>
                    <a:pt x="349010" y="97155"/>
                    <a:pt x="353772" y="92393"/>
                    <a:pt x="362345" y="89535"/>
                  </a:cubicBezTo>
                  <a:cubicBezTo>
                    <a:pt x="365202" y="96203"/>
                    <a:pt x="371870" y="96203"/>
                    <a:pt x="381395" y="92393"/>
                  </a:cubicBezTo>
                  <a:cubicBezTo>
                    <a:pt x="385205" y="88583"/>
                    <a:pt x="376632" y="89535"/>
                    <a:pt x="380442" y="85725"/>
                  </a:cubicBezTo>
                  <a:cubicBezTo>
                    <a:pt x="386157" y="85725"/>
                    <a:pt x="391872" y="85725"/>
                    <a:pt x="394730" y="89535"/>
                  </a:cubicBezTo>
                  <a:cubicBezTo>
                    <a:pt x="389967" y="91440"/>
                    <a:pt x="385205" y="94298"/>
                    <a:pt x="382347" y="94298"/>
                  </a:cubicBezTo>
                  <a:cubicBezTo>
                    <a:pt x="386157" y="99060"/>
                    <a:pt x="396635" y="93345"/>
                    <a:pt x="399492" y="100013"/>
                  </a:cubicBezTo>
                  <a:cubicBezTo>
                    <a:pt x="390920" y="104775"/>
                    <a:pt x="383300" y="109538"/>
                    <a:pt x="375680" y="114300"/>
                  </a:cubicBezTo>
                  <a:cubicBezTo>
                    <a:pt x="368060" y="120015"/>
                    <a:pt x="361392" y="124778"/>
                    <a:pt x="354725" y="130493"/>
                  </a:cubicBezTo>
                  <a:cubicBezTo>
                    <a:pt x="341390" y="141923"/>
                    <a:pt x="328055" y="152400"/>
                    <a:pt x="311862" y="160973"/>
                  </a:cubicBezTo>
                  <a:cubicBezTo>
                    <a:pt x="306147" y="160973"/>
                    <a:pt x="301385" y="158115"/>
                    <a:pt x="294717" y="160020"/>
                  </a:cubicBezTo>
                  <a:cubicBezTo>
                    <a:pt x="294717" y="166688"/>
                    <a:pt x="307100" y="160973"/>
                    <a:pt x="311862" y="163830"/>
                  </a:cubicBezTo>
                  <a:cubicBezTo>
                    <a:pt x="309005" y="168593"/>
                    <a:pt x="303290" y="173355"/>
                    <a:pt x="298527" y="178118"/>
                  </a:cubicBezTo>
                  <a:cubicBezTo>
                    <a:pt x="297575" y="180023"/>
                    <a:pt x="295670" y="180975"/>
                    <a:pt x="294717" y="182880"/>
                  </a:cubicBezTo>
                  <a:cubicBezTo>
                    <a:pt x="294717" y="182880"/>
                    <a:pt x="293765" y="182880"/>
                    <a:pt x="293765" y="182880"/>
                  </a:cubicBezTo>
                  <a:cubicBezTo>
                    <a:pt x="288050" y="183833"/>
                    <a:pt x="281382" y="186690"/>
                    <a:pt x="278525" y="192405"/>
                  </a:cubicBezTo>
                  <a:cubicBezTo>
                    <a:pt x="278525" y="193358"/>
                    <a:pt x="277572" y="194310"/>
                    <a:pt x="276620" y="195263"/>
                  </a:cubicBezTo>
                  <a:cubicBezTo>
                    <a:pt x="271857" y="199073"/>
                    <a:pt x="268047" y="201930"/>
                    <a:pt x="264237" y="205740"/>
                  </a:cubicBezTo>
                  <a:cubicBezTo>
                    <a:pt x="264237" y="205740"/>
                    <a:pt x="264237" y="205740"/>
                    <a:pt x="263285" y="205740"/>
                  </a:cubicBezTo>
                  <a:cubicBezTo>
                    <a:pt x="263285" y="206693"/>
                    <a:pt x="262332" y="206693"/>
                    <a:pt x="262332" y="207645"/>
                  </a:cubicBezTo>
                  <a:cubicBezTo>
                    <a:pt x="261380" y="208598"/>
                    <a:pt x="260427" y="208598"/>
                    <a:pt x="260427" y="209550"/>
                  </a:cubicBezTo>
                  <a:cubicBezTo>
                    <a:pt x="255665" y="213360"/>
                    <a:pt x="249950" y="213360"/>
                    <a:pt x="243282" y="213360"/>
                  </a:cubicBezTo>
                  <a:cubicBezTo>
                    <a:pt x="241377" y="213360"/>
                    <a:pt x="240425" y="214313"/>
                    <a:pt x="239472" y="216218"/>
                  </a:cubicBezTo>
                  <a:cubicBezTo>
                    <a:pt x="239472" y="217170"/>
                    <a:pt x="238520" y="219075"/>
                    <a:pt x="237567" y="219075"/>
                  </a:cubicBezTo>
                  <a:cubicBezTo>
                    <a:pt x="235662" y="220980"/>
                    <a:pt x="233757" y="224790"/>
                    <a:pt x="229947" y="220980"/>
                  </a:cubicBezTo>
                  <a:cubicBezTo>
                    <a:pt x="226137" y="221933"/>
                    <a:pt x="225185" y="223838"/>
                    <a:pt x="223280" y="226695"/>
                  </a:cubicBezTo>
                  <a:cubicBezTo>
                    <a:pt x="221375" y="231458"/>
                    <a:pt x="218517" y="235268"/>
                    <a:pt x="211850" y="235268"/>
                  </a:cubicBezTo>
                  <a:cubicBezTo>
                    <a:pt x="210897" y="235268"/>
                    <a:pt x="208992" y="235268"/>
                    <a:pt x="208040" y="236220"/>
                  </a:cubicBezTo>
                  <a:cubicBezTo>
                    <a:pt x="204230" y="240983"/>
                    <a:pt x="197562" y="243840"/>
                    <a:pt x="195657" y="250508"/>
                  </a:cubicBezTo>
                  <a:cubicBezTo>
                    <a:pt x="194705" y="254318"/>
                    <a:pt x="190895" y="253365"/>
                    <a:pt x="188037" y="254318"/>
                  </a:cubicBezTo>
                  <a:cubicBezTo>
                    <a:pt x="188037" y="255270"/>
                    <a:pt x="187085" y="257175"/>
                    <a:pt x="186132" y="257175"/>
                  </a:cubicBezTo>
                  <a:cubicBezTo>
                    <a:pt x="176607" y="260033"/>
                    <a:pt x="169940" y="265748"/>
                    <a:pt x="163272" y="272415"/>
                  </a:cubicBezTo>
                  <a:cubicBezTo>
                    <a:pt x="159462" y="276225"/>
                    <a:pt x="156605" y="279083"/>
                    <a:pt x="151842" y="281940"/>
                  </a:cubicBezTo>
                  <a:cubicBezTo>
                    <a:pt x="145175" y="284798"/>
                    <a:pt x="137555" y="287655"/>
                    <a:pt x="138507" y="297180"/>
                  </a:cubicBezTo>
                  <a:cubicBezTo>
                    <a:pt x="138507" y="298133"/>
                    <a:pt x="136602" y="300038"/>
                    <a:pt x="134697" y="301943"/>
                  </a:cubicBezTo>
                  <a:cubicBezTo>
                    <a:pt x="132792" y="303848"/>
                    <a:pt x="129935" y="306705"/>
                    <a:pt x="128030" y="308610"/>
                  </a:cubicBezTo>
                  <a:cubicBezTo>
                    <a:pt x="127077" y="309563"/>
                    <a:pt x="126125" y="312420"/>
                    <a:pt x="123267" y="309563"/>
                  </a:cubicBezTo>
                  <a:cubicBezTo>
                    <a:pt x="122315" y="307658"/>
                    <a:pt x="118505" y="306705"/>
                    <a:pt x="121362" y="303848"/>
                  </a:cubicBezTo>
                  <a:cubicBezTo>
                    <a:pt x="122315" y="302895"/>
                    <a:pt x="122315" y="301943"/>
                    <a:pt x="122315" y="300038"/>
                  </a:cubicBezTo>
                  <a:cubicBezTo>
                    <a:pt x="122315" y="299085"/>
                    <a:pt x="121362" y="298133"/>
                    <a:pt x="121362" y="296228"/>
                  </a:cubicBezTo>
                  <a:cubicBezTo>
                    <a:pt x="120410" y="296228"/>
                    <a:pt x="120410" y="297180"/>
                    <a:pt x="119457" y="297180"/>
                  </a:cubicBezTo>
                  <a:cubicBezTo>
                    <a:pt x="115647" y="300038"/>
                    <a:pt x="112790" y="304800"/>
                    <a:pt x="112790" y="309563"/>
                  </a:cubicBezTo>
                  <a:cubicBezTo>
                    <a:pt x="112790" y="312420"/>
                    <a:pt x="113742" y="313373"/>
                    <a:pt x="111837" y="315278"/>
                  </a:cubicBezTo>
                  <a:cubicBezTo>
                    <a:pt x="108980" y="318135"/>
                    <a:pt x="106122" y="321945"/>
                    <a:pt x="100407" y="321945"/>
                  </a:cubicBezTo>
                  <a:cubicBezTo>
                    <a:pt x="94692" y="321945"/>
                    <a:pt x="98502" y="325755"/>
                    <a:pt x="98502" y="327660"/>
                  </a:cubicBezTo>
                  <a:cubicBezTo>
                    <a:pt x="97550" y="331470"/>
                    <a:pt x="95645" y="337185"/>
                    <a:pt x="91835" y="338138"/>
                  </a:cubicBezTo>
                  <a:cubicBezTo>
                    <a:pt x="88025" y="340043"/>
                    <a:pt x="86120" y="341948"/>
                    <a:pt x="84215" y="344805"/>
                  </a:cubicBezTo>
                  <a:cubicBezTo>
                    <a:pt x="85167" y="340995"/>
                    <a:pt x="86120" y="337185"/>
                    <a:pt x="87072" y="334328"/>
                  </a:cubicBezTo>
                  <a:cubicBezTo>
                    <a:pt x="94692" y="312420"/>
                    <a:pt x="113742" y="289560"/>
                    <a:pt x="121362" y="268605"/>
                  </a:cubicBezTo>
                  <a:cubicBezTo>
                    <a:pt x="130887" y="265748"/>
                    <a:pt x="123267" y="261938"/>
                    <a:pt x="133745" y="254318"/>
                  </a:cubicBezTo>
                  <a:cubicBezTo>
                    <a:pt x="132792" y="251460"/>
                    <a:pt x="130887" y="246698"/>
                    <a:pt x="128030" y="247650"/>
                  </a:cubicBezTo>
                  <a:cubicBezTo>
                    <a:pt x="127077" y="247650"/>
                    <a:pt x="125172" y="248603"/>
                    <a:pt x="123267" y="249555"/>
                  </a:cubicBezTo>
                  <a:cubicBezTo>
                    <a:pt x="118505" y="261938"/>
                    <a:pt x="111837" y="268605"/>
                    <a:pt x="108027" y="280035"/>
                  </a:cubicBezTo>
                  <a:cubicBezTo>
                    <a:pt x="85167" y="302895"/>
                    <a:pt x="72785" y="330518"/>
                    <a:pt x="63260" y="360045"/>
                  </a:cubicBezTo>
                  <a:cubicBezTo>
                    <a:pt x="62307" y="360045"/>
                    <a:pt x="61355" y="360045"/>
                    <a:pt x="60402" y="360045"/>
                  </a:cubicBezTo>
                  <a:cubicBezTo>
                    <a:pt x="60402" y="360998"/>
                    <a:pt x="61355" y="361950"/>
                    <a:pt x="62307" y="362903"/>
                  </a:cubicBezTo>
                  <a:cubicBezTo>
                    <a:pt x="62307" y="363855"/>
                    <a:pt x="62307" y="363855"/>
                    <a:pt x="61355" y="364808"/>
                  </a:cubicBezTo>
                  <a:cubicBezTo>
                    <a:pt x="60402" y="367665"/>
                    <a:pt x="59450" y="370523"/>
                    <a:pt x="58497" y="373380"/>
                  </a:cubicBezTo>
                  <a:cubicBezTo>
                    <a:pt x="56592" y="374333"/>
                    <a:pt x="55640" y="375285"/>
                    <a:pt x="53735" y="376238"/>
                  </a:cubicBezTo>
                  <a:cubicBezTo>
                    <a:pt x="50877" y="378143"/>
                    <a:pt x="48020" y="381000"/>
                    <a:pt x="48020" y="384810"/>
                  </a:cubicBezTo>
                  <a:cubicBezTo>
                    <a:pt x="48020" y="397193"/>
                    <a:pt x="48020" y="397193"/>
                    <a:pt x="35637" y="404813"/>
                  </a:cubicBezTo>
                  <a:cubicBezTo>
                    <a:pt x="34685" y="405765"/>
                    <a:pt x="33732" y="405765"/>
                    <a:pt x="32780" y="405765"/>
                  </a:cubicBezTo>
                  <a:cubicBezTo>
                    <a:pt x="32780" y="407670"/>
                    <a:pt x="30875" y="409575"/>
                    <a:pt x="28970" y="409575"/>
                  </a:cubicBezTo>
                  <a:cubicBezTo>
                    <a:pt x="28970" y="412433"/>
                    <a:pt x="33732" y="415290"/>
                    <a:pt x="28970" y="419100"/>
                  </a:cubicBezTo>
                  <a:cubicBezTo>
                    <a:pt x="26112" y="421005"/>
                    <a:pt x="24207" y="422910"/>
                    <a:pt x="22302" y="425768"/>
                  </a:cubicBezTo>
                  <a:cubicBezTo>
                    <a:pt x="21350" y="426720"/>
                    <a:pt x="21350" y="427673"/>
                    <a:pt x="20397" y="428625"/>
                  </a:cubicBezTo>
                  <a:cubicBezTo>
                    <a:pt x="20397" y="428625"/>
                    <a:pt x="20397" y="427673"/>
                    <a:pt x="20397" y="427673"/>
                  </a:cubicBezTo>
                  <a:cubicBezTo>
                    <a:pt x="20397" y="428625"/>
                    <a:pt x="19445" y="429578"/>
                    <a:pt x="19445" y="430530"/>
                  </a:cubicBezTo>
                  <a:cubicBezTo>
                    <a:pt x="18492" y="431483"/>
                    <a:pt x="17540" y="432435"/>
                    <a:pt x="15635" y="433388"/>
                  </a:cubicBezTo>
                  <a:cubicBezTo>
                    <a:pt x="11825" y="435293"/>
                    <a:pt x="15635" y="439103"/>
                    <a:pt x="16587" y="441008"/>
                  </a:cubicBezTo>
                  <a:cubicBezTo>
                    <a:pt x="10872" y="448628"/>
                    <a:pt x="16587" y="459105"/>
                    <a:pt x="9920" y="465773"/>
                  </a:cubicBezTo>
                  <a:cubicBezTo>
                    <a:pt x="9920" y="470535"/>
                    <a:pt x="10872" y="476250"/>
                    <a:pt x="9920" y="481013"/>
                  </a:cubicBezTo>
                  <a:cubicBezTo>
                    <a:pt x="8967" y="486728"/>
                    <a:pt x="6110" y="491490"/>
                    <a:pt x="7062" y="497205"/>
                  </a:cubicBezTo>
                  <a:cubicBezTo>
                    <a:pt x="8015" y="501968"/>
                    <a:pt x="5157" y="503873"/>
                    <a:pt x="1347" y="505778"/>
                  </a:cubicBezTo>
                  <a:cubicBezTo>
                    <a:pt x="395" y="505778"/>
                    <a:pt x="-558" y="508635"/>
                    <a:pt x="395" y="508635"/>
                  </a:cubicBezTo>
                  <a:cubicBezTo>
                    <a:pt x="3252" y="512445"/>
                    <a:pt x="1347" y="516255"/>
                    <a:pt x="395" y="520065"/>
                  </a:cubicBezTo>
                  <a:cubicBezTo>
                    <a:pt x="5157" y="525780"/>
                    <a:pt x="4205" y="533400"/>
                    <a:pt x="4205" y="540068"/>
                  </a:cubicBezTo>
                  <a:cubicBezTo>
                    <a:pt x="4205" y="546735"/>
                    <a:pt x="6110" y="554355"/>
                    <a:pt x="395" y="560070"/>
                  </a:cubicBezTo>
                  <a:cubicBezTo>
                    <a:pt x="-558" y="561023"/>
                    <a:pt x="395" y="563880"/>
                    <a:pt x="2300" y="564833"/>
                  </a:cubicBezTo>
                  <a:cubicBezTo>
                    <a:pt x="5157" y="565785"/>
                    <a:pt x="7062" y="566738"/>
                    <a:pt x="7062" y="569595"/>
                  </a:cubicBezTo>
                  <a:cubicBezTo>
                    <a:pt x="7062" y="572453"/>
                    <a:pt x="7062" y="574358"/>
                    <a:pt x="7062" y="577215"/>
                  </a:cubicBezTo>
                  <a:cubicBezTo>
                    <a:pt x="8015" y="587693"/>
                    <a:pt x="5157" y="598170"/>
                    <a:pt x="10872" y="608648"/>
                  </a:cubicBezTo>
                  <a:cubicBezTo>
                    <a:pt x="11825" y="609600"/>
                    <a:pt x="10872" y="612458"/>
                    <a:pt x="9920" y="614363"/>
                  </a:cubicBezTo>
                  <a:cubicBezTo>
                    <a:pt x="8967" y="616268"/>
                    <a:pt x="7062" y="617220"/>
                    <a:pt x="8967" y="619125"/>
                  </a:cubicBezTo>
                  <a:cubicBezTo>
                    <a:pt x="11825" y="621983"/>
                    <a:pt x="10872" y="625793"/>
                    <a:pt x="10872" y="629603"/>
                  </a:cubicBezTo>
                  <a:cubicBezTo>
                    <a:pt x="9920" y="637223"/>
                    <a:pt x="9920" y="641033"/>
                    <a:pt x="11825" y="644843"/>
                  </a:cubicBezTo>
                  <a:cubicBezTo>
                    <a:pt x="14682" y="649605"/>
                    <a:pt x="16587" y="655320"/>
                    <a:pt x="21350" y="659130"/>
                  </a:cubicBezTo>
                  <a:cubicBezTo>
                    <a:pt x="23255" y="661035"/>
                    <a:pt x="25160" y="662940"/>
                    <a:pt x="25160" y="664845"/>
                  </a:cubicBezTo>
                  <a:cubicBezTo>
                    <a:pt x="25160" y="670560"/>
                    <a:pt x="27065" y="676275"/>
                    <a:pt x="28970" y="681038"/>
                  </a:cubicBezTo>
                  <a:cubicBezTo>
                    <a:pt x="28017" y="690563"/>
                    <a:pt x="32780" y="699135"/>
                    <a:pt x="36590" y="707708"/>
                  </a:cubicBezTo>
                  <a:cubicBezTo>
                    <a:pt x="37542" y="708660"/>
                    <a:pt x="38495" y="710565"/>
                    <a:pt x="38495" y="710565"/>
                  </a:cubicBezTo>
                  <a:cubicBezTo>
                    <a:pt x="46115" y="708660"/>
                    <a:pt x="47067" y="716280"/>
                    <a:pt x="51830" y="718185"/>
                  </a:cubicBezTo>
                  <a:cubicBezTo>
                    <a:pt x="56592" y="721043"/>
                    <a:pt x="61355" y="722948"/>
                    <a:pt x="65165" y="724853"/>
                  </a:cubicBezTo>
                  <a:cubicBezTo>
                    <a:pt x="66117" y="726758"/>
                    <a:pt x="67070" y="728663"/>
                    <a:pt x="68022" y="731520"/>
                  </a:cubicBezTo>
                  <a:cubicBezTo>
                    <a:pt x="68022" y="732473"/>
                    <a:pt x="68022" y="732473"/>
                    <a:pt x="68975" y="733425"/>
                  </a:cubicBezTo>
                  <a:cubicBezTo>
                    <a:pt x="69927" y="735330"/>
                    <a:pt x="70880" y="738188"/>
                    <a:pt x="70880" y="740093"/>
                  </a:cubicBezTo>
                  <a:cubicBezTo>
                    <a:pt x="68022" y="742950"/>
                    <a:pt x="66117" y="745808"/>
                    <a:pt x="68975" y="750570"/>
                  </a:cubicBezTo>
                  <a:cubicBezTo>
                    <a:pt x="71832" y="755333"/>
                    <a:pt x="72785" y="762000"/>
                    <a:pt x="74690" y="767715"/>
                  </a:cubicBezTo>
                  <a:cubicBezTo>
                    <a:pt x="75642" y="769620"/>
                    <a:pt x="75642" y="771525"/>
                    <a:pt x="77547" y="772478"/>
                  </a:cubicBezTo>
                  <a:cubicBezTo>
                    <a:pt x="80405" y="773430"/>
                    <a:pt x="81357" y="774383"/>
                    <a:pt x="80405" y="777240"/>
                  </a:cubicBezTo>
                  <a:cubicBezTo>
                    <a:pt x="79452" y="780098"/>
                    <a:pt x="79452" y="783908"/>
                    <a:pt x="77547" y="785813"/>
                  </a:cubicBezTo>
                  <a:cubicBezTo>
                    <a:pt x="72785" y="790575"/>
                    <a:pt x="79452" y="793433"/>
                    <a:pt x="79452" y="797243"/>
                  </a:cubicBezTo>
                  <a:cubicBezTo>
                    <a:pt x="79452" y="799148"/>
                    <a:pt x="83262" y="799148"/>
                    <a:pt x="84215" y="798195"/>
                  </a:cubicBezTo>
                  <a:cubicBezTo>
                    <a:pt x="88025" y="795338"/>
                    <a:pt x="90882" y="792480"/>
                    <a:pt x="93740" y="789623"/>
                  </a:cubicBezTo>
                  <a:cubicBezTo>
                    <a:pt x="96597" y="786765"/>
                    <a:pt x="95645" y="784860"/>
                    <a:pt x="93740" y="782003"/>
                  </a:cubicBezTo>
                  <a:cubicBezTo>
                    <a:pt x="91835" y="776288"/>
                    <a:pt x="92787" y="769620"/>
                    <a:pt x="93740" y="762953"/>
                  </a:cubicBezTo>
                  <a:cubicBezTo>
                    <a:pt x="93740" y="762000"/>
                    <a:pt x="94692" y="762000"/>
                    <a:pt x="94692" y="762000"/>
                  </a:cubicBezTo>
                  <a:cubicBezTo>
                    <a:pt x="94692" y="762000"/>
                    <a:pt x="95645" y="762953"/>
                    <a:pt x="95645" y="762953"/>
                  </a:cubicBezTo>
                  <a:cubicBezTo>
                    <a:pt x="95645" y="767715"/>
                    <a:pt x="100407" y="769620"/>
                    <a:pt x="103265" y="773430"/>
                  </a:cubicBezTo>
                  <a:cubicBezTo>
                    <a:pt x="104217" y="775335"/>
                    <a:pt x="99455" y="778193"/>
                    <a:pt x="103265" y="779145"/>
                  </a:cubicBezTo>
                  <a:cubicBezTo>
                    <a:pt x="108980" y="781050"/>
                    <a:pt x="110885" y="784860"/>
                    <a:pt x="112790" y="789623"/>
                  </a:cubicBezTo>
                  <a:cubicBezTo>
                    <a:pt x="114695" y="795338"/>
                    <a:pt x="117552" y="801053"/>
                    <a:pt x="119457" y="806768"/>
                  </a:cubicBezTo>
                  <a:cubicBezTo>
                    <a:pt x="122315" y="813435"/>
                    <a:pt x="125172" y="819150"/>
                    <a:pt x="128982" y="824865"/>
                  </a:cubicBezTo>
                  <a:cubicBezTo>
                    <a:pt x="129935" y="826770"/>
                    <a:pt x="130887" y="828675"/>
                    <a:pt x="130887" y="829628"/>
                  </a:cubicBezTo>
                  <a:cubicBezTo>
                    <a:pt x="129935" y="836295"/>
                    <a:pt x="132792" y="841058"/>
                    <a:pt x="137555" y="843915"/>
                  </a:cubicBezTo>
                  <a:cubicBezTo>
                    <a:pt x="142317" y="847725"/>
                    <a:pt x="142317" y="852488"/>
                    <a:pt x="142317" y="857250"/>
                  </a:cubicBezTo>
                  <a:cubicBezTo>
                    <a:pt x="142317" y="860108"/>
                    <a:pt x="141365" y="863918"/>
                    <a:pt x="144222" y="865823"/>
                  </a:cubicBezTo>
                  <a:cubicBezTo>
                    <a:pt x="149937" y="870585"/>
                    <a:pt x="150890" y="877253"/>
                    <a:pt x="154700" y="882968"/>
                  </a:cubicBezTo>
                  <a:cubicBezTo>
                    <a:pt x="156605" y="885825"/>
                    <a:pt x="156605" y="882015"/>
                    <a:pt x="157557" y="881063"/>
                  </a:cubicBezTo>
                  <a:cubicBezTo>
                    <a:pt x="158510" y="880110"/>
                    <a:pt x="158510" y="879158"/>
                    <a:pt x="159462" y="878205"/>
                  </a:cubicBezTo>
                  <a:cubicBezTo>
                    <a:pt x="159462" y="879158"/>
                    <a:pt x="160415" y="879158"/>
                    <a:pt x="160415" y="880110"/>
                  </a:cubicBezTo>
                  <a:cubicBezTo>
                    <a:pt x="160415" y="887730"/>
                    <a:pt x="162320" y="894398"/>
                    <a:pt x="158510" y="902018"/>
                  </a:cubicBezTo>
                  <a:cubicBezTo>
                    <a:pt x="155652" y="906780"/>
                    <a:pt x="157557" y="912495"/>
                    <a:pt x="160415" y="918210"/>
                  </a:cubicBezTo>
                  <a:cubicBezTo>
                    <a:pt x="166130" y="926783"/>
                    <a:pt x="166130" y="928688"/>
                    <a:pt x="174702" y="931545"/>
                  </a:cubicBezTo>
                  <a:cubicBezTo>
                    <a:pt x="181370" y="934403"/>
                    <a:pt x="183275" y="935355"/>
                    <a:pt x="183275" y="942023"/>
                  </a:cubicBezTo>
                  <a:cubicBezTo>
                    <a:pt x="183275" y="947738"/>
                    <a:pt x="183275" y="953453"/>
                    <a:pt x="188037" y="957263"/>
                  </a:cubicBezTo>
                  <a:cubicBezTo>
                    <a:pt x="188990" y="958215"/>
                    <a:pt x="189942" y="959168"/>
                    <a:pt x="189942" y="960120"/>
                  </a:cubicBezTo>
                  <a:cubicBezTo>
                    <a:pt x="189942" y="968693"/>
                    <a:pt x="196610" y="973455"/>
                    <a:pt x="201372" y="978218"/>
                  </a:cubicBezTo>
                  <a:cubicBezTo>
                    <a:pt x="205182" y="982028"/>
                    <a:pt x="208992" y="986790"/>
                    <a:pt x="214707" y="988695"/>
                  </a:cubicBezTo>
                  <a:cubicBezTo>
                    <a:pt x="217565" y="994410"/>
                    <a:pt x="222327" y="998220"/>
                    <a:pt x="226137" y="1002983"/>
                  </a:cubicBezTo>
                  <a:cubicBezTo>
                    <a:pt x="229947" y="1008698"/>
                    <a:pt x="238520" y="1008698"/>
                    <a:pt x="240425" y="1016318"/>
                  </a:cubicBezTo>
                  <a:cubicBezTo>
                    <a:pt x="240425" y="1017270"/>
                    <a:pt x="242330" y="1017270"/>
                    <a:pt x="243282" y="1015365"/>
                  </a:cubicBezTo>
                  <a:cubicBezTo>
                    <a:pt x="244235" y="1014413"/>
                    <a:pt x="243282" y="1012508"/>
                    <a:pt x="244235" y="1011555"/>
                  </a:cubicBezTo>
                  <a:cubicBezTo>
                    <a:pt x="244235" y="1011555"/>
                    <a:pt x="244235" y="1010603"/>
                    <a:pt x="245187" y="1010603"/>
                  </a:cubicBezTo>
                  <a:cubicBezTo>
                    <a:pt x="248045" y="1012508"/>
                    <a:pt x="251855" y="1015365"/>
                    <a:pt x="254712" y="1017270"/>
                  </a:cubicBezTo>
                  <a:cubicBezTo>
                    <a:pt x="252807" y="1015365"/>
                    <a:pt x="249950" y="1010603"/>
                    <a:pt x="247092" y="1007745"/>
                  </a:cubicBezTo>
                  <a:cubicBezTo>
                    <a:pt x="247092" y="1007745"/>
                    <a:pt x="247092" y="1006793"/>
                    <a:pt x="247092" y="1006793"/>
                  </a:cubicBezTo>
                  <a:cubicBezTo>
                    <a:pt x="248045" y="1003935"/>
                    <a:pt x="245187" y="1002983"/>
                    <a:pt x="242330" y="1002030"/>
                  </a:cubicBezTo>
                  <a:cubicBezTo>
                    <a:pt x="240425" y="1002030"/>
                    <a:pt x="238520" y="1000125"/>
                    <a:pt x="238520" y="998220"/>
                  </a:cubicBezTo>
                  <a:cubicBezTo>
                    <a:pt x="238520" y="997268"/>
                    <a:pt x="237567" y="996315"/>
                    <a:pt x="236615" y="995363"/>
                  </a:cubicBezTo>
                  <a:cubicBezTo>
                    <a:pt x="236615" y="995363"/>
                    <a:pt x="237567" y="995363"/>
                    <a:pt x="237567" y="995363"/>
                  </a:cubicBezTo>
                  <a:cubicBezTo>
                    <a:pt x="236615" y="994410"/>
                    <a:pt x="236615" y="994410"/>
                    <a:pt x="235662" y="993458"/>
                  </a:cubicBezTo>
                  <a:cubicBezTo>
                    <a:pt x="232805" y="988695"/>
                    <a:pt x="227090" y="984885"/>
                    <a:pt x="224232" y="980123"/>
                  </a:cubicBezTo>
                  <a:cubicBezTo>
                    <a:pt x="222327" y="976313"/>
                    <a:pt x="217565" y="972503"/>
                    <a:pt x="217565" y="968693"/>
                  </a:cubicBezTo>
                  <a:cubicBezTo>
                    <a:pt x="217565" y="963930"/>
                    <a:pt x="220422" y="959168"/>
                    <a:pt x="222327" y="955358"/>
                  </a:cubicBezTo>
                  <a:cubicBezTo>
                    <a:pt x="223280" y="953453"/>
                    <a:pt x="223280" y="951548"/>
                    <a:pt x="224232" y="950595"/>
                  </a:cubicBezTo>
                  <a:cubicBezTo>
                    <a:pt x="224232" y="949643"/>
                    <a:pt x="225185" y="949643"/>
                    <a:pt x="225185" y="949643"/>
                  </a:cubicBezTo>
                  <a:cubicBezTo>
                    <a:pt x="227090" y="948690"/>
                    <a:pt x="226137" y="948690"/>
                    <a:pt x="226137" y="951548"/>
                  </a:cubicBezTo>
                  <a:cubicBezTo>
                    <a:pt x="227090" y="956310"/>
                    <a:pt x="229947" y="957263"/>
                    <a:pt x="233757" y="957263"/>
                  </a:cubicBezTo>
                  <a:cubicBezTo>
                    <a:pt x="237567" y="957263"/>
                    <a:pt x="236615" y="959168"/>
                    <a:pt x="235662" y="962025"/>
                  </a:cubicBezTo>
                  <a:cubicBezTo>
                    <a:pt x="233757" y="965835"/>
                    <a:pt x="238520" y="963930"/>
                    <a:pt x="240425" y="965835"/>
                  </a:cubicBezTo>
                  <a:cubicBezTo>
                    <a:pt x="241377" y="966788"/>
                    <a:pt x="242330" y="968693"/>
                    <a:pt x="240425" y="968693"/>
                  </a:cubicBezTo>
                  <a:cubicBezTo>
                    <a:pt x="234710" y="968693"/>
                    <a:pt x="235662" y="972503"/>
                    <a:pt x="237567" y="975360"/>
                  </a:cubicBezTo>
                  <a:cubicBezTo>
                    <a:pt x="234710" y="978218"/>
                    <a:pt x="234710" y="982028"/>
                    <a:pt x="235662" y="985838"/>
                  </a:cubicBezTo>
                  <a:cubicBezTo>
                    <a:pt x="235662" y="986790"/>
                    <a:pt x="236615" y="986790"/>
                    <a:pt x="236615" y="987743"/>
                  </a:cubicBezTo>
                  <a:cubicBezTo>
                    <a:pt x="236615" y="987743"/>
                    <a:pt x="237567" y="987743"/>
                    <a:pt x="238520" y="986790"/>
                  </a:cubicBezTo>
                  <a:cubicBezTo>
                    <a:pt x="239472" y="985838"/>
                    <a:pt x="241377" y="983933"/>
                    <a:pt x="242330" y="982980"/>
                  </a:cubicBezTo>
                  <a:cubicBezTo>
                    <a:pt x="244235" y="975360"/>
                    <a:pt x="248045" y="972503"/>
                    <a:pt x="255665" y="972503"/>
                  </a:cubicBezTo>
                  <a:cubicBezTo>
                    <a:pt x="258522" y="974408"/>
                    <a:pt x="261380" y="974408"/>
                    <a:pt x="263285" y="974408"/>
                  </a:cubicBezTo>
                  <a:cubicBezTo>
                    <a:pt x="262332" y="976313"/>
                    <a:pt x="262332" y="978218"/>
                    <a:pt x="262332" y="979170"/>
                  </a:cubicBezTo>
                  <a:cubicBezTo>
                    <a:pt x="262332" y="979170"/>
                    <a:pt x="261380" y="978218"/>
                    <a:pt x="261380" y="978218"/>
                  </a:cubicBezTo>
                  <a:cubicBezTo>
                    <a:pt x="261380" y="978218"/>
                    <a:pt x="262332" y="979170"/>
                    <a:pt x="262332" y="979170"/>
                  </a:cubicBezTo>
                  <a:cubicBezTo>
                    <a:pt x="262332" y="980123"/>
                    <a:pt x="263285" y="981075"/>
                    <a:pt x="264237" y="982028"/>
                  </a:cubicBezTo>
                  <a:cubicBezTo>
                    <a:pt x="265190" y="982980"/>
                    <a:pt x="265190" y="984885"/>
                    <a:pt x="264237" y="986790"/>
                  </a:cubicBezTo>
                  <a:cubicBezTo>
                    <a:pt x="263285" y="985838"/>
                    <a:pt x="262332" y="985838"/>
                    <a:pt x="261380" y="984885"/>
                  </a:cubicBezTo>
                  <a:cubicBezTo>
                    <a:pt x="263285" y="982028"/>
                    <a:pt x="256617" y="975360"/>
                    <a:pt x="255665" y="979170"/>
                  </a:cubicBezTo>
                  <a:cubicBezTo>
                    <a:pt x="262332" y="980123"/>
                    <a:pt x="255665" y="982980"/>
                    <a:pt x="256617" y="983933"/>
                  </a:cubicBezTo>
                  <a:cubicBezTo>
                    <a:pt x="258522" y="984885"/>
                    <a:pt x="260427" y="987743"/>
                    <a:pt x="262332" y="989648"/>
                  </a:cubicBezTo>
                  <a:cubicBezTo>
                    <a:pt x="260427" y="993458"/>
                    <a:pt x="258522" y="997268"/>
                    <a:pt x="257570" y="1001078"/>
                  </a:cubicBezTo>
                  <a:cubicBezTo>
                    <a:pt x="255665" y="1007745"/>
                    <a:pt x="255665" y="1013460"/>
                    <a:pt x="261380" y="1018223"/>
                  </a:cubicBezTo>
                  <a:cubicBezTo>
                    <a:pt x="267095" y="1022033"/>
                    <a:pt x="269000" y="1027748"/>
                    <a:pt x="268047" y="1034415"/>
                  </a:cubicBezTo>
                  <a:cubicBezTo>
                    <a:pt x="268047" y="1036320"/>
                    <a:pt x="268047" y="1038225"/>
                    <a:pt x="268047" y="1040130"/>
                  </a:cubicBezTo>
                  <a:cubicBezTo>
                    <a:pt x="268047" y="1041083"/>
                    <a:pt x="268047" y="1042035"/>
                    <a:pt x="268047" y="1042988"/>
                  </a:cubicBezTo>
                  <a:cubicBezTo>
                    <a:pt x="267095" y="1042988"/>
                    <a:pt x="266142" y="1042988"/>
                    <a:pt x="265190" y="1042035"/>
                  </a:cubicBezTo>
                  <a:cubicBezTo>
                    <a:pt x="266142" y="1042988"/>
                    <a:pt x="267095" y="1043940"/>
                    <a:pt x="269000" y="1044893"/>
                  </a:cubicBezTo>
                  <a:cubicBezTo>
                    <a:pt x="269000" y="1045845"/>
                    <a:pt x="269000" y="1045845"/>
                    <a:pt x="269000" y="1046798"/>
                  </a:cubicBezTo>
                  <a:cubicBezTo>
                    <a:pt x="261380" y="1042988"/>
                    <a:pt x="253760" y="1037273"/>
                    <a:pt x="246140" y="1030605"/>
                  </a:cubicBezTo>
                  <a:cubicBezTo>
                    <a:pt x="240425" y="1024890"/>
                    <a:pt x="233757" y="1020128"/>
                    <a:pt x="228042" y="1014413"/>
                  </a:cubicBezTo>
                  <a:cubicBezTo>
                    <a:pt x="222327" y="1008698"/>
                    <a:pt x="217565" y="1003935"/>
                    <a:pt x="211850" y="1000125"/>
                  </a:cubicBezTo>
                  <a:cubicBezTo>
                    <a:pt x="213755" y="1002030"/>
                    <a:pt x="206135" y="998220"/>
                    <a:pt x="204230" y="994410"/>
                  </a:cubicBezTo>
                  <a:cubicBezTo>
                    <a:pt x="204230" y="1001078"/>
                    <a:pt x="215660" y="1012508"/>
                    <a:pt x="216612" y="1022033"/>
                  </a:cubicBezTo>
                  <a:cubicBezTo>
                    <a:pt x="221375" y="1025843"/>
                    <a:pt x="224232" y="1029653"/>
                    <a:pt x="224232" y="1033463"/>
                  </a:cubicBezTo>
                  <a:cubicBezTo>
                    <a:pt x="226137" y="1035368"/>
                    <a:pt x="228042" y="1036320"/>
                    <a:pt x="228995" y="1036320"/>
                  </a:cubicBezTo>
                  <a:cubicBezTo>
                    <a:pt x="227090" y="1042988"/>
                    <a:pt x="254712" y="1061085"/>
                    <a:pt x="248997" y="1062990"/>
                  </a:cubicBezTo>
                  <a:cubicBezTo>
                    <a:pt x="253760" y="1064895"/>
                    <a:pt x="258522" y="1065848"/>
                    <a:pt x="265190" y="1069658"/>
                  </a:cubicBezTo>
                  <a:cubicBezTo>
                    <a:pt x="267095" y="1068705"/>
                    <a:pt x="264237" y="1066800"/>
                    <a:pt x="266142" y="1065848"/>
                  </a:cubicBezTo>
                  <a:cubicBezTo>
                    <a:pt x="269952" y="1067753"/>
                    <a:pt x="272810" y="1069658"/>
                    <a:pt x="274715" y="1068705"/>
                  </a:cubicBezTo>
                  <a:cubicBezTo>
                    <a:pt x="267095" y="1063943"/>
                    <a:pt x="264237" y="1066800"/>
                    <a:pt x="257570" y="1062990"/>
                  </a:cubicBezTo>
                  <a:cubicBezTo>
                    <a:pt x="260427" y="1061085"/>
                    <a:pt x="257570" y="1058228"/>
                    <a:pt x="253760" y="1057275"/>
                  </a:cubicBezTo>
                  <a:cubicBezTo>
                    <a:pt x="249950" y="1058228"/>
                    <a:pt x="257570" y="1060133"/>
                    <a:pt x="255665" y="1062038"/>
                  </a:cubicBezTo>
                  <a:cubicBezTo>
                    <a:pt x="253760" y="1061085"/>
                    <a:pt x="253760" y="1062990"/>
                    <a:pt x="250902" y="1061085"/>
                  </a:cubicBezTo>
                  <a:cubicBezTo>
                    <a:pt x="255665" y="1059180"/>
                    <a:pt x="240425" y="1054418"/>
                    <a:pt x="239472" y="1048703"/>
                  </a:cubicBezTo>
                  <a:cubicBezTo>
                    <a:pt x="240425" y="1047750"/>
                    <a:pt x="241377" y="1046798"/>
                    <a:pt x="243282" y="1047750"/>
                  </a:cubicBezTo>
                  <a:cubicBezTo>
                    <a:pt x="250902" y="1055370"/>
                    <a:pt x="248997" y="1049655"/>
                    <a:pt x="252807" y="1050608"/>
                  </a:cubicBezTo>
                  <a:cubicBezTo>
                    <a:pt x="256617" y="1052513"/>
                    <a:pt x="254712" y="1054418"/>
                    <a:pt x="257570" y="1057275"/>
                  </a:cubicBezTo>
                  <a:cubicBezTo>
                    <a:pt x="260427" y="1054418"/>
                    <a:pt x="267095" y="1058228"/>
                    <a:pt x="271857" y="1062038"/>
                  </a:cubicBezTo>
                  <a:cubicBezTo>
                    <a:pt x="278525" y="1063943"/>
                    <a:pt x="285192" y="1064895"/>
                    <a:pt x="291860" y="1065848"/>
                  </a:cubicBezTo>
                  <a:cubicBezTo>
                    <a:pt x="291860" y="1065848"/>
                    <a:pt x="292812" y="1066800"/>
                    <a:pt x="292812" y="1066800"/>
                  </a:cubicBezTo>
                  <a:cubicBezTo>
                    <a:pt x="296622" y="1069658"/>
                    <a:pt x="300432" y="1072515"/>
                    <a:pt x="305195" y="1075373"/>
                  </a:cubicBezTo>
                  <a:cubicBezTo>
                    <a:pt x="306147" y="1076325"/>
                    <a:pt x="307100" y="1075373"/>
                    <a:pt x="308052" y="1073468"/>
                  </a:cubicBezTo>
                  <a:cubicBezTo>
                    <a:pt x="308052" y="1069658"/>
                    <a:pt x="309957" y="1065848"/>
                    <a:pt x="307100" y="1062038"/>
                  </a:cubicBezTo>
                  <a:cubicBezTo>
                    <a:pt x="303290" y="1058228"/>
                    <a:pt x="300432" y="1052513"/>
                    <a:pt x="293765" y="1052513"/>
                  </a:cubicBezTo>
                  <a:cubicBezTo>
                    <a:pt x="291860" y="1052513"/>
                    <a:pt x="289955" y="1051560"/>
                    <a:pt x="289002" y="1050608"/>
                  </a:cubicBezTo>
                  <a:cubicBezTo>
                    <a:pt x="288050" y="1048703"/>
                    <a:pt x="286145" y="1046798"/>
                    <a:pt x="285192" y="1044893"/>
                  </a:cubicBezTo>
                  <a:cubicBezTo>
                    <a:pt x="285192" y="1044893"/>
                    <a:pt x="286145" y="1044893"/>
                    <a:pt x="286145" y="1044893"/>
                  </a:cubicBezTo>
                  <a:cubicBezTo>
                    <a:pt x="285192" y="1044893"/>
                    <a:pt x="284240" y="1043940"/>
                    <a:pt x="283287" y="1042988"/>
                  </a:cubicBezTo>
                  <a:cubicBezTo>
                    <a:pt x="281382" y="1040130"/>
                    <a:pt x="279477" y="1036320"/>
                    <a:pt x="277572" y="1033463"/>
                  </a:cubicBezTo>
                  <a:cubicBezTo>
                    <a:pt x="279477" y="1028700"/>
                    <a:pt x="281382" y="1022985"/>
                    <a:pt x="283287" y="1018223"/>
                  </a:cubicBezTo>
                  <a:cubicBezTo>
                    <a:pt x="284240" y="1016318"/>
                    <a:pt x="284240" y="1014413"/>
                    <a:pt x="284240" y="1013460"/>
                  </a:cubicBezTo>
                  <a:cubicBezTo>
                    <a:pt x="284240" y="1012508"/>
                    <a:pt x="283287" y="1012508"/>
                    <a:pt x="283287" y="1012508"/>
                  </a:cubicBezTo>
                  <a:cubicBezTo>
                    <a:pt x="276620" y="1018223"/>
                    <a:pt x="275667" y="1009650"/>
                    <a:pt x="271857" y="1007745"/>
                  </a:cubicBezTo>
                  <a:cubicBezTo>
                    <a:pt x="269000" y="1005840"/>
                    <a:pt x="269000" y="1002983"/>
                    <a:pt x="269000" y="1000125"/>
                  </a:cubicBezTo>
                  <a:cubicBezTo>
                    <a:pt x="272810" y="999173"/>
                    <a:pt x="274715" y="1006793"/>
                    <a:pt x="279477" y="1004888"/>
                  </a:cubicBezTo>
                  <a:cubicBezTo>
                    <a:pt x="279477" y="1004888"/>
                    <a:pt x="280430" y="1005840"/>
                    <a:pt x="280430" y="1005840"/>
                  </a:cubicBezTo>
                  <a:cubicBezTo>
                    <a:pt x="283287" y="1009650"/>
                    <a:pt x="287097" y="1014413"/>
                    <a:pt x="292812" y="1017270"/>
                  </a:cubicBezTo>
                  <a:cubicBezTo>
                    <a:pt x="297575" y="1021080"/>
                    <a:pt x="303290" y="1023938"/>
                    <a:pt x="305195" y="1026795"/>
                  </a:cubicBezTo>
                  <a:cubicBezTo>
                    <a:pt x="305195" y="1025843"/>
                    <a:pt x="307100" y="1024890"/>
                    <a:pt x="308052" y="1024890"/>
                  </a:cubicBezTo>
                  <a:cubicBezTo>
                    <a:pt x="310910" y="1028700"/>
                    <a:pt x="324245" y="1030605"/>
                    <a:pt x="317577" y="1031558"/>
                  </a:cubicBezTo>
                  <a:cubicBezTo>
                    <a:pt x="321387" y="1034415"/>
                    <a:pt x="323292" y="1033463"/>
                    <a:pt x="326150" y="1032510"/>
                  </a:cubicBezTo>
                  <a:cubicBezTo>
                    <a:pt x="315672" y="1028700"/>
                    <a:pt x="308052" y="1022033"/>
                    <a:pt x="300432" y="1021080"/>
                  </a:cubicBezTo>
                  <a:cubicBezTo>
                    <a:pt x="299480" y="1016318"/>
                    <a:pt x="292812" y="1013460"/>
                    <a:pt x="288050" y="1010603"/>
                  </a:cubicBezTo>
                  <a:cubicBezTo>
                    <a:pt x="286145" y="1009650"/>
                    <a:pt x="284240" y="1008698"/>
                    <a:pt x="283287" y="1006793"/>
                  </a:cubicBezTo>
                  <a:cubicBezTo>
                    <a:pt x="284240" y="1006793"/>
                    <a:pt x="285192" y="1005840"/>
                    <a:pt x="286145" y="1005840"/>
                  </a:cubicBezTo>
                  <a:cubicBezTo>
                    <a:pt x="286145" y="1005840"/>
                    <a:pt x="286145" y="1004888"/>
                    <a:pt x="286145" y="1004888"/>
                  </a:cubicBezTo>
                  <a:cubicBezTo>
                    <a:pt x="285192" y="1003935"/>
                    <a:pt x="284240" y="1002983"/>
                    <a:pt x="284240" y="1002030"/>
                  </a:cubicBezTo>
                  <a:cubicBezTo>
                    <a:pt x="283287" y="1000125"/>
                    <a:pt x="283287" y="998220"/>
                    <a:pt x="285192" y="997268"/>
                  </a:cubicBezTo>
                  <a:cubicBezTo>
                    <a:pt x="287097" y="996315"/>
                    <a:pt x="289002" y="996315"/>
                    <a:pt x="289955" y="997268"/>
                  </a:cubicBezTo>
                  <a:cubicBezTo>
                    <a:pt x="290907" y="998220"/>
                    <a:pt x="292812" y="999173"/>
                    <a:pt x="294717" y="1000125"/>
                  </a:cubicBezTo>
                  <a:cubicBezTo>
                    <a:pt x="294717" y="1002030"/>
                    <a:pt x="294717" y="1003935"/>
                    <a:pt x="295670" y="1005840"/>
                  </a:cubicBezTo>
                  <a:cubicBezTo>
                    <a:pt x="296622" y="1006793"/>
                    <a:pt x="298527" y="1007745"/>
                    <a:pt x="300432" y="1007745"/>
                  </a:cubicBezTo>
                  <a:cubicBezTo>
                    <a:pt x="303290" y="1007745"/>
                    <a:pt x="305195" y="1007745"/>
                    <a:pt x="308052" y="1008698"/>
                  </a:cubicBezTo>
                  <a:cubicBezTo>
                    <a:pt x="307100" y="1008698"/>
                    <a:pt x="305195" y="1008698"/>
                    <a:pt x="309005" y="1010603"/>
                  </a:cubicBezTo>
                  <a:cubicBezTo>
                    <a:pt x="309957" y="1010603"/>
                    <a:pt x="311862" y="1010603"/>
                    <a:pt x="312815" y="1011555"/>
                  </a:cubicBezTo>
                  <a:cubicBezTo>
                    <a:pt x="313767" y="1011555"/>
                    <a:pt x="313767" y="1011555"/>
                    <a:pt x="313767" y="1011555"/>
                  </a:cubicBezTo>
                  <a:cubicBezTo>
                    <a:pt x="321387" y="1014413"/>
                    <a:pt x="329007" y="1020128"/>
                    <a:pt x="334722" y="1021080"/>
                  </a:cubicBezTo>
                  <a:cubicBezTo>
                    <a:pt x="330912" y="1019175"/>
                    <a:pt x="328055" y="1017270"/>
                    <a:pt x="325197" y="1014413"/>
                  </a:cubicBezTo>
                  <a:cubicBezTo>
                    <a:pt x="327102" y="1014413"/>
                    <a:pt x="329007" y="1014413"/>
                    <a:pt x="330912" y="1014413"/>
                  </a:cubicBezTo>
                  <a:cubicBezTo>
                    <a:pt x="330912" y="1014413"/>
                    <a:pt x="331865" y="1013460"/>
                    <a:pt x="331865" y="1013460"/>
                  </a:cubicBezTo>
                  <a:cubicBezTo>
                    <a:pt x="331865" y="1013460"/>
                    <a:pt x="331865" y="1012508"/>
                    <a:pt x="330912" y="1012508"/>
                  </a:cubicBezTo>
                  <a:cubicBezTo>
                    <a:pt x="328055" y="1010603"/>
                    <a:pt x="325197" y="1010603"/>
                    <a:pt x="323292" y="1012508"/>
                  </a:cubicBezTo>
                  <a:cubicBezTo>
                    <a:pt x="323292" y="1012508"/>
                    <a:pt x="323292" y="1013460"/>
                    <a:pt x="322340" y="1013460"/>
                  </a:cubicBezTo>
                  <a:cubicBezTo>
                    <a:pt x="320435" y="1012508"/>
                    <a:pt x="318530" y="1011555"/>
                    <a:pt x="316625" y="1009650"/>
                  </a:cubicBezTo>
                  <a:cubicBezTo>
                    <a:pt x="318530" y="1008698"/>
                    <a:pt x="320435" y="1006793"/>
                    <a:pt x="322340" y="1007745"/>
                  </a:cubicBezTo>
                  <a:cubicBezTo>
                    <a:pt x="324245" y="1007745"/>
                    <a:pt x="327102" y="1007745"/>
                    <a:pt x="329007" y="1007745"/>
                  </a:cubicBezTo>
                  <a:cubicBezTo>
                    <a:pt x="330912" y="1009650"/>
                    <a:pt x="332817" y="1011555"/>
                    <a:pt x="335675" y="1012508"/>
                  </a:cubicBezTo>
                  <a:cubicBezTo>
                    <a:pt x="336627" y="1010603"/>
                    <a:pt x="340437" y="1014413"/>
                    <a:pt x="340437" y="1011555"/>
                  </a:cubicBezTo>
                  <a:cubicBezTo>
                    <a:pt x="340437" y="1010603"/>
                    <a:pt x="340437" y="1010603"/>
                    <a:pt x="340437" y="1009650"/>
                  </a:cubicBezTo>
                  <a:cubicBezTo>
                    <a:pt x="344247" y="1011555"/>
                    <a:pt x="348057" y="1011555"/>
                    <a:pt x="351867" y="1011555"/>
                  </a:cubicBezTo>
                  <a:cubicBezTo>
                    <a:pt x="355677" y="1011555"/>
                    <a:pt x="358535" y="1012508"/>
                    <a:pt x="360440" y="1017270"/>
                  </a:cubicBezTo>
                  <a:cubicBezTo>
                    <a:pt x="361392" y="1020128"/>
                    <a:pt x="363297" y="1022033"/>
                    <a:pt x="365202" y="1022985"/>
                  </a:cubicBezTo>
                  <a:cubicBezTo>
                    <a:pt x="365202" y="1024890"/>
                    <a:pt x="366155" y="1025843"/>
                    <a:pt x="368060" y="1027748"/>
                  </a:cubicBezTo>
                  <a:cubicBezTo>
                    <a:pt x="364250" y="1027748"/>
                    <a:pt x="362345" y="1031558"/>
                    <a:pt x="357582" y="1029653"/>
                  </a:cubicBezTo>
                  <a:cubicBezTo>
                    <a:pt x="359487" y="1030605"/>
                    <a:pt x="361392" y="1031558"/>
                    <a:pt x="361392" y="1033463"/>
                  </a:cubicBezTo>
                  <a:cubicBezTo>
                    <a:pt x="359487" y="1034415"/>
                    <a:pt x="356630" y="1032510"/>
                    <a:pt x="354725" y="1035368"/>
                  </a:cubicBezTo>
                  <a:cubicBezTo>
                    <a:pt x="359487" y="1036320"/>
                    <a:pt x="364250" y="1039178"/>
                    <a:pt x="369012" y="1043940"/>
                  </a:cubicBezTo>
                  <a:cubicBezTo>
                    <a:pt x="370917" y="1040130"/>
                    <a:pt x="377585" y="1044893"/>
                    <a:pt x="379490" y="1045845"/>
                  </a:cubicBezTo>
                  <a:cubicBezTo>
                    <a:pt x="377585" y="1046798"/>
                    <a:pt x="373775" y="1045845"/>
                    <a:pt x="370917" y="1043940"/>
                  </a:cubicBezTo>
                  <a:cubicBezTo>
                    <a:pt x="371870" y="1048703"/>
                    <a:pt x="366155" y="1042988"/>
                    <a:pt x="366155" y="1045845"/>
                  </a:cubicBezTo>
                  <a:cubicBezTo>
                    <a:pt x="370917" y="1048703"/>
                    <a:pt x="387110" y="1045845"/>
                    <a:pt x="389967" y="1054418"/>
                  </a:cubicBezTo>
                  <a:cubicBezTo>
                    <a:pt x="379490" y="1049655"/>
                    <a:pt x="376632" y="1051560"/>
                    <a:pt x="369012" y="1050608"/>
                  </a:cubicBezTo>
                  <a:cubicBezTo>
                    <a:pt x="365202" y="1054418"/>
                    <a:pt x="366155" y="1057275"/>
                    <a:pt x="369965" y="1059180"/>
                  </a:cubicBezTo>
                  <a:lnTo>
                    <a:pt x="370917" y="1057275"/>
                  </a:lnTo>
                  <a:cubicBezTo>
                    <a:pt x="373775" y="1058228"/>
                    <a:pt x="373775" y="1059180"/>
                    <a:pt x="375680" y="1060133"/>
                  </a:cubicBezTo>
                  <a:cubicBezTo>
                    <a:pt x="374727" y="1060133"/>
                    <a:pt x="373775" y="1061085"/>
                    <a:pt x="374727" y="1062038"/>
                  </a:cubicBezTo>
                  <a:cubicBezTo>
                    <a:pt x="373775" y="1063943"/>
                    <a:pt x="372822" y="1060133"/>
                    <a:pt x="369965" y="1060133"/>
                  </a:cubicBezTo>
                  <a:cubicBezTo>
                    <a:pt x="373775" y="1062990"/>
                    <a:pt x="379490" y="1065848"/>
                    <a:pt x="383300" y="1069658"/>
                  </a:cubicBezTo>
                  <a:cubicBezTo>
                    <a:pt x="394730" y="1072515"/>
                    <a:pt x="409017" y="1082993"/>
                    <a:pt x="418542" y="1082993"/>
                  </a:cubicBezTo>
                  <a:cubicBezTo>
                    <a:pt x="414732" y="1081088"/>
                    <a:pt x="406160" y="1079183"/>
                    <a:pt x="406160" y="1074420"/>
                  </a:cubicBezTo>
                  <a:cubicBezTo>
                    <a:pt x="409970" y="1071563"/>
                    <a:pt x="412827" y="1079183"/>
                    <a:pt x="415685" y="1076325"/>
                  </a:cubicBezTo>
                  <a:cubicBezTo>
                    <a:pt x="410922" y="1073468"/>
                    <a:pt x="408065" y="1074420"/>
                    <a:pt x="406160" y="1070610"/>
                  </a:cubicBezTo>
                  <a:cubicBezTo>
                    <a:pt x="408065" y="1071563"/>
                    <a:pt x="408065" y="1069658"/>
                    <a:pt x="409017" y="1069658"/>
                  </a:cubicBezTo>
                  <a:cubicBezTo>
                    <a:pt x="413780" y="1072515"/>
                    <a:pt x="418542" y="1076325"/>
                    <a:pt x="417590" y="1078230"/>
                  </a:cubicBezTo>
                  <a:cubicBezTo>
                    <a:pt x="417590" y="1075373"/>
                    <a:pt x="420447" y="1081088"/>
                    <a:pt x="421400" y="1079183"/>
                  </a:cubicBezTo>
                  <a:cubicBezTo>
                    <a:pt x="419495" y="1078230"/>
                    <a:pt x="420447" y="1076325"/>
                    <a:pt x="420447" y="1074420"/>
                  </a:cubicBezTo>
                  <a:cubicBezTo>
                    <a:pt x="414732" y="1072515"/>
                    <a:pt x="410922" y="1069658"/>
                    <a:pt x="410922" y="1066800"/>
                  </a:cubicBezTo>
                  <a:cubicBezTo>
                    <a:pt x="418542" y="1065848"/>
                    <a:pt x="424257" y="1070610"/>
                    <a:pt x="429972" y="1070610"/>
                  </a:cubicBezTo>
                  <a:cubicBezTo>
                    <a:pt x="430925" y="1072515"/>
                    <a:pt x="432830" y="1075373"/>
                    <a:pt x="434735" y="1076325"/>
                  </a:cubicBezTo>
                  <a:cubicBezTo>
                    <a:pt x="436640" y="1078230"/>
                    <a:pt x="438545" y="1077278"/>
                    <a:pt x="439497" y="1077278"/>
                  </a:cubicBezTo>
                  <a:cubicBezTo>
                    <a:pt x="441402" y="1076325"/>
                    <a:pt x="441402" y="1074420"/>
                    <a:pt x="444260" y="1075373"/>
                  </a:cubicBezTo>
                  <a:cubicBezTo>
                    <a:pt x="447117" y="1077278"/>
                    <a:pt x="450927" y="1078230"/>
                    <a:pt x="453785" y="1081088"/>
                  </a:cubicBezTo>
                  <a:cubicBezTo>
                    <a:pt x="459500" y="1086803"/>
                    <a:pt x="466167" y="1090613"/>
                    <a:pt x="473787" y="1093470"/>
                  </a:cubicBezTo>
                  <a:cubicBezTo>
                    <a:pt x="473787" y="1093470"/>
                    <a:pt x="473787" y="1093470"/>
                    <a:pt x="473787" y="1093470"/>
                  </a:cubicBezTo>
                  <a:cubicBezTo>
                    <a:pt x="473787" y="1093470"/>
                    <a:pt x="472835" y="1094423"/>
                    <a:pt x="472835" y="1094423"/>
                  </a:cubicBezTo>
                  <a:cubicBezTo>
                    <a:pt x="465215" y="1093470"/>
                    <a:pt x="460452" y="1095375"/>
                    <a:pt x="452832" y="1091565"/>
                  </a:cubicBezTo>
                  <a:cubicBezTo>
                    <a:pt x="452832" y="1092518"/>
                    <a:pt x="453785" y="1092518"/>
                    <a:pt x="453785" y="1092518"/>
                  </a:cubicBezTo>
                  <a:cubicBezTo>
                    <a:pt x="449022" y="1091565"/>
                    <a:pt x="444260" y="1090613"/>
                    <a:pt x="439497" y="1089660"/>
                  </a:cubicBezTo>
                  <a:cubicBezTo>
                    <a:pt x="436640" y="1094423"/>
                    <a:pt x="445212" y="1089660"/>
                    <a:pt x="444260" y="1093470"/>
                  </a:cubicBezTo>
                  <a:cubicBezTo>
                    <a:pt x="441402" y="1094423"/>
                    <a:pt x="430925" y="1091565"/>
                    <a:pt x="430925" y="1088708"/>
                  </a:cubicBezTo>
                  <a:cubicBezTo>
                    <a:pt x="432830" y="1089660"/>
                    <a:pt x="435687" y="1090613"/>
                    <a:pt x="437592" y="1091565"/>
                  </a:cubicBezTo>
                  <a:cubicBezTo>
                    <a:pt x="436640" y="1089660"/>
                    <a:pt x="433782" y="1088708"/>
                    <a:pt x="430925" y="1087755"/>
                  </a:cubicBezTo>
                  <a:cubicBezTo>
                    <a:pt x="430925" y="1087755"/>
                    <a:pt x="430925" y="1087755"/>
                    <a:pt x="430925" y="1087755"/>
                  </a:cubicBezTo>
                  <a:cubicBezTo>
                    <a:pt x="430925" y="1087755"/>
                    <a:pt x="430925" y="1087755"/>
                    <a:pt x="430925" y="1087755"/>
                  </a:cubicBezTo>
                  <a:cubicBezTo>
                    <a:pt x="429020" y="1086803"/>
                    <a:pt x="428067" y="1085850"/>
                    <a:pt x="427115" y="1084898"/>
                  </a:cubicBezTo>
                  <a:cubicBezTo>
                    <a:pt x="426162" y="1084898"/>
                    <a:pt x="419495" y="1084898"/>
                    <a:pt x="422352" y="1085850"/>
                  </a:cubicBezTo>
                  <a:cubicBezTo>
                    <a:pt x="422352" y="1085850"/>
                    <a:pt x="422352" y="1085850"/>
                    <a:pt x="423305" y="1085850"/>
                  </a:cubicBezTo>
                  <a:cubicBezTo>
                    <a:pt x="413780" y="1083945"/>
                    <a:pt x="405207" y="1080135"/>
                    <a:pt x="396635" y="1078230"/>
                  </a:cubicBezTo>
                  <a:cubicBezTo>
                    <a:pt x="386157" y="1074420"/>
                    <a:pt x="375680" y="1071563"/>
                    <a:pt x="365202" y="1071563"/>
                  </a:cubicBezTo>
                  <a:cubicBezTo>
                    <a:pt x="363297" y="1066800"/>
                    <a:pt x="358535" y="1065848"/>
                    <a:pt x="354725" y="1064895"/>
                  </a:cubicBezTo>
                  <a:cubicBezTo>
                    <a:pt x="343295" y="1061085"/>
                    <a:pt x="334722" y="1054418"/>
                    <a:pt x="329007" y="1048703"/>
                  </a:cubicBezTo>
                  <a:cubicBezTo>
                    <a:pt x="325197" y="1053465"/>
                    <a:pt x="320435" y="1041083"/>
                    <a:pt x="314720" y="1041083"/>
                  </a:cubicBezTo>
                  <a:cubicBezTo>
                    <a:pt x="314720" y="1040130"/>
                    <a:pt x="313767" y="1039178"/>
                    <a:pt x="315672" y="1039178"/>
                  </a:cubicBezTo>
                  <a:cubicBezTo>
                    <a:pt x="304242" y="1038225"/>
                    <a:pt x="303290" y="1025843"/>
                    <a:pt x="291860" y="1022033"/>
                  </a:cubicBezTo>
                  <a:cubicBezTo>
                    <a:pt x="296622" y="1025843"/>
                    <a:pt x="285192" y="1022985"/>
                    <a:pt x="294717" y="1028700"/>
                  </a:cubicBezTo>
                  <a:cubicBezTo>
                    <a:pt x="297575" y="1027748"/>
                    <a:pt x="293765" y="1023938"/>
                    <a:pt x="296622" y="1025843"/>
                  </a:cubicBezTo>
                  <a:cubicBezTo>
                    <a:pt x="293765" y="1029653"/>
                    <a:pt x="304242" y="1034415"/>
                    <a:pt x="305195" y="1040130"/>
                  </a:cubicBezTo>
                  <a:cubicBezTo>
                    <a:pt x="313767" y="1040130"/>
                    <a:pt x="318530" y="1047750"/>
                    <a:pt x="327102" y="1053465"/>
                  </a:cubicBezTo>
                  <a:cubicBezTo>
                    <a:pt x="327102" y="1055370"/>
                    <a:pt x="327102" y="1061085"/>
                    <a:pt x="331865" y="1060133"/>
                  </a:cubicBezTo>
                  <a:cubicBezTo>
                    <a:pt x="327102" y="1058228"/>
                    <a:pt x="333770" y="1058228"/>
                    <a:pt x="334722" y="1057275"/>
                  </a:cubicBezTo>
                  <a:cubicBezTo>
                    <a:pt x="339485" y="1059180"/>
                    <a:pt x="343295" y="1062990"/>
                    <a:pt x="348057" y="1065848"/>
                  </a:cubicBezTo>
                  <a:cubicBezTo>
                    <a:pt x="345200" y="1066800"/>
                    <a:pt x="342342" y="1067753"/>
                    <a:pt x="341390" y="1067753"/>
                  </a:cubicBezTo>
                  <a:cubicBezTo>
                    <a:pt x="342342" y="1068705"/>
                    <a:pt x="343295" y="1068705"/>
                    <a:pt x="344247" y="1068705"/>
                  </a:cubicBezTo>
                  <a:cubicBezTo>
                    <a:pt x="344247" y="1069658"/>
                    <a:pt x="344247" y="1069658"/>
                    <a:pt x="342342" y="1071563"/>
                  </a:cubicBezTo>
                  <a:cubicBezTo>
                    <a:pt x="348057" y="1075373"/>
                    <a:pt x="349010" y="1073468"/>
                    <a:pt x="351867" y="1073468"/>
                  </a:cubicBezTo>
                  <a:cubicBezTo>
                    <a:pt x="348057" y="1077278"/>
                    <a:pt x="365202" y="1082040"/>
                    <a:pt x="369012" y="1086803"/>
                  </a:cubicBezTo>
                  <a:cubicBezTo>
                    <a:pt x="369012" y="1084898"/>
                    <a:pt x="370917" y="1084898"/>
                    <a:pt x="373775" y="1085850"/>
                  </a:cubicBezTo>
                  <a:cubicBezTo>
                    <a:pt x="372822" y="1086803"/>
                    <a:pt x="371870" y="1086803"/>
                    <a:pt x="372822" y="1087755"/>
                  </a:cubicBezTo>
                  <a:cubicBezTo>
                    <a:pt x="397587" y="1096328"/>
                    <a:pt x="421400" y="1102995"/>
                    <a:pt x="444260" y="1109663"/>
                  </a:cubicBezTo>
                  <a:cubicBezTo>
                    <a:pt x="452832" y="1108710"/>
                    <a:pt x="475692" y="1112520"/>
                    <a:pt x="472835" y="1120140"/>
                  </a:cubicBezTo>
                  <a:cubicBezTo>
                    <a:pt x="500457" y="1128713"/>
                    <a:pt x="530937" y="1130618"/>
                    <a:pt x="562370" y="1133475"/>
                  </a:cubicBezTo>
                  <a:cubicBezTo>
                    <a:pt x="572847" y="1129665"/>
                    <a:pt x="586182" y="1131570"/>
                    <a:pt x="595707" y="1132523"/>
                  </a:cubicBezTo>
                  <a:cubicBezTo>
                    <a:pt x="594755" y="1132523"/>
                    <a:pt x="598565" y="1130618"/>
                    <a:pt x="601422" y="1131570"/>
                  </a:cubicBezTo>
                  <a:cubicBezTo>
                    <a:pt x="610947" y="1134428"/>
                    <a:pt x="594755" y="1138238"/>
                    <a:pt x="586182" y="1137285"/>
                  </a:cubicBezTo>
                  <a:cubicBezTo>
                    <a:pt x="593802" y="1137285"/>
                    <a:pt x="586182" y="1143000"/>
                    <a:pt x="585230" y="1144905"/>
                  </a:cubicBezTo>
                  <a:cubicBezTo>
                    <a:pt x="569037" y="1146810"/>
                    <a:pt x="556655" y="1145858"/>
                    <a:pt x="542367" y="1146810"/>
                  </a:cubicBezTo>
                  <a:cubicBezTo>
                    <a:pt x="538557" y="1145858"/>
                    <a:pt x="538557" y="1143953"/>
                    <a:pt x="533795" y="1143953"/>
                  </a:cubicBezTo>
                  <a:cubicBezTo>
                    <a:pt x="527127" y="1146810"/>
                    <a:pt x="521412" y="1141095"/>
                    <a:pt x="513792" y="1141095"/>
                  </a:cubicBezTo>
                  <a:cubicBezTo>
                    <a:pt x="509982" y="1141095"/>
                    <a:pt x="506172" y="1143953"/>
                    <a:pt x="502362" y="1143953"/>
                  </a:cubicBezTo>
                  <a:cubicBezTo>
                    <a:pt x="497600" y="1143000"/>
                    <a:pt x="493790" y="1139190"/>
                    <a:pt x="489980" y="1139190"/>
                  </a:cubicBezTo>
                  <a:cubicBezTo>
                    <a:pt x="488075" y="1139190"/>
                    <a:pt x="483312" y="1139190"/>
                    <a:pt x="481407" y="1139190"/>
                  </a:cubicBezTo>
                  <a:cubicBezTo>
                    <a:pt x="481407" y="1139190"/>
                    <a:pt x="482360" y="1137285"/>
                    <a:pt x="483312" y="1138238"/>
                  </a:cubicBezTo>
                  <a:cubicBezTo>
                    <a:pt x="479502" y="1137285"/>
                    <a:pt x="476645" y="1139190"/>
                    <a:pt x="472835" y="1139190"/>
                  </a:cubicBezTo>
                  <a:cubicBezTo>
                    <a:pt x="471882" y="1139190"/>
                    <a:pt x="471882" y="1136333"/>
                    <a:pt x="471882" y="1136333"/>
                  </a:cubicBezTo>
                  <a:cubicBezTo>
                    <a:pt x="467120" y="1133475"/>
                    <a:pt x="460452" y="1136333"/>
                    <a:pt x="454737" y="1135380"/>
                  </a:cubicBezTo>
                  <a:cubicBezTo>
                    <a:pt x="450927" y="1132523"/>
                    <a:pt x="460452" y="1132523"/>
                    <a:pt x="453785" y="1131570"/>
                  </a:cubicBezTo>
                  <a:cubicBezTo>
                    <a:pt x="452832" y="1134428"/>
                    <a:pt x="447117" y="1132523"/>
                    <a:pt x="444260" y="1133475"/>
                  </a:cubicBezTo>
                  <a:cubicBezTo>
                    <a:pt x="441402" y="1127760"/>
                    <a:pt x="428067" y="1129665"/>
                    <a:pt x="430925" y="1125855"/>
                  </a:cubicBezTo>
                  <a:cubicBezTo>
                    <a:pt x="426162" y="1124903"/>
                    <a:pt x="419495" y="1124903"/>
                    <a:pt x="412827" y="1122998"/>
                  </a:cubicBezTo>
                  <a:cubicBezTo>
                    <a:pt x="406160" y="1121093"/>
                    <a:pt x="400445" y="1120140"/>
                    <a:pt x="395682" y="1118235"/>
                  </a:cubicBezTo>
                  <a:cubicBezTo>
                    <a:pt x="397587" y="1119188"/>
                    <a:pt x="396635" y="1120140"/>
                    <a:pt x="396635" y="1121093"/>
                  </a:cubicBezTo>
                  <a:cubicBezTo>
                    <a:pt x="386157" y="1117283"/>
                    <a:pt x="383300" y="1116330"/>
                    <a:pt x="377585" y="1115378"/>
                  </a:cubicBezTo>
                  <a:cubicBezTo>
                    <a:pt x="377585" y="1114425"/>
                    <a:pt x="378537" y="1114425"/>
                    <a:pt x="379490" y="1114425"/>
                  </a:cubicBezTo>
                  <a:cubicBezTo>
                    <a:pt x="371870" y="1111568"/>
                    <a:pt x="364250" y="1109663"/>
                    <a:pt x="358535" y="1106805"/>
                  </a:cubicBezTo>
                  <a:cubicBezTo>
                    <a:pt x="352820" y="1103948"/>
                    <a:pt x="347105" y="1101090"/>
                    <a:pt x="342342" y="1099185"/>
                  </a:cubicBezTo>
                  <a:cubicBezTo>
                    <a:pt x="340437" y="1099185"/>
                    <a:pt x="339485" y="1100138"/>
                    <a:pt x="337580" y="1100138"/>
                  </a:cubicBezTo>
                  <a:cubicBezTo>
                    <a:pt x="334722" y="1096328"/>
                    <a:pt x="333770" y="1097280"/>
                    <a:pt x="330912" y="1098233"/>
                  </a:cubicBezTo>
                  <a:cubicBezTo>
                    <a:pt x="329007" y="1095375"/>
                    <a:pt x="330912" y="1093470"/>
                    <a:pt x="327102" y="1092518"/>
                  </a:cubicBezTo>
                  <a:cubicBezTo>
                    <a:pt x="330912" y="1096328"/>
                    <a:pt x="320435" y="1092518"/>
                    <a:pt x="317577" y="1091565"/>
                  </a:cubicBezTo>
                  <a:cubicBezTo>
                    <a:pt x="318530" y="1089660"/>
                    <a:pt x="314720" y="1088708"/>
                    <a:pt x="316625" y="1087755"/>
                  </a:cubicBezTo>
                  <a:cubicBezTo>
                    <a:pt x="316625" y="1085850"/>
                    <a:pt x="320435" y="1088708"/>
                    <a:pt x="321387" y="1087755"/>
                  </a:cubicBezTo>
                  <a:cubicBezTo>
                    <a:pt x="312815" y="1083945"/>
                    <a:pt x="311862" y="1085850"/>
                    <a:pt x="309005" y="1088708"/>
                  </a:cubicBezTo>
                  <a:cubicBezTo>
                    <a:pt x="311862" y="1091565"/>
                    <a:pt x="316625" y="1093470"/>
                    <a:pt x="319482" y="1096328"/>
                  </a:cubicBezTo>
                  <a:cubicBezTo>
                    <a:pt x="324245" y="1093470"/>
                    <a:pt x="336627" y="1102995"/>
                    <a:pt x="339485" y="1105853"/>
                  </a:cubicBezTo>
                  <a:cubicBezTo>
                    <a:pt x="337580" y="1104900"/>
                    <a:pt x="337580" y="1106805"/>
                    <a:pt x="336627" y="1105853"/>
                  </a:cubicBezTo>
                  <a:cubicBezTo>
                    <a:pt x="336627" y="1104900"/>
                    <a:pt x="337580" y="1103948"/>
                    <a:pt x="336627" y="1102995"/>
                  </a:cubicBezTo>
                  <a:cubicBezTo>
                    <a:pt x="327102" y="1103948"/>
                    <a:pt x="319482" y="1097280"/>
                    <a:pt x="309957" y="1091565"/>
                  </a:cubicBezTo>
                  <a:cubicBezTo>
                    <a:pt x="311862" y="1096328"/>
                    <a:pt x="306147" y="1092518"/>
                    <a:pt x="305195" y="1095375"/>
                  </a:cubicBezTo>
                  <a:cubicBezTo>
                    <a:pt x="315672" y="1100138"/>
                    <a:pt x="326150" y="1104900"/>
                    <a:pt x="335675" y="1109663"/>
                  </a:cubicBezTo>
                  <a:cubicBezTo>
                    <a:pt x="331865" y="1105853"/>
                    <a:pt x="340437" y="1109663"/>
                    <a:pt x="342342" y="1108710"/>
                  </a:cubicBezTo>
                  <a:cubicBezTo>
                    <a:pt x="344247" y="1110615"/>
                    <a:pt x="350915" y="1116330"/>
                    <a:pt x="353772" y="1116330"/>
                  </a:cubicBezTo>
                  <a:cubicBezTo>
                    <a:pt x="351867" y="1115378"/>
                    <a:pt x="352820" y="1114425"/>
                    <a:pt x="353772" y="1113473"/>
                  </a:cubicBezTo>
                  <a:cubicBezTo>
                    <a:pt x="357582" y="1119188"/>
                    <a:pt x="367107" y="1121093"/>
                    <a:pt x="374727" y="1124903"/>
                  </a:cubicBezTo>
                  <a:cubicBezTo>
                    <a:pt x="366155" y="1121093"/>
                    <a:pt x="369965" y="1124903"/>
                    <a:pt x="362345" y="1122998"/>
                  </a:cubicBezTo>
                  <a:cubicBezTo>
                    <a:pt x="368060" y="1125855"/>
                    <a:pt x="370917" y="1128713"/>
                    <a:pt x="376632" y="1127760"/>
                  </a:cubicBezTo>
                  <a:lnTo>
                    <a:pt x="375680" y="1129665"/>
                  </a:lnTo>
                  <a:cubicBezTo>
                    <a:pt x="382347" y="1130618"/>
                    <a:pt x="390920" y="1134428"/>
                    <a:pt x="399492" y="1138238"/>
                  </a:cubicBezTo>
                  <a:cubicBezTo>
                    <a:pt x="404255" y="1140143"/>
                    <a:pt x="408065" y="1142048"/>
                    <a:pt x="412827" y="1143953"/>
                  </a:cubicBezTo>
                  <a:cubicBezTo>
                    <a:pt x="417590" y="1144905"/>
                    <a:pt x="422352" y="1145858"/>
                    <a:pt x="426162" y="1146810"/>
                  </a:cubicBezTo>
                  <a:cubicBezTo>
                    <a:pt x="426162" y="1147763"/>
                    <a:pt x="425210" y="1148715"/>
                    <a:pt x="427115" y="1149668"/>
                  </a:cubicBezTo>
                  <a:cubicBezTo>
                    <a:pt x="443307" y="1150620"/>
                    <a:pt x="464262" y="1161098"/>
                    <a:pt x="471882" y="1159193"/>
                  </a:cubicBezTo>
                  <a:cubicBezTo>
                    <a:pt x="471882" y="1162050"/>
                    <a:pt x="464262" y="1162050"/>
                    <a:pt x="461405" y="1159193"/>
                  </a:cubicBezTo>
                  <a:cubicBezTo>
                    <a:pt x="461405" y="1164908"/>
                    <a:pt x="470930" y="1163003"/>
                    <a:pt x="474740" y="1163003"/>
                  </a:cubicBezTo>
                  <a:cubicBezTo>
                    <a:pt x="474740" y="1163003"/>
                    <a:pt x="474740" y="1164908"/>
                    <a:pt x="474740" y="1164908"/>
                  </a:cubicBezTo>
                  <a:cubicBezTo>
                    <a:pt x="480455" y="1164908"/>
                    <a:pt x="484265" y="1162050"/>
                    <a:pt x="489980" y="1162050"/>
                  </a:cubicBezTo>
                  <a:cubicBezTo>
                    <a:pt x="497600" y="1163003"/>
                    <a:pt x="499505" y="1166813"/>
                    <a:pt x="509982" y="1167765"/>
                  </a:cubicBezTo>
                  <a:cubicBezTo>
                    <a:pt x="507125" y="1163955"/>
                    <a:pt x="520460" y="1168718"/>
                    <a:pt x="525222" y="1167765"/>
                  </a:cubicBezTo>
                  <a:cubicBezTo>
                    <a:pt x="517602" y="1166813"/>
                    <a:pt x="521412" y="1165860"/>
                    <a:pt x="528080" y="1166813"/>
                  </a:cubicBezTo>
                  <a:cubicBezTo>
                    <a:pt x="534747" y="1166813"/>
                    <a:pt x="542367" y="1167765"/>
                    <a:pt x="542367" y="1170623"/>
                  </a:cubicBezTo>
                  <a:cubicBezTo>
                    <a:pt x="537605" y="1169670"/>
                    <a:pt x="536652" y="1172528"/>
                    <a:pt x="533795" y="1172528"/>
                  </a:cubicBezTo>
                  <a:cubicBezTo>
                    <a:pt x="542367" y="1172528"/>
                    <a:pt x="537605" y="1173480"/>
                    <a:pt x="539510" y="1177290"/>
                  </a:cubicBezTo>
                  <a:cubicBezTo>
                    <a:pt x="546177" y="1176338"/>
                    <a:pt x="547130" y="1179195"/>
                    <a:pt x="550940" y="1179195"/>
                  </a:cubicBezTo>
                  <a:cubicBezTo>
                    <a:pt x="549987" y="1176338"/>
                    <a:pt x="544272" y="1176338"/>
                    <a:pt x="542367" y="1174433"/>
                  </a:cubicBezTo>
                  <a:cubicBezTo>
                    <a:pt x="544272" y="1174433"/>
                    <a:pt x="545225" y="1174433"/>
                    <a:pt x="547130" y="1173480"/>
                  </a:cubicBezTo>
                  <a:cubicBezTo>
                    <a:pt x="550940" y="1174433"/>
                    <a:pt x="552845" y="1179195"/>
                    <a:pt x="555702" y="1175385"/>
                  </a:cubicBezTo>
                  <a:cubicBezTo>
                    <a:pt x="555702" y="1176338"/>
                    <a:pt x="555702" y="1178243"/>
                    <a:pt x="556655" y="1178243"/>
                  </a:cubicBezTo>
                  <a:cubicBezTo>
                    <a:pt x="544272" y="1178243"/>
                    <a:pt x="536652" y="1179195"/>
                    <a:pt x="528080" y="1178243"/>
                  </a:cubicBezTo>
                  <a:cubicBezTo>
                    <a:pt x="520460" y="1177290"/>
                    <a:pt x="511887" y="1175385"/>
                    <a:pt x="501410" y="1172528"/>
                  </a:cubicBezTo>
                  <a:cubicBezTo>
                    <a:pt x="494742" y="1172528"/>
                    <a:pt x="488075" y="1170623"/>
                    <a:pt x="480455" y="1169670"/>
                  </a:cubicBezTo>
                  <a:cubicBezTo>
                    <a:pt x="473787" y="1167765"/>
                    <a:pt x="466167" y="1166813"/>
                    <a:pt x="459500" y="1167765"/>
                  </a:cubicBezTo>
                  <a:cubicBezTo>
                    <a:pt x="459500" y="1165860"/>
                    <a:pt x="454737" y="1165860"/>
                    <a:pt x="455690" y="1163955"/>
                  </a:cubicBezTo>
                  <a:cubicBezTo>
                    <a:pt x="436640" y="1162050"/>
                    <a:pt x="419495" y="1148715"/>
                    <a:pt x="403302" y="1150620"/>
                  </a:cubicBezTo>
                  <a:cubicBezTo>
                    <a:pt x="407112" y="1152525"/>
                    <a:pt x="413780" y="1153478"/>
                    <a:pt x="412827" y="1155383"/>
                  </a:cubicBezTo>
                  <a:cubicBezTo>
                    <a:pt x="408065" y="1154430"/>
                    <a:pt x="387110" y="1149668"/>
                    <a:pt x="393777" y="1145858"/>
                  </a:cubicBezTo>
                  <a:cubicBezTo>
                    <a:pt x="389967" y="1144905"/>
                    <a:pt x="387110" y="1144905"/>
                    <a:pt x="382347" y="1143000"/>
                  </a:cubicBezTo>
                  <a:cubicBezTo>
                    <a:pt x="379490" y="1145858"/>
                    <a:pt x="389967" y="1145858"/>
                    <a:pt x="389015" y="1147763"/>
                  </a:cubicBezTo>
                  <a:cubicBezTo>
                    <a:pt x="382347" y="1145858"/>
                    <a:pt x="367107" y="1142048"/>
                    <a:pt x="364250" y="1136333"/>
                  </a:cubicBezTo>
                  <a:cubicBezTo>
                    <a:pt x="350915" y="1131570"/>
                    <a:pt x="340437" y="1126808"/>
                    <a:pt x="330912" y="1122045"/>
                  </a:cubicBezTo>
                  <a:cubicBezTo>
                    <a:pt x="321387" y="1117283"/>
                    <a:pt x="312815" y="1112520"/>
                    <a:pt x="306147" y="1105853"/>
                  </a:cubicBezTo>
                  <a:cubicBezTo>
                    <a:pt x="303290" y="1108710"/>
                    <a:pt x="304242" y="1102995"/>
                    <a:pt x="301385" y="1102043"/>
                  </a:cubicBezTo>
                  <a:cubicBezTo>
                    <a:pt x="297575" y="1101090"/>
                    <a:pt x="300432" y="1105853"/>
                    <a:pt x="298527" y="1104900"/>
                  </a:cubicBezTo>
                  <a:cubicBezTo>
                    <a:pt x="297575" y="1103948"/>
                    <a:pt x="296622" y="1104900"/>
                    <a:pt x="295670" y="1103948"/>
                  </a:cubicBezTo>
                  <a:cubicBezTo>
                    <a:pt x="289955" y="1102043"/>
                    <a:pt x="291860" y="1099185"/>
                    <a:pt x="289002" y="1097280"/>
                  </a:cubicBezTo>
                  <a:cubicBezTo>
                    <a:pt x="286145" y="1098233"/>
                    <a:pt x="280430" y="1093470"/>
                    <a:pt x="275667" y="1090613"/>
                  </a:cubicBezTo>
                  <a:cubicBezTo>
                    <a:pt x="277572" y="1084898"/>
                    <a:pt x="266142" y="1082993"/>
                    <a:pt x="261380" y="1079183"/>
                  </a:cubicBezTo>
                  <a:cubicBezTo>
                    <a:pt x="250902" y="1072515"/>
                    <a:pt x="240425" y="1062990"/>
                    <a:pt x="229947" y="1054418"/>
                  </a:cubicBezTo>
                  <a:cubicBezTo>
                    <a:pt x="219470" y="1045845"/>
                    <a:pt x="208992" y="1038225"/>
                    <a:pt x="202325" y="1031558"/>
                  </a:cubicBezTo>
                  <a:cubicBezTo>
                    <a:pt x="212802" y="1042988"/>
                    <a:pt x="218517" y="1043940"/>
                    <a:pt x="226137" y="1054418"/>
                  </a:cubicBezTo>
                  <a:cubicBezTo>
                    <a:pt x="234710" y="1058228"/>
                    <a:pt x="242330" y="1064895"/>
                    <a:pt x="249950" y="1071563"/>
                  </a:cubicBezTo>
                  <a:cubicBezTo>
                    <a:pt x="258522" y="1078230"/>
                    <a:pt x="267095" y="1083945"/>
                    <a:pt x="275667" y="1088708"/>
                  </a:cubicBezTo>
                  <a:cubicBezTo>
                    <a:pt x="274715" y="1090613"/>
                    <a:pt x="276620" y="1092518"/>
                    <a:pt x="276620" y="1093470"/>
                  </a:cubicBezTo>
                  <a:cubicBezTo>
                    <a:pt x="274715" y="1093470"/>
                    <a:pt x="270905" y="1091565"/>
                    <a:pt x="269000" y="1091565"/>
                  </a:cubicBezTo>
                  <a:cubicBezTo>
                    <a:pt x="272810" y="1096328"/>
                    <a:pt x="289002" y="1100138"/>
                    <a:pt x="295670" y="1109663"/>
                  </a:cubicBezTo>
                  <a:cubicBezTo>
                    <a:pt x="297575" y="1107758"/>
                    <a:pt x="301385" y="1111568"/>
                    <a:pt x="304242" y="1113473"/>
                  </a:cubicBezTo>
                  <a:cubicBezTo>
                    <a:pt x="310910" y="1110615"/>
                    <a:pt x="331865" y="1121093"/>
                    <a:pt x="338532" y="1125855"/>
                  </a:cubicBezTo>
                  <a:cubicBezTo>
                    <a:pt x="337580" y="1126808"/>
                    <a:pt x="326150" y="1120140"/>
                    <a:pt x="329960" y="1123950"/>
                  </a:cubicBezTo>
                  <a:cubicBezTo>
                    <a:pt x="333770" y="1125855"/>
                    <a:pt x="338532" y="1127760"/>
                    <a:pt x="337580" y="1129665"/>
                  </a:cubicBezTo>
                  <a:cubicBezTo>
                    <a:pt x="334722" y="1128713"/>
                    <a:pt x="329960" y="1124903"/>
                    <a:pt x="329007" y="1126808"/>
                  </a:cubicBezTo>
                  <a:cubicBezTo>
                    <a:pt x="332817" y="1129665"/>
                    <a:pt x="342342" y="1132523"/>
                    <a:pt x="338532" y="1136333"/>
                  </a:cubicBezTo>
                  <a:cubicBezTo>
                    <a:pt x="344247" y="1139190"/>
                    <a:pt x="337580" y="1132523"/>
                    <a:pt x="344247" y="1135380"/>
                  </a:cubicBezTo>
                  <a:cubicBezTo>
                    <a:pt x="344247" y="1136333"/>
                    <a:pt x="345200" y="1136333"/>
                    <a:pt x="347105" y="1137285"/>
                  </a:cubicBezTo>
                  <a:cubicBezTo>
                    <a:pt x="347105" y="1141095"/>
                    <a:pt x="343295" y="1140143"/>
                    <a:pt x="340437" y="1140143"/>
                  </a:cubicBezTo>
                  <a:cubicBezTo>
                    <a:pt x="346152" y="1144905"/>
                    <a:pt x="347105" y="1142048"/>
                    <a:pt x="348057" y="1141095"/>
                  </a:cubicBezTo>
                  <a:cubicBezTo>
                    <a:pt x="351867" y="1144905"/>
                    <a:pt x="343295" y="1142048"/>
                    <a:pt x="346152" y="1145858"/>
                  </a:cubicBezTo>
                  <a:cubicBezTo>
                    <a:pt x="351867" y="1149668"/>
                    <a:pt x="358535" y="1152525"/>
                    <a:pt x="361392" y="1153478"/>
                  </a:cubicBezTo>
                  <a:cubicBezTo>
                    <a:pt x="359487" y="1152525"/>
                    <a:pt x="359487" y="1151573"/>
                    <a:pt x="359487" y="1150620"/>
                  </a:cubicBezTo>
                  <a:cubicBezTo>
                    <a:pt x="362345" y="1151573"/>
                    <a:pt x="366155" y="1150620"/>
                    <a:pt x="367107" y="1153478"/>
                  </a:cubicBezTo>
                  <a:cubicBezTo>
                    <a:pt x="365202" y="1152525"/>
                    <a:pt x="363297" y="1151573"/>
                    <a:pt x="362345" y="1152525"/>
                  </a:cubicBezTo>
                  <a:cubicBezTo>
                    <a:pt x="369965" y="1157288"/>
                    <a:pt x="383300" y="1160145"/>
                    <a:pt x="387110" y="1165860"/>
                  </a:cubicBezTo>
                  <a:cubicBezTo>
                    <a:pt x="390920" y="1165860"/>
                    <a:pt x="385205" y="1163003"/>
                    <a:pt x="389967" y="1163003"/>
                  </a:cubicBezTo>
                  <a:cubicBezTo>
                    <a:pt x="398540" y="1164908"/>
                    <a:pt x="396635" y="1168718"/>
                    <a:pt x="402350" y="1170623"/>
                  </a:cubicBezTo>
                  <a:cubicBezTo>
                    <a:pt x="403302" y="1169670"/>
                    <a:pt x="401397" y="1165860"/>
                    <a:pt x="405207" y="1166813"/>
                  </a:cubicBezTo>
                  <a:cubicBezTo>
                    <a:pt x="409970" y="1168718"/>
                    <a:pt x="419495" y="1169670"/>
                    <a:pt x="417590" y="1172528"/>
                  </a:cubicBezTo>
                  <a:cubicBezTo>
                    <a:pt x="415685" y="1172528"/>
                    <a:pt x="406160" y="1170623"/>
                    <a:pt x="409970" y="1172528"/>
                  </a:cubicBezTo>
                  <a:cubicBezTo>
                    <a:pt x="418542" y="1173480"/>
                    <a:pt x="424257" y="1176338"/>
                    <a:pt x="429020" y="1174433"/>
                  </a:cubicBezTo>
                  <a:cubicBezTo>
                    <a:pt x="434735" y="1177290"/>
                    <a:pt x="427115" y="1178243"/>
                    <a:pt x="432830" y="1180148"/>
                  </a:cubicBezTo>
                  <a:cubicBezTo>
                    <a:pt x="434735" y="1180148"/>
                    <a:pt x="433782" y="1177290"/>
                    <a:pt x="436640" y="1177290"/>
                  </a:cubicBezTo>
                  <a:cubicBezTo>
                    <a:pt x="438545" y="1179195"/>
                    <a:pt x="453785" y="1186815"/>
                    <a:pt x="447117" y="1181100"/>
                  </a:cubicBezTo>
                  <a:cubicBezTo>
                    <a:pt x="453785" y="1183005"/>
                    <a:pt x="454737" y="1183958"/>
                    <a:pt x="463310" y="1185863"/>
                  </a:cubicBezTo>
                  <a:cubicBezTo>
                    <a:pt x="463310" y="1184910"/>
                    <a:pt x="463310" y="1183005"/>
                    <a:pt x="465215" y="1183005"/>
                  </a:cubicBezTo>
                  <a:cubicBezTo>
                    <a:pt x="477597" y="1186815"/>
                    <a:pt x="489980" y="1188720"/>
                    <a:pt x="501410" y="1189673"/>
                  </a:cubicBezTo>
                  <a:cubicBezTo>
                    <a:pt x="512840" y="1190625"/>
                    <a:pt x="524270" y="1192530"/>
                    <a:pt x="535700" y="1194435"/>
                  </a:cubicBezTo>
                  <a:cubicBezTo>
                    <a:pt x="536652" y="1193483"/>
                    <a:pt x="533795" y="1192530"/>
                    <a:pt x="535700" y="1191578"/>
                  </a:cubicBezTo>
                  <a:cubicBezTo>
                    <a:pt x="544272" y="1193483"/>
                    <a:pt x="550940" y="1194435"/>
                    <a:pt x="557607" y="1191578"/>
                  </a:cubicBezTo>
                  <a:cubicBezTo>
                    <a:pt x="557607" y="1192530"/>
                    <a:pt x="556655" y="1193483"/>
                    <a:pt x="555702" y="1193483"/>
                  </a:cubicBezTo>
                  <a:cubicBezTo>
                    <a:pt x="562370" y="1192530"/>
                    <a:pt x="569990" y="1194435"/>
                    <a:pt x="575705" y="1196340"/>
                  </a:cubicBezTo>
                  <a:cubicBezTo>
                    <a:pt x="570942" y="1199198"/>
                    <a:pt x="563322" y="1196340"/>
                    <a:pt x="561417" y="1201103"/>
                  </a:cubicBezTo>
                  <a:cubicBezTo>
                    <a:pt x="571895" y="1201103"/>
                    <a:pt x="576657" y="1194435"/>
                    <a:pt x="589040" y="1196340"/>
                  </a:cubicBezTo>
                  <a:cubicBezTo>
                    <a:pt x="590945" y="1194435"/>
                    <a:pt x="585230" y="1193483"/>
                    <a:pt x="589040" y="1193483"/>
                  </a:cubicBezTo>
                  <a:cubicBezTo>
                    <a:pt x="593802" y="1194435"/>
                    <a:pt x="594755" y="1194435"/>
                    <a:pt x="598565" y="1192530"/>
                  </a:cubicBezTo>
                  <a:cubicBezTo>
                    <a:pt x="598565" y="1195388"/>
                    <a:pt x="603327" y="1195388"/>
                    <a:pt x="606185" y="1196340"/>
                  </a:cubicBezTo>
                  <a:cubicBezTo>
                    <a:pt x="618567" y="1192530"/>
                    <a:pt x="630950" y="1197293"/>
                    <a:pt x="641427" y="1191578"/>
                  </a:cubicBezTo>
                  <a:cubicBezTo>
                    <a:pt x="647142" y="1191578"/>
                    <a:pt x="654762" y="1191578"/>
                    <a:pt x="661430" y="1191578"/>
                  </a:cubicBezTo>
                  <a:cubicBezTo>
                    <a:pt x="668097" y="1190625"/>
                    <a:pt x="675717" y="1189673"/>
                    <a:pt x="683337" y="1188720"/>
                  </a:cubicBezTo>
                  <a:cubicBezTo>
                    <a:pt x="697625" y="1185863"/>
                    <a:pt x="710960" y="1183005"/>
                    <a:pt x="720485" y="1179195"/>
                  </a:cubicBezTo>
                  <a:cubicBezTo>
                    <a:pt x="722390" y="1181100"/>
                    <a:pt x="729057" y="1178243"/>
                    <a:pt x="729057" y="1181100"/>
                  </a:cubicBezTo>
                  <a:cubicBezTo>
                    <a:pt x="736677" y="1176338"/>
                    <a:pt x="743345" y="1179195"/>
                    <a:pt x="748107" y="1174433"/>
                  </a:cubicBezTo>
                  <a:cubicBezTo>
                    <a:pt x="746202" y="1174433"/>
                    <a:pt x="744297" y="1175385"/>
                    <a:pt x="744297" y="1173480"/>
                  </a:cubicBezTo>
                  <a:cubicBezTo>
                    <a:pt x="748107" y="1171575"/>
                    <a:pt x="748107" y="1171575"/>
                    <a:pt x="754775" y="1169670"/>
                  </a:cubicBezTo>
                  <a:cubicBezTo>
                    <a:pt x="755727" y="1170623"/>
                    <a:pt x="755727" y="1172528"/>
                    <a:pt x="758585" y="1171575"/>
                  </a:cubicBezTo>
                  <a:cubicBezTo>
                    <a:pt x="761442" y="1164908"/>
                    <a:pt x="775730" y="1166813"/>
                    <a:pt x="782397" y="1165860"/>
                  </a:cubicBezTo>
                  <a:cubicBezTo>
                    <a:pt x="782397" y="1163955"/>
                    <a:pt x="779540" y="1164908"/>
                    <a:pt x="778587" y="1163955"/>
                  </a:cubicBezTo>
                  <a:cubicBezTo>
                    <a:pt x="784302" y="1162050"/>
                    <a:pt x="794780" y="1157288"/>
                    <a:pt x="797637" y="1161098"/>
                  </a:cubicBezTo>
                  <a:cubicBezTo>
                    <a:pt x="793827" y="1163003"/>
                    <a:pt x="790970" y="1160145"/>
                    <a:pt x="790017" y="1163003"/>
                  </a:cubicBezTo>
                  <a:cubicBezTo>
                    <a:pt x="791922" y="1162050"/>
                    <a:pt x="791922" y="1163955"/>
                    <a:pt x="793827" y="1163955"/>
                  </a:cubicBezTo>
                  <a:cubicBezTo>
                    <a:pt x="808115" y="1153478"/>
                    <a:pt x="830022" y="1146810"/>
                    <a:pt x="840500" y="1143953"/>
                  </a:cubicBezTo>
                  <a:cubicBezTo>
                    <a:pt x="844310" y="1142048"/>
                    <a:pt x="845262" y="1139190"/>
                    <a:pt x="846215" y="1138238"/>
                  </a:cubicBezTo>
                  <a:cubicBezTo>
                    <a:pt x="850977" y="1136333"/>
                    <a:pt x="855740" y="1138238"/>
                    <a:pt x="862407" y="1133475"/>
                  </a:cubicBezTo>
                  <a:cubicBezTo>
                    <a:pt x="861455" y="1134428"/>
                    <a:pt x="864312" y="1132523"/>
                    <a:pt x="868122" y="1130618"/>
                  </a:cubicBezTo>
                  <a:cubicBezTo>
                    <a:pt x="869075" y="1129665"/>
                    <a:pt x="883362" y="1121093"/>
                    <a:pt x="888125" y="1122045"/>
                  </a:cubicBezTo>
                  <a:cubicBezTo>
                    <a:pt x="890030" y="1123950"/>
                    <a:pt x="877647" y="1128713"/>
                    <a:pt x="882410" y="1127760"/>
                  </a:cubicBezTo>
                  <a:cubicBezTo>
                    <a:pt x="887172" y="1124903"/>
                    <a:pt x="888125" y="1122998"/>
                    <a:pt x="893840" y="1122045"/>
                  </a:cubicBezTo>
                  <a:cubicBezTo>
                    <a:pt x="891935" y="1120140"/>
                    <a:pt x="893840" y="1119188"/>
                    <a:pt x="895745" y="1117283"/>
                  </a:cubicBezTo>
                  <a:cubicBezTo>
                    <a:pt x="897650" y="1116330"/>
                    <a:pt x="900507" y="1115378"/>
                    <a:pt x="902412" y="1115378"/>
                  </a:cubicBezTo>
                  <a:cubicBezTo>
                    <a:pt x="898602" y="1119188"/>
                    <a:pt x="892887" y="1122045"/>
                    <a:pt x="891935" y="1125855"/>
                  </a:cubicBezTo>
                  <a:cubicBezTo>
                    <a:pt x="900507" y="1121093"/>
                    <a:pt x="912890" y="1107758"/>
                    <a:pt x="915747" y="1114425"/>
                  </a:cubicBezTo>
                  <a:cubicBezTo>
                    <a:pt x="915747" y="1113473"/>
                    <a:pt x="917652" y="1112520"/>
                    <a:pt x="918605" y="1112520"/>
                  </a:cubicBezTo>
                  <a:cubicBezTo>
                    <a:pt x="913842" y="1117283"/>
                    <a:pt x="917652" y="1117283"/>
                    <a:pt x="913842" y="1122045"/>
                  </a:cubicBezTo>
                  <a:cubicBezTo>
                    <a:pt x="920510" y="1113473"/>
                    <a:pt x="929082" y="1109663"/>
                    <a:pt x="936702" y="1105853"/>
                  </a:cubicBezTo>
                  <a:cubicBezTo>
                    <a:pt x="944322" y="1101090"/>
                    <a:pt x="952895" y="1097280"/>
                    <a:pt x="956705" y="1087755"/>
                  </a:cubicBezTo>
                  <a:cubicBezTo>
                    <a:pt x="957657" y="1088708"/>
                    <a:pt x="956705" y="1090613"/>
                    <a:pt x="957657" y="1091565"/>
                  </a:cubicBezTo>
                  <a:cubicBezTo>
                    <a:pt x="961467" y="1088708"/>
                    <a:pt x="959562" y="1086803"/>
                    <a:pt x="965277" y="1083945"/>
                  </a:cubicBezTo>
                  <a:cubicBezTo>
                    <a:pt x="966230" y="1084898"/>
                    <a:pt x="968135" y="1083945"/>
                    <a:pt x="968135" y="1085850"/>
                  </a:cubicBezTo>
                  <a:cubicBezTo>
                    <a:pt x="970992" y="1082993"/>
                    <a:pt x="974802" y="1080135"/>
                    <a:pt x="975755" y="1078230"/>
                  </a:cubicBezTo>
                  <a:cubicBezTo>
                    <a:pt x="970040" y="1082993"/>
                    <a:pt x="967182" y="1082993"/>
                    <a:pt x="964325" y="1082040"/>
                  </a:cubicBezTo>
                  <a:cubicBezTo>
                    <a:pt x="973850" y="1076325"/>
                    <a:pt x="974802" y="1070610"/>
                    <a:pt x="985280" y="1067753"/>
                  </a:cubicBezTo>
                  <a:cubicBezTo>
                    <a:pt x="979565" y="1070610"/>
                    <a:pt x="983375" y="1072515"/>
                    <a:pt x="977660" y="1075373"/>
                  </a:cubicBezTo>
                  <a:cubicBezTo>
                    <a:pt x="980517" y="1076325"/>
                    <a:pt x="981470" y="1079183"/>
                    <a:pt x="985280" y="1075373"/>
                  </a:cubicBezTo>
                  <a:cubicBezTo>
                    <a:pt x="984327" y="1074420"/>
                    <a:pt x="983375" y="1073468"/>
                    <a:pt x="984327" y="1071563"/>
                  </a:cubicBezTo>
                  <a:cubicBezTo>
                    <a:pt x="985280" y="1075373"/>
                    <a:pt x="1003377" y="1063943"/>
                    <a:pt x="1010045" y="1057275"/>
                  </a:cubicBezTo>
                  <a:cubicBezTo>
                    <a:pt x="1009092" y="1053465"/>
                    <a:pt x="1005282" y="1058228"/>
                    <a:pt x="1004330" y="1055370"/>
                  </a:cubicBezTo>
                  <a:cubicBezTo>
                    <a:pt x="1006235" y="1054418"/>
                    <a:pt x="1009092" y="1052513"/>
                    <a:pt x="1011950" y="1049655"/>
                  </a:cubicBezTo>
                  <a:cubicBezTo>
                    <a:pt x="1010997" y="1053465"/>
                    <a:pt x="1010997" y="1052513"/>
                    <a:pt x="1013855" y="1054418"/>
                  </a:cubicBezTo>
                  <a:cubicBezTo>
                    <a:pt x="1017665" y="1051560"/>
                    <a:pt x="1013855" y="1050608"/>
                    <a:pt x="1016712" y="1048703"/>
                  </a:cubicBezTo>
                  <a:cubicBezTo>
                    <a:pt x="1018617" y="1051560"/>
                    <a:pt x="1024332" y="1043940"/>
                    <a:pt x="1026237" y="1044893"/>
                  </a:cubicBezTo>
                  <a:cubicBezTo>
                    <a:pt x="1029095" y="1038225"/>
                    <a:pt x="1032905" y="1038225"/>
                    <a:pt x="1032905" y="1041083"/>
                  </a:cubicBezTo>
                  <a:cubicBezTo>
                    <a:pt x="1035762" y="1035368"/>
                    <a:pt x="1037667" y="1034415"/>
                    <a:pt x="1039572" y="1029653"/>
                  </a:cubicBezTo>
                  <a:cubicBezTo>
                    <a:pt x="1042430" y="1028700"/>
                    <a:pt x="1040525" y="1030605"/>
                    <a:pt x="1041477" y="1031558"/>
                  </a:cubicBezTo>
                  <a:cubicBezTo>
                    <a:pt x="1046240" y="1025843"/>
                    <a:pt x="1045287" y="1026795"/>
                    <a:pt x="1050050" y="1024890"/>
                  </a:cubicBezTo>
                  <a:cubicBezTo>
                    <a:pt x="1051002" y="1022985"/>
                    <a:pt x="1051002" y="1020128"/>
                    <a:pt x="1051955" y="1018223"/>
                  </a:cubicBezTo>
                  <a:cubicBezTo>
                    <a:pt x="1054812" y="1017270"/>
                    <a:pt x="1056717" y="1013460"/>
                    <a:pt x="1054812" y="1019175"/>
                  </a:cubicBezTo>
                  <a:cubicBezTo>
                    <a:pt x="1068147" y="1007745"/>
                    <a:pt x="1064337" y="997268"/>
                    <a:pt x="1071957" y="991553"/>
                  </a:cubicBezTo>
                  <a:cubicBezTo>
                    <a:pt x="1068147" y="986790"/>
                    <a:pt x="1074815" y="982980"/>
                    <a:pt x="1080530" y="980123"/>
                  </a:cubicBezTo>
                  <a:cubicBezTo>
                    <a:pt x="1080530" y="977265"/>
                    <a:pt x="1075767" y="981075"/>
                    <a:pt x="1077672" y="978218"/>
                  </a:cubicBezTo>
                  <a:cubicBezTo>
                    <a:pt x="1081482" y="976313"/>
                    <a:pt x="1084340" y="973455"/>
                    <a:pt x="1087197" y="967740"/>
                  </a:cubicBezTo>
                  <a:cubicBezTo>
                    <a:pt x="1090055" y="968693"/>
                    <a:pt x="1088150" y="971550"/>
                    <a:pt x="1088150" y="972503"/>
                  </a:cubicBezTo>
                  <a:cubicBezTo>
                    <a:pt x="1089102" y="968693"/>
                    <a:pt x="1093865" y="965835"/>
                    <a:pt x="1092912" y="964883"/>
                  </a:cubicBezTo>
                  <a:cubicBezTo>
                    <a:pt x="1091007" y="966788"/>
                    <a:pt x="1090055" y="966788"/>
                    <a:pt x="1088150" y="966788"/>
                  </a:cubicBezTo>
                  <a:cubicBezTo>
                    <a:pt x="1090055" y="963930"/>
                    <a:pt x="1090055" y="962025"/>
                    <a:pt x="1092912" y="959168"/>
                  </a:cubicBezTo>
                  <a:lnTo>
                    <a:pt x="1094817" y="961073"/>
                  </a:lnTo>
                  <a:cubicBezTo>
                    <a:pt x="1099580" y="947738"/>
                    <a:pt x="1113867" y="935355"/>
                    <a:pt x="1113867" y="928688"/>
                  </a:cubicBezTo>
                  <a:cubicBezTo>
                    <a:pt x="1115772" y="923925"/>
                    <a:pt x="1117677" y="926783"/>
                    <a:pt x="1119582" y="924878"/>
                  </a:cubicBezTo>
                  <a:cubicBezTo>
                    <a:pt x="1118630" y="923925"/>
                    <a:pt x="1117677" y="924878"/>
                    <a:pt x="1116725" y="924878"/>
                  </a:cubicBezTo>
                  <a:cubicBezTo>
                    <a:pt x="1117677" y="921068"/>
                    <a:pt x="1131965" y="908685"/>
                    <a:pt x="1123392" y="914400"/>
                  </a:cubicBezTo>
                  <a:cubicBezTo>
                    <a:pt x="1127202" y="908685"/>
                    <a:pt x="1131012" y="907733"/>
                    <a:pt x="1131965" y="902970"/>
                  </a:cubicBezTo>
                  <a:cubicBezTo>
                    <a:pt x="1130060" y="905828"/>
                    <a:pt x="1128155" y="904875"/>
                    <a:pt x="1130060" y="902018"/>
                  </a:cubicBezTo>
                  <a:cubicBezTo>
                    <a:pt x="1130060" y="904875"/>
                    <a:pt x="1131965" y="903923"/>
                    <a:pt x="1133870" y="900113"/>
                  </a:cubicBezTo>
                  <a:cubicBezTo>
                    <a:pt x="1133870" y="898208"/>
                    <a:pt x="1134822" y="895350"/>
                    <a:pt x="1135775" y="892493"/>
                  </a:cubicBezTo>
                  <a:cubicBezTo>
                    <a:pt x="1135775" y="897255"/>
                    <a:pt x="1140537" y="886778"/>
                    <a:pt x="1141490" y="884873"/>
                  </a:cubicBezTo>
                  <a:cubicBezTo>
                    <a:pt x="1140537" y="885825"/>
                    <a:pt x="1139585" y="887730"/>
                    <a:pt x="1139585" y="886778"/>
                  </a:cubicBezTo>
                  <a:cubicBezTo>
                    <a:pt x="1140537" y="883920"/>
                    <a:pt x="1143395" y="876300"/>
                    <a:pt x="1146252" y="874395"/>
                  </a:cubicBezTo>
                  <a:cubicBezTo>
                    <a:pt x="1147205" y="875348"/>
                    <a:pt x="1143395" y="880110"/>
                    <a:pt x="1144347" y="880110"/>
                  </a:cubicBezTo>
                  <a:cubicBezTo>
                    <a:pt x="1148157" y="876300"/>
                    <a:pt x="1147205" y="873443"/>
                    <a:pt x="1149110" y="868680"/>
                  </a:cubicBezTo>
                  <a:cubicBezTo>
                    <a:pt x="1154825" y="868680"/>
                    <a:pt x="1152920" y="853440"/>
                    <a:pt x="1158635" y="854393"/>
                  </a:cubicBezTo>
                  <a:cubicBezTo>
                    <a:pt x="1154825" y="859155"/>
                    <a:pt x="1153872" y="864870"/>
                    <a:pt x="1152920" y="869633"/>
                  </a:cubicBezTo>
                  <a:cubicBezTo>
                    <a:pt x="1151967" y="874395"/>
                    <a:pt x="1151015" y="878205"/>
                    <a:pt x="1146252" y="880110"/>
                  </a:cubicBezTo>
                  <a:cubicBezTo>
                    <a:pt x="1150062" y="882968"/>
                    <a:pt x="1145300" y="885825"/>
                    <a:pt x="1142442" y="892493"/>
                  </a:cubicBezTo>
                  <a:cubicBezTo>
                    <a:pt x="1145300" y="892493"/>
                    <a:pt x="1142442" y="895350"/>
                    <a:pt x="1143395" y="896303"/>
                  </a:cubicBezTo>
                  <a:cubicBezTo>
                    <a:pt x="1148157" y="890588"/>
                    <a:pt x="1145300" y="891540"/>
                    <a:pt x="1145300" y="889635"/>
                  </a:cubicBezTo>
                  <a:cubicBezTo>
                    <a:pt x="1147205" y="888683"/>
                    <a:pt x="1148157" y="884873"/>
                    <a:pt x="1150062" y="886778"/>
                  </a:cubicBezTo>
                  <a:cubicBezTo>
                    <a:pt x="1149110" y="888683"/>
                    <a:pt x="1147205" y="890588"/>
                    <a:pt x="1148157" y="891540"/>
                  </a:cubicBezTo>
                  <a:cubicBezTo>
                    <a:pt x="1151015" y="885825"/>
                    <a:pt x="1153872" y="882968"/>
                    <a:pt x="1155777" y="882968"/>
                  </a:cubicBezTo>
                  <a:cubicBezTo>
                    <a:pt x="1156730" y="879158"/>
                    <a:pt x="1158635" y="876300"/>
                    <a:pt x="1161492" y="871538"/>
                  </a:cubicBezTo>
                  <a:cubicBezTo>
                    <a:pt x="1163397" y="867728"/>
                    <a:pt x="1166255" y="862013"/>
                    <a:pt x="1170065" y="854393"/>
                  </a:cubicBezTo>
                  <a:cubicBezTo>
                    <a:pt x="1170065" y="851535"/>
                    <a:pt x="1167207" y="855345"/>
                    <a:pt x="1168160" y="850583"/>
                  </a:cubicBezTo>
                  <a:cubicBezTo>
                    <a:pt x="1180542" y="833438"/>
                    <a:pt x="1182447" y="813435"/>
                    <a:pt x="1189115" y="799148"/>
                  </a:cubicBezTo>
                  <a:cubicBezTo>
                    <a:pt x="1188162" y="795338"/>
                    <a:pt x="1183400" y="800100"/>
                    <a:pt x="1186257" y="793433"/>
                  </a:cubicBezTo>
                  <a:cubicBezTo>
                    <a:pt x="1189115" y="790575"/>
                    <a:pt x="1190067" y="791528"/>
                    <a:pt x="1191020" y="793433"/>
                  </a:cubicBezTo>
                  <a:cubicBezTo>
                    <a:pt x="1192925" y="779145"/>
                    <a:pt x="1200545" y="771525"/>
                    <a:pt x="1205307" y="756285"/>
                  </a:cubicBezTo>
                  <a:cubicBezTo>
                    <a:pt x="1200545" y="748665"/>
                    <a:pt x="1211975" y="728663"/>
                    <a:pt x="1209117" y="718185"/>
                  </a:cubicBezTo>
                  <a:cubicBezTo>
                    <a:pt x="1208165" y="725805"/>
                    <a:pt x="1206260" y="734378"/>
                    <a:pt x="1202450" y="737235"/>
                  </a:cubicBezTo>
                  <a:cubicBezTo>
                    <a:pt x="1201497" y="730568"/>
                    <a:pt x="1204355" y="713423"/>
                    <a:pt x="1209117" y="716280"/>
                  </a:cubicBezTo>
                  <a:cubicBezTo>
                    <a:pt x="1208165" y="707708"/>
                    <a:pt x="1215785" y="701040"/>
                    <a:pt x="1211975" y="697230"/>
                  </a:cubicBezTo>
                  <a:cubicBezTo>
                    <a:pt x="1217690" y="696278"/>
                    <a:pt x="1220547" y="679133"/>
                    <a:pt x="1220547" y="668655"/>
                  </a:cubicBezTo>
                  <a:cubicBezTo>
                    <a:pt x="1220547" y="670560"/>
                    <a:pt x="1221500" y="666750"/>
                    <a:pt x="1222452" y="662940"/>
                  </a:cubicBezTo>
                  <a:cubicBezTo>
                    <a:pt x="1223405" y="652463"/>
                    <a:pt x="1225310" y="641033"/>
                    <a:pt x="1226262" y="629603"/>
                  </a:cubicBezTo>
                  <a:cubicBezTo>
                    <a:pt x="1226262" y="621030"/>
                    <a:pt x="1226262" y="611505"/>
                    <a:pt x="1226262" y="603885"/>
                  </a:cubicBezTo>
                  <a:cubicBezTo>
                    <a:pt x="1227215" y="603885"/>
                    <a:pt x="1228167" y="603885"/>
                    <a:pt x="1229120" y="603885"/>
                  </a:cubicBezTo>
                  <a:cubicBezTo>
                    <a:pt x="1228167" y="594360"/>
                    <a:pt x="1228167" y="584835"/>
                    <a:pt x="1227215" y="575310"/>
                  </a:cubicBezTo>
                  <a:cubicBezTo>
                    <a:pt x="1227215" y="575310"/>
                    <a:pt x="1227215" y="575310"/>
                    <a:pt x="1228167" y="575310"/>
                  </a:cubicBezTo>
                  <a:cubicBezTo>
                    <a:pt x="1227215" y="570548"/>
                    <a:pt x="1227215" y="568643"/>
                    <a:pt x="1226262" y="564833"/>
                  </a:cubicBezTo>
                  <a:cubicBezTo>
                    <a:pt x="1226262" y="561975"/>
                    <a:pt x="1225310" y="558165"/>
                    <a:pt x="1225310" y="555308"/>
                  </a:cubicBezTo>
                  <a:cubicBezTo>
                    <a:pt x="1227215" y="551498"/>
                    <a:pt x="1228167" y="543878"/>
                    <a:pt x="1228167" y="540068"/>
                  </a:cubicBezTo>
                  <a:cubicBezTo>
                    <a:pt x="1228167" y="542925"/>
                    <a:pt x="1230072" y="541973"/>
                    <a:pt x="1230072" y="545783"/>
                  </a:cubicBezTo>
                  <a:cubicBezTo>
                    <a:pt x="1229120" y="552450"/>
                    <a:pt x="1229120" y="561023"/>
                    <a:pt x="1231977" y="565785"/>
                  </a:cubicBezTo>
                  <a:cubicBezTo>
                    <a:pt x="1231025" y="568643"/>
                    <a:pt x="1231025" y="568643"/>
                    <a:pt x="1229120" y="567690"/>
                  </a:cubicBezTo>
                  <a:cubicBezTo>
                    <a:pt x="1231025" y="585788"/>
                    <a:pt x="1228167" y="600075"/>
                    <a:pt x="1231977" y="616268"/>
                  </a:cubicBezTo>
                  <a:cubicBezTo>
                    <a:pt x="1229120" y="612458"/>
                    <a:pt x="1229120" y="631508"/>
                    <a:pt x="1231977" y="627698"/>
                  </a:cubicBezTo>
                  <a:cubicBezTo>
                    <a:pt x="1230072" y="638175"/>
                    <a:pt x="1227215" y="651510"/>
                    <a:pt x="1226262" y="664845"/>
                  </a:cubicBezTo>
                  <a:cubicBezTo>
                    <a:pt x="1225310" y="671513"/>
                    <a:pt x="1225310" y="678180"/>
                    <a:pt x="1225310" y="684848"/>
                  </a:cubicBezTo>
                  <a:cubicBezTo>
                    <a:pt x="1225310" y="687705"/>
                    <a:pt x="1225310" y="690563"/>
                    <a:pt x="1225310" y="694373"/>
                  </a:cubicBezTo>
                  <a:cubicBezTo>
                    <a:pt x="1225310" y="697230"/>
                    <a:pt x="1225310" y="700088"/>
                    <a:pt x="1225310" y="701993"/>
                  </a:cubicBezTo>
                  <a:cubicBezTo>
                    <a:pt x="1226262" y="694373"/>
                    <a:pt x="1231025" y="680085"/>
                    <a:pt x="1229120" y="673418"/>
                  </a:cubicBezTo>
                  <a:cubicBezTo>
                    <a:pt x="1231977" y="677228"/>
                    <a:pt x="1231025" y="666750"/>
                    <a:pt x="1229120" y="665798"/>
                  </a:cubicBezTo>
                  <a:lnTo>
                    <a:pt x="1231977" y="665798"/>
                  </a:lnTo>
                  <a:cubicBezTo>
                    <a:pt x="1243407" y="643890"/>
                    <a:pt x="1243407" y="608648"/>
                    <a:pt x="1244360" y="573405"/>
                  </a:cubicBezTo>
                  <a:close/>
                  <a:moveTo>
                    <a:pt x="1015760" y="133350"/>
                  </a:moveTo>
                  <a:cubicBezTo>
                    <a:pt x="1018617" y="132398"/>
                    <a:pt x="1020522" y="136208"/>
                    <a:pt x="1021475" y="138113"/>
                  </a:cubicBezTo>
                  <a:cubicBezTo>
                    <a:pt x="1020522" y="139065"/>
                    <a:pt x="1016712" y="134303"/>
                    <a:pt x="1015760" y="133350"/>
                  </a:cubicBezTo>
                  <a:close/>
                  <a:moveTo>
                    <a:pt x="348057" y="1113473"/>
                  </a:moveTo>
                  <a:cubicBezTo>
                    <a:pt x="348057" y="1109663"/>
                    <a:pt x="354725" y="1115378"/>
                    <a:pt x="355677" y="1114425"/>
                  </a:cubicBezTo>
                  <a:cubicBezTo>
                    <a:pt x="358535" y="1117283"/>
                    <a:pt x="351867" y="1115378"/>
                    <a:pt x="348057" y="1113473"/>
                  </a:cubicBezTo>
                  <a:close/>
                  <a:moveTo>
                    <a:pt x="393777" y="1141095"/>
                  </a:moveTo>
                  <a:cubicBezTo>
                    <a:pt x="395682" y="1137285"/>
                    <a:pt x="398540" y="1142048"/>
                    <a:pt x="403302" y="1143953"/>
                  </a:cubicBezTo>
                  <a:cubicBezTo>
                    <a:pt x="403302" y="1144905"/>
                    <a:pt x="397587" y="1141095"/>
                    <a:pt x="393777" y="1141095"/>
                  </a:cubicBezTo>
                  <a:close/>
                  <a:moveTo>
                    <a:pt x="406160" y="1128713"/>
                  </a:moveTo>
                  <a:cubicBezTo>
                    <a:pt x="407112" y="1126808"/>
                    <a:pt x="412827" y="1128713"/>
                    <a:pt x="414732" y="1130618"/>
                  </a:cubicBezTo>
                  <a:cubicBezTo>
                    <a:pt x="413780" y="1132523"/>
                    <a:pt x="408065" y="1128713"/>
                    <a:pt x="406160" y="1128713"/>
                  </a:cubicBezTo>
                  <a:close/>
                  <a:moveTo>
                    <a:pt x="505220" y="1169670"/>
                  </a:moveTo>
                  <a:cubicBezTo>
                    <a:pt x="506172" y="1169670"/>
                    <a:pt x="509030" y="1169670"/>
                    <a:pt x="510935" y="1169670"/>
                  </a:cubicBezTo>
                  <a:cubicBezTo>
                    <a:pt x="510935" y="1170623"/>
                    <a:pt x="509982" y="1171575"/>
                    <a:pt x="511887" y="1172528"/>
                  </a:cubicBezTo>
                  <a:cubicBezTo>
                    <a:pt x="510935" y="1173480"/>
                    <a:pt x="503315" y="1171575"/>
                    <a:pt x="505220" y="1169670"/>
                  </a:cubicBezTo>
                  <a:close/>
                  <a:moveTo>
                    <a:pt x="551892" y="1178243"/>
                  </a:moveTo>
                  <a:cubicBezTo>
                    <a:pt x="550940" y="1176338"/>
                    <a:pt x="554750" y="1176338"/>
                    <a:pt x="554750" y="1175385"/>
                  </a:cubicBezTo>
                  <a:cubicBezTo>
                    <a:pt x="543320" y="1172528"/>
                    <a:pt x="530937" y="1174433"/>
                    <a:pt x="527127" y="1167765"/>
                  </a:cubicBezTo>
                  <a:cubicBezTo>
                    <a:pt x="537605" y="1170623"/>
                    <a:pt x="541415" y="1168718"/>
                    <a:pt x="549035" y="1166813"/>
                  </a:cubicBezTo>
                  <a:cubicBezTo>
                    <a:pt x="550940" y="1167765"/>
                    <a:pt x="551892" y="1168718"/>
                    <a:pt x="554750" y="1169670"/>
                  </a:cubicBezTo>
                  <a:cubicBezTo>
                    <a:pt x="552845" y="1171575"/>
                    <a:pt x="550940" y="1170623"/>
                    <a:pt x="547130" y="1169670"/>
                  </a:cubicBezTo>
                  <a:cubicBezTo>
                    <a:pt x="548082" y="1172528"/>
                    <a:pt x="551892" y="1174433"/>
                    <a:pt x="558560" y="1175385"/>
                  </a:cubicBezTo>
                  <a:cubicBezTo>
                    <a:pt x="560465" y="1178243"/>
                    <a:pt x="557607" y="1179195"/>
                    <a:pt x="551892" y="1178243"/>
                  </a:cubicBezTo>
                  <a:close/>
                  <a:moveTo>
                    <a:pt x="1183400" y="731520"/>
                  </a:moveTo>
                  <a:cubicBezTo>
                    <a:pt x="1185305" y="731520"/>
                    <a:pt x="1182447" y="736283"/>
                    <a:pt x="1182447" y="739140"/>
                  </a:cubicBezTo>
                  <a:cubicBezTo>
                    <a:pt x="1181495" y="738188"/>
                    <a:pt x="1181495" y="737235"/>
                    <a:pt x="1181495" y="736283"/>
                  </a:cubicBezTo>
                  <a:cubicBezTo>
                    <a:pt x="1181495" y="734378"/>
                    <a:pt x="1181495" y="733425"/>
                    <a:pt x="1183400" y="731520"/>
                  </a:cubicBezTo>
                  <a:cubicBezTo>
                    <a:pt x="1182447" y="731520"/>
                    <a:pt x="1182447" y="731520"/>
                    <a:pt x="1183400" y="731520"/>
                  </a:cubicBezTo>
                  <a:close/>
                  <a:moveTo>
                    <a:pt x="1170065" y="835343"/>
                  </a:moveTo>
                  <a:cubicBezTo>
                    <a:pt x="1167207" y="841058"/>
                    <a:pt x="1168160" y="840105"/>
                    <a:pt x="1165302" y="846773"/>
                  </a:cubicBezTo>
                  <a:cubicBezTo>
                    <a:pt x="1163397" y="848678"/>
                    <a:pt x="1160540" y="845820"/>
                    <a:pt x="1163397" y="841058"/>
                  </a:cubicBezTo>
                  <a:cubicBezTo>
                    <a:pt x="1165302" y="846773"/>
                    <a:pt x="1165302" y="834390"/>
                    <a:pt x="1170065" y="835343"/>
                  </a:cubicBezTo>
                  <a:close/>
                  <a:moveTo>
                    <a:pt x="779540" y="1134428"/>
                  </a:moveTo>
                  <a:cubicBezTo>
                    <a:pt x="779540" y="1136333"/>
                    <a:pt x="771920" y="1137285"/>
                    <a:pt x="769062" y="1139190"/>
                  </a:cubicBezTo>
                  <a:cubicBezTo>
                    <a:pt x="770015" y="1134428"/>
                    <a:pt x="773825" y="1136333"/>
                    <a:pt x="779540" y="1134428"/>
                  </a:cubicBezTo>
                  <a:close/>
                  <a:moveTo>
                    <a:pt x="703340" y="1168718"/>
                  </a:moveTo>
                  <a:cubicBezTo>
                    <a:pt x="694767" y="1169670"/>
                    <a:pt x="690957" y="1168718"/>
                    <a:pt x="682385" y="1167765"/>
                  </a:cubicBezTo>
                  <a:cubicBezTo>
                    <a:pt x="686195" y="1163955"/>
                    <a:pt x="694767" y="1165860"/>
                    <a:pt x="703340" y="1163003"/>
                  </a:cubicBezTo>
                  <a:cubicBezTo>
                    <a:pt x="704292" y="1164908"/>
                    <a:pt x="702387" y="1165860"/>
                    <a:pt x="703340" y="1168718"/>
                  </a:cubicBezTo>
                  <a:close/>
                  <a:moveTo>
                    <a:pt x="658572" y="1168718"/>
                  </a:moveTo>
                  <a:cubicBezTo>
                    <a:pt x="657620" y="1171575"/>
                    <a:pt x="653810" y="1168718"/>
                    <a:pt x="652857" y="1168718"/>
                  </a:cubicBezTo>
                  <a:cubicBezTo>
                    <a:pt x="651905" y="1166813"/>
                    <a:pt x="656667" y="1167765"/>
                    <a:pt x="656667" y="1165860"/>
                  </a:cubicBezTo>
                  <a:cubicBezTo>
                    <a:pt x="662382" y="1165860"/>
                    <a:pt x="653810" y="1169670"/>
                    <a:pt x="658572" y="1168718"/>
                  </a:cubicBezTo>
                  <a:close/>
                  <a:moveTo>
                    <a:pt x="676670" y="1167765"/>
                  </a:moveTo>
                  <a:cubicBezTo>
                    <a:pt x="675717" y="1169670"/>
                    <a:pt x="671907" y="1170623"/>
                    <a:pt x="671907" y="1172528"/>
                  </a:cubicBezTo>
                  <a:cubicBezTo>
                    <a:pt x="670002" y="1170623"/>
                    <a:pt x="659525" y="1174433"/>
                    <a:pt x="658572" y="1171575"/>
                  </a:cubicBezTo>
                  <a:cubicBezTo>
                    <a:pt x="664287" y="1173480"/>
                    <a:pt x="669050" y="1167765"/>
                    <a:pt x="676670" y="1167765"/>
                  </a:cubicBezTo>
                  <a:close/>
                  <a:moveTo>
                    <a:pt x="666192" y="1156335"/>
                  </a:moveTo>
                  <a:cubicBezTo>
                    <a:pt x="661430" y="1157288"/>
                    <a:pt x="657620" y="1159193"/>
                    <a:pt x="650000" y="1160145"/>
                  </a:cubicBezTo>
                  <a:cubicBezTo>
                    <a:pt x="646190" y="1156335"/>
                    <a:pt x="653810" y="1154430"/>
                    <a:pt x="661430" y="1152525"/>
                  </a:cubicBezTo>
                  <a:cubicBezTo>
                    <a:pt x="670002" y="1150620"/>
                    <a:pt x="680480" y="1149668"/>
                    <a:pt x="684290" y="1147763"/>
                  </a:cubicBezTo>
                  <a:cubicBezTo>
                    <a:pt x="690957" y="1148715"/>
                    <a:pt x="691910" y="1151573"/>
                    <a:pt x="684290" y="1154430"/>
                  </a:cubicBezTo>
                  <a:cubicBezTo>
                    <a:pt x="684290" y="1153478"/>
                    <a:pt x="685242" y="1153478"/>
                    <a:pt x="685242" y="1152525"/>
                  </a:cubicBezTo>
                  <a:cubicBezTo>
                    <a:pt x="675717" y="1154430"/>
                    <a:pt x="670002" y="1155383"/>
                    <a:pt x="666192" y="1156335"/>
                  </a:cubicBezTo>
                  <a:close/>
                  <a:moveTo>
                    <a:pt x="651905" y="1169670"/>
                  </a:moveTo>
                  <a:cubicBezTo>
                    <a:pt x="641427" y="1172528"/>
                    <a:pt x="616662" y="1172528"/>
                    <a:pt x="622377" y="1168718"/>
                  </a:cubicBezTo>
                  <a:cubicBezTo>
                    <a:pt x="629997" y="1171575"/>
                    <a:pt x="639522" y="1166813"/>
                    <a:pt x="651905" y="1169670"/>
                  </a:cubicBezTo>
                  <a:close/>
                  <a:moveTo>
                    <a:pt x="690957" y="1150620"/>
                  </a:moveTo>
                  <a:cubicBezTo>
                    <a:pt x="690005" y="1148715"/>
                    <a:pt x="693815" y="1147763"/>
                    <a:pt x="695720" y="1147763"/>
                  </a:cubicBezTo>
                  <a:cubicBezTo>
                    <a:pt x="696672" y="1149668"/>
                    <a:pt x="693815" y="1151573"/>
                    <a:pt x="690957" y="1150620"/>
                  </a:cubicBezTo>
                  <a:close/>
                  <a:moveTo>
                    <a:pt x="702387" y="1126808"/>
                  </a:moveTo>
                  <a:cubicBezTo>
                    <a:pt x="692862" y="1128713"/>
                    <a:pt x="682385" y="1129665"/>
                    <a:pt x="674765" y="1130618"/>
                  </a:cubicBezTo>
                  <a:cubicBezTo>
                    <a:pt x="671907" y="1131570"/>
                    <a:pt x="676670" y="1134428"/>
                    <a:pt x="679527" y="1133475"/>
                  </a:cubicBezTo>
                  <a:cubicBezTo>
                    <a:pt x="678575" y="1136333"/>
                    <a:pt x="673812" y="1134428"/>
                    <a:pt x="670955" y="1134428"/>
                  </a:cubicBezTo>
                  <a:cubicBezTo>
                    <a:pt x="670955" y="1133475"/>
                    <a:pt x="671907" y="1132523"/>
                    <a:pt x="671907" y="1130618"/>
                  </a:cubicBezTo>
                  <a:cubicBezTo>
                    <a:pt x="670955" y="1128713"/>
                    <a:pt x="665240" y="1131570"/>
                    <a:pt x="662382" y="1131570"/>
                  </a:cubicBezTo>
                  <a:cubicBezTo>
                    <a:pt x="670955" y="1125855"/>
                    <a:pt x="680480" y="1123950"/>
                    <a:pt x="690957" y="1122998"/>
                  </a:cubicBezTo>
                  <a:cubicBezTo>
                    <a:pt x="696672" y="1122045"/>
                    <a:pt x="701435" y="1122045"/>
                    <a:pt x="708102" y="1121093"/>
                  </a:cubicBezTo>
                  <a:cubicBezTo>
                    <a:pt x="713817" y="1120140"/>
                    <a:pt x="720485" y="1118235"/>
                    <a:pt x="727152" y="1116330"/>
                  </a:cubicBezTo>
                  <a:cubicBezTo>
                    <a:pt x="727152" y="1117283"/>
                    <a:pt x="727152" y="1118235"/>
                    <a:pt x="729057" y="1118235"/>
                  </a:cubicBezTo>
                  <a:cubicBezTo>
                    <a:pt x="725247" y="1120140"/>
                    <a:pt x="721437" y="1122045"/>
                    <a:pt x="716675" y="1122998"/>
                  </a:cubicBezTo>
                  <a:cubicBezTo>
                    <a:pt x="714770" y="1123950"/>
                    <a:pt x="711912" y="1123950"/>
                    <a:pt x="710007" y="1124903"/>
                  </a:cubicBezTo>
                  <a:cubicBezTo>
                    <a:pt x="707150" y="1125855"/>
                    <a:pt x="704292" y="1125855"/>
                    <a:pt x="702387" y="1126808"/>
                  </a:cubicBezTo>
                  <a:close/>
                  <a:moveTo>
                    <a:pt x="378537" y="1030605"/>
                  </a:moveTo>
                  <a:cubicBezTo>
                    <a:pt x="379490" y="1030605"/>
                    <a:pt x="379490" y="1030605"/>
                    <a:pt x="380442" y="1030605"/>
                  </a:cubicBezTo>
                  <a:cubicBezTo>
                    <a:pt x="380442" y="1030605"/>
                    <a:pt x="380442" y="1030605"/>
                    <a:pt x="380442" y="1030605"/>
                  </a:cubicBezTo>
                  <a:cubicBezTo>
                    <a:pt x="380442" y="1030605"/>
                    <a:pt x="380442" y="1030605"/>
                    <a:pt x="380442" y="1031558"/>
                  </a:cubicBezTo>
                  <a:cubicBezTo>
                    <a:pt x="378537" y="1031558"/>
                    <a:pt x="377585" y="1030605"/>
                    <a:pt x="377585" y="1030605"/>
                  </a:cubicBezTo>
                  <a:cubicBezTo>
                    <a:pt x="377585" y="1030605"/>
                    <a:pt x="377585" y="1030605"/>
                    <a:pt x="378537" y="1030605"/>
                  </a:cubicBezTo>
                  <a:close/>
                  <a:moveTo>
                    <a:pt x="301385" y="998220"/>
                  </a:moveTo>
                  <a:cubicBezTo>
                    <a:pt x="301385" y="998220"/>
                    <a:pt x="300432" y="999173"/>
                    <a:pt x="300432" y="999173"/>
                  </a:cubicBezTo>
                  <a:cubicBezTo>
                    <a:pt x="300432" y="999173"/>
                    <a:pt x="299480" y="999173"/>
                    <a:pt x="299480" y="998220"/>
                  </a:cubicBezTo>
                  <a:cubicBezTo>
                    <a:pt x="299480" y="998220"/>
                    <a:pt x="299480" y="997268"/>
                    <a:pt x="300432" y="997268"/>
                  </a:cubicBezTo>
                  <a:cubicBezTo>
                    <a:pt x="300432" y="997268"/>
                    <a:pt x="300432" y="996315"/>
                    <a:pt x="301385" y="996315"/>
                  </a:cubicBezTo>
                  <a:lnTo>
                    <a:pt x="301385" y="996315"/>
                  </a:lnTo>
                  <a:lnTo>
                    <a:pt x="301385" y="996315"/>
                  </a:lnTo>
                  <a:cubicBezTo>
                    <a:pt x="300432" y="997268"/>
                    <a:pt x="301385" y="997268"/>
                    <a:pt x="301385" y="998220"/>
                  </a:cubicBezTo>
                  <a:close/>
                  <a:moveTo>
                    <a:pt x="545225" y="107633"/>
                  </a:moveTo>
                  <a:cubicBezTo>
                    <a:pt x="544272" y="108585"/>
                    <a:pt x="542367" y="109538"/>
                    <a:pt x="540462" y="109538"/>
                  </a:cubicBezTo>
                  <a:cubicBezTo>
                    <a:pt x="540462" y="109538"/>
                    <a:pt x="539510" y="109538"/>
                    <a:pt x="539510" y="109538"/>
                  </a:cubicBezTo>
                  <a:cubicBezTo>
                    <a:pt x="538557" y="109538"/>
                    <a:pt x="536652" y="109538"/>
                    <a:pt x="534747" y="109538"/>
                  </a:cubicBezTo>
                  <a:cubicBezTo>
                    <a:pt x="538557" y="108585"/>
                    <a:pt x="541415" y="107633"/>
                    <a:pt x="545225" y="107633"/>
                  </a:cubicBezTo>
                  <a:close/>
                  <a:moveTo>
                    <a:pt x="1209117" y="426720"/>
                  </a:moveTo>
                  <a:cubicBezTo>
                    <a:pt x="1210070" y="430530"/>
                    <a:pt x="1209117" y="431483"/>
                    <a:pt x="1208165" y="433388"/>
                  </a:cubicBezTo>
                  <a:cubicBezTo>
                    <a:pt x="1207212" y="429578"/>
                    <a:pt x="1206260" y="424815"/>
                    <a:pt x="1205307" y="420053"/>
                  </a:cubicBezTo>
                  <a:cubicBezTo>
                    <a:pt x="1205307" y="419100"/>
                    <a:pt x="1205307" y="418148"/>
                    <a:pt x="1205307" y="418148"/>
                  </a:cubicBezTo>
                  <a:cubicBezTo>
                    <a:pt x="1209117" y="427673"/>
                    <a:pt x="1205307" y="426720"/>
                    <a:pt x="1209117" y="426720"/>
                  </a:cubicBezTo>
                  <a:close/>
                  <a:moveTo>
                    <a:pt x="1211022" y="434340"/>
                  </a:moveTo>
                  <a:cubicBezTo>
                    <a:pt x="1211975" y="437198"/>
                    <a:pt x="1211975" y="439103"/>
                    <a:pt x="1211975" y="441008"/>
                  </a:cubicBezTo>
                  <a:cubicBezTo>
                    <a:pt x="1211975" y="441008"/>
                    <a:pt x="1211975" y="441008"/>
                    <a:pt x="1211022" y="441008"/>
                  </a:cubicBezTo>
                  <a:cubicBezTo>
                    <a:pt x="1210070" y="440055"/>
                    <a:pt x="1210070" y="439103"/>
                    <a:pt x="1209117" y="439103"/>
                  </a:cubicBezTo>
                  <a:cubicBezTo>
                    <a:pt x="1210070" y="436245"/>
                    <a:pt x="1209117" y="434340"/>
                    <a:pt x="1211022" y="434340"/>
                  </a:cubicBezTo>
                  <a:close/>
                  <a:moveTo>
                    <a:pt x="1206260" y="636270"/>
                  </a:moveTo>
                  <a:cubicBezTo>
                    <a:pt x="1206260" y="634365"/>
                    <a:pt x="1206260" y="632460"/>
                    <a:pt x="1205307" y="632460"/>
                  </a:cubicBezTo>
                  <a:cubicBezTo>
                    <a:pt x="1205307" y="628650"/>
                    <a:pt x="1206260" y="625793"/>
                    <a:pt x="1207212" y="622935"/>
                  </a:cubicBezTo>
                  <a:cubicBezTo>
                    <a:pt x="1208165" y="623888"/>
                    <a:pt x="1208165" y="624840"/>
                    <a:pt x="1209117" y="625793"/>
                  </a:cubicBezTo>
                  <a:cubicBezTo>
                    <a:pt x="1209117" y="623888"/>
                    <a:pt x="1209117" y="621983"/>
                    <a:pt x="1208165" y="620078"/>
                  </a:cubicBezTo>
                  <a:cubicBezTo>
                    <a:pt x="1208165" y="620078"/>
                    <a:pt x="1208165" y="619125"/>
                    <a:pt x="1208165" y="619125"/>
                  </a:cubicBezTo>
                  <a:cubicBezTo>
                    <a:pt x="1208165" y="619125"/>
                    <a:pt x="1208165" y="618173"/>
                    <a:pt x="1208165" y="618173"/>
                  </a:cubicBezTo>
                  <a:cubicBezTo>
                    <a:pt x="1208165" y="617220"/>
                    <a:pt x="1208165" y="617220"/>
                    <a:pt x="1209117" y="616268"/>
                  </a:cubicBezTo>
                  <a:cubicBezTo>
                    <a:pt x="1209117" y="619125"/>
                    <a:pt x="1211022" y="619125"/>
                    <a:pt x="1210070" y="623888"/>
                  </a:cubicBezTo>
                  <a:cubicBezTo>
                    <a:pt x="1204355" y="630555"/>
                    <a:pt x="1208165" y="626745"/>
                    <a:pt x="1206260" y="636270"/>
                  </a:cubicBezTo>
                  <a:close/>
                  <a:moveTo>
                    <a:pt x="705245" y="116205"/>
                  </a:moveTo>
                  <a:cubicBezTo>
                    <a:pt x="704292" y="116205"/>
                    <a:pt x="703340" y="116205"/>
                    <a:pt x="703340" y="116205"/>
                  </a:cubicBezTo>
                  <a:cubicBezTo>
                    <a:pt x="704292" y="115253"/>
                    <a:pt x="705245" y="115253"/>
                    <a:pt x="705245" y="116205"/>
                  </a:cubicBezTo>
                  <a:cubicBezTo>
                    <a:pt x="706197" y="115253"/>
                    <a:pt x="706197" y="116205"/>
                    <a:pt x="705245" y="116205"/>
                  </a:cubicBezTo>
                  <a:close/>
                  <a:moveTo>
                    <a:pt x="1093865" y="270510"/>
                  </a:moveTo>
                  <a:cubicBezTo>
                    <a:pt x="1091007" y="270510"/>
                    <a:pt x="1089102" y="269558"/>
                    <a:pt x="1089102" y="266700"/>
                  </a:cubicBezTo>
                  <a:cubicBezTo>
                    <a:pt x="1089102" y="266700"/>
                    <a:pt x="1089102" y="266700"/>
                    <a:pt x="1089102" y="266700"/>
                  </a:cubicBezTo>
                  <a:cubicBezTo>
                    <a:pt x="1091007" y="267653"/>
                    <a:pt x="1092912" y="268605"/>
                    <a:pt x="1093865" y="270510"/>
                  </a:cubicBezTo>
                  <a:close/>
                  <a:moveTo>
                    <a:pt x="1204355" y="589598"/>
                  </a:moveTo>
                  <a:cubicBezTo>
                    <a:pt x="1204355" y="586740"/>
                    <a:pt x="1204355" y="584835"/>
                    <a:pt x="1203402" y="581978"/>
                  </a:cubicBezTo>
                  <a:cubicBezTo>
                    <a:pt x="1203402" y="581978"/>
                    <a:pt x="1203402" y="581978"/>
                    <a:pt x="1203402" y="581025"/>
                  </a:cubicBezTo>
                  <a:cubicBezTo>
                    <a:pt x="1204355" y="579120"/>
                    <a:pt x="1205307" y="577215"/>
                    <a:pt x="1207212" y="576263"/>
                  </a:cubicBezTo>
                  <a:cubicBezTo>
                    <a:pt x="1207212" y="579120"/>
                    <a:pt x="1207212" y="581025"/>
                    <a:pt x="1207212" y="583883"/>
                  </a:cubicBezTo>
                  <a:cubicBezTo>
                    <a:pt x="1207212" y="589598"/>
                    <a:pt x="1208165" y="594360"/>
                    <a:pt x="1208165" y="600075"/>
                  </a:cubicBezTo>
                  <a:cubicBezTo>
                    <a:pt x="1207212" y="600075"/>
                    <a:pt x="1205307" y="600075"/>
                    <a:pt x="1205307" y="602933"/>
                  </a:cubicBezTo>
                  <a:cubicBezTo>
                    <a:pt x="1206260" y="602933"/>
                    <a:pt x="1208165" y="601980"/>
                    <a:pt x="1208165" y="604838"/>
                  </a:cubicBezTo>
                  <a:cubicBezTo>
                    <a:pt x="1207212" y="609600"/>
                    <a:pt x="1206260" y="613410"/>
                    <a:pt x="1205307" y="616268"/>
                  </a:cubicBezTo>
                  <a:cubicBezTo>
                    <a:pt x="1205307" y="608648"/>
                    <a:pt x="1205307" y="599123"/>
                    <a:pt x="1204355" y="589598"/>
                  </a:cubicBezTo>
                  <a:close/>
                  <a:moveTo>
                    <a:pt x="1207212" y="568643"/>
                  </a:moveTo>
                  <a:cubicBezTo>
                    <a:pt x="1207212" y="568643"/>
                    <a:pt x="1207212" y="569595"/>
                    <a:pt x="1207212" y="569595"/>
                  </a:cubicBezTo>
                  <a:cubicBezTo>
                    <a:pt x="1207212" y="569595"/>
                    <a:pt x="1207212" y="568643"/>
                    <a:pt x="1207212" y="568643"/>
                  </a:cubicBezTo>
                  <a:close/>
                  <a:moveTo>
                    <a:pt x="1128155" y="307658"/>
                  </a:moveTo>
                  <a:cubicBezTo>
                    <a:pt x="1126250" y="305753"/>
                    <a:pt x="1126250" y="302895"/>
                    <a:pt x="1129107" y="300990"/>
                  </a:cubicBezTo>
                  <a:cubicBezTo>
                    <a:pt x="1129107" y="300990"/>
                    <a:pt x="1129107" y="300990"/>
                    <a:pt x="1130060" y="300990"/>
                  </a:cubicBezTo>
                  <a:cubicBezTo>
                    <a:pt x="1132917" y="303848"/>
                    <a:pt x="1134822" y="307658"/>
                    <a:pt x="1137680" y="312420"/>
                  </a:cubicBezTo>
                  <a:cubicBezTo>
                    <a:pt x="1133870" y="313373"/>
                    <a:pt x="1131965" y="311468"/>
                    <a:pt x="1128155" y="307658"/>
                  </a:cubicBezTo>
                  <a:close/>
                  <a:moveTo>
                    <a:pt x="1126250" y="296228"/>
                  </a:moveTo>
                  <a:cubicBezTo>
                    <a:pt x="1123392" y="295275"/>
                    <a:pt x="1121487" y="293370"/>
                    <a:pt x="1120535" y="290513"/>
                  </a:cubicBezTo>
                  <a:cubicBezTo>
                    <a:pt x="1122440" y="292418"/>
                    <a:pt x="1124345" y="294323"/>
                    <a:pt x="1126250" y="296228"/>
                  </a:cubicBezTo>
                  <a:close/>
                  <a:moveTo>
                    <a:pt x="1205307" y="633413"/>
                  </a:moveTo>
                  <a:cubicBezTo>
                    <a:pt x="1205307" y="635318"/>
                    <a:pt x="1205307" y="637223"/>
                    <a:pt x="1205307" y="639128"/>
                  </a:cubicBezTo>
                  <a:cubicBezTo>
                    <a:pt x="1205307" y="637223"/>
                    <a:pt x="1205307" y="635318"/>
                    <a:pt x="1205307" y="633413"/>
                  </a:cubicBezTo>
                  <a:close/>
                  <a:moveTo>
                    <a:pt x="1223405" y="493395"/>
                  </a:moveTo>
                  <a:cubicBezTo>
                    <a:pt x="1223405" y="492443"/>
                    <a:pt x="1224357" y="491490"/>
                    <a:pt x="1225310" y="489585"/>
                  </a:cubicBezTo>
                  <a:cubicBezTo>
                    <a:pt x="1225310" y="492443"/>
                    <a:pt x="1225310" y="494348"/>
                    <a:pt x="1224357" y="495300"/>
                  </a:cubicBezTo>
                  <a:cubicBezTo>
                    <a:pt x="1223405" y="494348"/>
                    <a:pt x="1223405" y="494348"/>
                    <a:pt x="1223405" y="493395"/>
                  </a:cubicBezTo>
                  <a:close/>
                  <a:moveTo>
                    <a:pt x="1221500" y="478155"/>
                  </a:moveTo>
                  <a:cubicBezTo>
                    <a:pt x="1221500" y="477203"/>
                    <a:pt x="1221500" y="477203"/>
                    <a:pt x="1221500" y="476250"/>
                  </a:cubicBezTo>
                  <a:cubicBezTo>
                    <a:pt x="1222452" y="477203"/>
                    <a:pt x="1222452" y="478155"/>
                    <a:pt x="1223405" y="479108"/>
                  </a:cubicBezTo>
                  <a:cubicBezTo>
                    <a:pt x="1222452" y="479108"/>
                    <a:pt x="1222452" y="479108"/>
                    <a:pt x="1221500" y="478155"/>
                  </a:cubicBezTo>
                  <a:close/>
                  <a:moveTo>
                    <a:pt x="1216737" y="461963"/>
                  </a:moveTo>
                  <a:cubicBezTo>
                    <a:pt x="1214832" y="466725"/>
                    <a:pt x="1217690" y="471488"/>
                    <a:pt x="1218642" y="470535"/>
                  </a:cubicBezTo>
                  <a:cubicBezTo>
                    <a:pt x="1218642" y="472440"/>
                    <a:pt x="1217690" y="473393"/>
                    <a:pt x="1217690" y="473393"/>
                  </a:cubicBezTo>
                  <a:cubicBezTo>
                    <a:pt x="1216737" y="472440"/>
                    <a:pt x="1216737" y="471488"/>
                    <a:pt x="1215785" y="470535"/>
                  </a:cubicBezTo>
                  <a:cubicBezTo>
                    <a:pt x="1215785" y="469583"/>
                    <a:pt x="1215785" y="469583"/>
                    <a:pt x="1215785" y="468630"/>
                  </a:cubicBezTo>
                  <a:cubicBezTo>
                    <a:pt x="1214832" y="467678"/>
                    <a:pt x="1213880" y="466725"/>
                    <a:pt x="1212927" y="465773"/>
                  </a:cubicBezTo>
                  <a:cubicBezTo>
                    <a:pt x="1211975" y="464820"/>
                    <a:pt x="1211975" y="463868"/>
                    <a:pt x="1211975" y="463868"/>
                  </a:cubicBezTo>
                  <a:cubicBezTo>
                    <a:pt x="1211022" y="461963"/>
                    <a:pt x="1212927" y="460058"/>
                    <a:pt x="1214832" y="460058"/>
                  </a:cubicBezTo>
                  <a:cubicBezTo>
                    <a:pt x="1214832" y="461010"/>
                    <a:pt x="1215785" y="461963"/>
                    <a:pt x="1216737" y="461963"/>
                  </a:cubicBezTo>
                  <a:cubicBezTo>
                    <a:pt x="1216737" y="461963"/>
                    <a:pt x="1216737" y="461963"/>
                    <a:pt x="1216737" y="461963"/>
                  </a:cubicBezTo>
                  <a:close/>
                  <a:moveTo>
                    <a:pt x="1205307" y="418148"/>
                  </a:moveTo>
                  <a:cubicBezTo>
                    <a:pt x="1205307" y="418148"/>
                    <a:pt x="1205307" y="418148"/>
                    <a:pt x="1205307" y="418148"/>
                  </a:cubicBezTo>
                  <a:cubicBezTo>
                    <a:pt x="1205307" y="417195"/>
                    <a:pt x="1205307" y="416243"/>
                    <a:pt x="1205307" y="416243"/>
                  </a:cubicBezTo>
                  <a:cubicBezTo>
                    <a:pt x="1205307" y="417195"/>
                    <a:pt x="1205307" y="418148"/>
                    <a:pt x="1205307" y="418148"/>
                  </a:cubicBezTo>
                  <a:close/>
                  <a:moveTo>
                    <a:pt x="554750" y="109538"/>
                  </a:moveTo>
                  <a:cubicBezTo>
                    <a:pt x="553797" y="109538"/>
                    <a:pt x="552845" y="109538"/>
                    <a:pt x="551892" y="108585"/>
                  </a:cubicBezTo>
                  <a:cubicBezTo>
                    <a:pt x="552845" y="109538"/>
                    <a:pt x="553797" y="109538"/>
                    <a:pt x="554750" y="109538"/>
                  </a:cubicBezTo>
                  <a:close/>
                  <a:moveTo>
                    <a:pt x="748107" y="1136333"/>
                  </a:moveTo>
                  <a:cubicBezTo>
                    <a:pt x="749060" y="1140143"/>
                    <a:pt x="744297" y="1137285"/>
                    <a:pt x="740487" y="1139190"/>
                  </a:cubicBezTo>
                  <a:cubicBezTo>
                    <a:pt x="741440" y="1137285"/>
                    <a:pt x="744297" y="1136333"/>
                    <a:pt x="748107" y="1136333"/>
                  </a:cubicBezTo>
                  <a:close/>
                  <a:moveTo>
                    <a:pt x="1060527" y="986790"/>
                  </a:moveTo>
                  <a:cubicBezTo>
                    <a:pt x="1062432" y="989648"/>
                    <a:pt x="1056717" y="991553"/>
                    <a:pt x="1052907" y="996315"/>
                  </a:cubicBezTo>
                  <a:cubicBezTo>
                    <a:pt x="1051955" y="995363"/>
                    <a:pt x="1050050" y="996315"/>
                    <a:pt x="1049097" y="995363"/>
                  </a:cubicBezTo>
                  <a:cubicBezTo>
                    <a:pt x="1052907" y="992505"/>
                    <a:pt x="1056717" y="988695"/>
                    <a:pt x="1060527" y="986790"/>
                  </a:cubicBezTo>
                  <a:close/>
                  <a:moveTo>
                    <a:pt x="1067195" y="977265"/>
                  </a:moveTo>
                  <a:cubicBezTo>
                    <a:pt x="1068147" y="978218"/>
                    <a:pt x="1069100" y="979170"/>
                    <a:pt x="1070052" y="977265"/>
                  </a:cubicBezTo>
                  <a:cubicBezTo>
                    <a:pt x="1071957" y="979170"/>
                    <a:pt x="1066242" y="984885"/>
                    <a:pt x="1063385" y="985838"/>
                  </a:cubicBezTo>
                  <a:cubicBezTo>
                    <a:pt x="1063385" y="983933"/>
                    <a:pt x="1064337" y="981075"/>
                    <a:pt x="1067195" y="977265"/>
                  </a:cubicBezTo>
                  <a:close/>
                  <a:moveTo>
                    <a:pt x="1185305" y="723900"/>
                  </a:moveTo>
                  <a:cubicBezTo>
                    <a:pt x="1186257" y="723900"/>
                    <a:pt x="1186257" y="723900"/>
                    <a:pt x="1185305" y="723900"/>
                  </a:cubicBezTo>
                  <a:cubicBezTo>
                    <a:pt x="1185305" y="726758"/>
                    <a:pt x="1185305" y="726758"/>
                    <a:pt x="1184352" y="726758"/>
                  </a:cubicBezTo>
                  <a:cubicBezTo>
                    <a:pt x="1185305" y="725805"/>
                    <a:pt x="1185305" y="724853"/>
                    <a:pt x="1185305" y="723900"/>
                  </a:cubicBezTo>
                  <a:close/>
                  <a:moveTo>
                    <a:pt x="1203402" y="662940"/>
                  </a:moveTo>
                  <a:cubicBezTo>
                    <a:pt x="1203402" y="661988"/>
                    <a:pt x="1203402" y="660083"/>
                    <a:pt x="1203402" y="659130"/>
                  </a:cubicBezTo>
                  <a:cubicBezTo>
                    <a:pt x="1203402" y="659130"/>
                    <a:pt x="1204355" y="658178"/>
                    <a:pt x="1205307" y="658178"/>
                  </a:cubicBezTo>
                  <a:cubicBezTo>
                    <a:pt x="1204355" y="660083"/>
                    <a:pt x="1203402" y="661988"/>
                    <a:pt x="1203402" y="662940"/>
                  </a:cubicBezTo>
                  <a:close/>
                  <a:moveTo>
                    <a:pt x="1206260" y="653415"/>
                  </a:moveTo>
                  <a:cubicBezTo>
                    <a:pt x="1206260" y="651510"/>
                    <a:pt x="1205307" y="648653"/>
                    <a:pt x="1205307" y="646748"/>
                  </a:cubicBezTo>
                  <a:cubicBezTo>
                    <a:pt x="1206260" y="644843"/>
                    <a:pt x="1206260" y="642938"/>
                    <a:pt x="1207212" y="640080"/>
                  </a:cubicBezTo>
                  <a:cubicBezTo>
                    <a:pt x="1207212" y="645795"/>
                    <a:pt x="1206260" y="648653"/>
                    <a:pt x="1206260" y="653415"/>
                  </a:cubicBezTo>
                  <a:cubicBezTo>
                    <a:pt x="1206260" y="653415"/>
                    <a:pt x="1206260" y="653415"/>
                    <a:pt x="1206260" y="653415"/>
                  </a:cubicBezTo>
                  <a:close/>
                  <a:moveTo>
                    <a:pt x="1225310" y="521018"/>
                  </a:moveTo>
                  <a:cubicBezTo>
                    <a:pt x="1226262" y="517208"/>
                    <a:pt x="1226262" y="513398"/>
                    <a:pt x="1225310" y="508635"/>
                  </a:cubicBezTo>
                  <a:cubicBezTo>
                    <a:pt x="1230072" y="510540"/>
                    <a:pt x="1228167" y="521018"/>
                    <a:pt x="1225310" y="524828"/>
                  </a:cubicBezTo>
                  <a:cubicBezTo>
                    <a:pt x="1225310" y="523875"/>
                    <a:pt x="1225310" y="522923"/>
                    <a:pt x="1225310" y="521018"/>
                  </a:cubicBezTo>
                  <a:close/>
                  <a:moveTo>
                    <a:pt x="1224357" y="498158"/>
                  </a:moveTo>
                  <a:cubicBezTo>
                    <a:pt x="1225310" y="500063"/>
                    <a:pt x="1226262" y="502920"/>
                    <a:pt x="1227215" y="506730"/>
                  </a:cubicBezTo>
                  <a:cubicBezTo>
                    <a:pt x="1224357" y="509588"/>
                    <a:pt x="1223405" y="501015"/>
                    <a:pt x="1224357" y="498158"/>
                  </a:cubicBezTo>
                  <a:close/>
                  <a:moveTo>
                    <a:pt x="1212927" y="422910"/>
                  </a:moveTo>
                  <a:lnTo>
                    <a:pt x="1210070" y="423863"/>
                  </a:lnTo>
                  <a:cubicBezTo>
                    <a:pt x="1209117" y="421005"/>
                    <a:pt x="1211022" y="417195"/>
                    <a:pt x="1208165" y="416243"/>
                  </a:cubicBezTo>
                  <a:cubicBezTo>
                    <a:pt x="1207212" y="411480"/>
                    <a:pt x="1210070" y="417195"/>
                    <a:pt x="1211022" y="417195"/>
                  </a:cubicBezTo>
                  <a:cubicBezTo>
                    <a:pt x="1211022" y="415290"/>
                    <a:pt x="1210070" y="414338"/>
                    <a:pt x="1209117" y="412433"/>
                  </a:cubicBezTo>
                  <a:cubicBezTo>
                    <a:pt x="1210070" y="412433"/>
                    <a:pt x="1210070" y="411480"/>
                    <a:pt x="1211022" y="410528"/>
                  </a:cubicBezTo>
                  <a:cubicBezTo>
                    <a:pt x="1211975" y="414338"/>
                    <a:pt x="1212927" y="418148"/>
                    <a:pt x="1212927" y="422910"/>
                  </a:cubicBezTo>
                  <a:close/>
                  <a:moveTo>
                    <a:pt x="1206260" y="397193"/>
                  </a:moveTo>
                  <a:cubicBezTo>
                    <a:pt x="1205307" y="397193"/>
                    <a:pt x="1204355" y="394335"/>
                    <a:pt x="1204355" y="392430"/>
                  </a:cubicBezTo>
                  <a:cubicBezTo>
                    <a:pt x="1204355" y="392430"/>
                    <a:pt x="1204355" y="392430"/>
                    <a:pt x="1204355" y="392430"/>
                  </a:cubicBezTo>
                  <a:cubicBezTo>
                    <a:pt x="1205307" y="392430"/>
                    <a:pt x="1205307" y="391478"/>
                    <a:pt x="1206260" y="391478"/>
                  </a:cubicBezTo>
                  <a:cubicBezTo>
                    <a:pt x="1208165" y="395288"/>
                    <a:pt x="1206260" y="394335"/>
                    <a:pt x="1206260" y="397193"/>
                  </a:cubicBezTo>
                  <a:close/>
                  <a:moveTo>
                    <a:pt x="1192925" y="381953"/>
                  </a:moveTo>
                  <a:cubicBezTo>
                    <a:pt x="1192925" y="381953"/>
                    <a:pt x="1193877" y="381953"/>
                    <a:pt x="1193877" y="381953"/>
                  </a:cubicBezTo>
                  <a:cubicBezTo>
                    <a:pt x="1196735" y="383858"/>
                    <a:pt x="1198640" y="385763"/>
                    <a:pt x="1199592" y="389573"/>
                  </a:cubicBezTo>
                  <a:cubicBezTo>
                    <a:pt x="1199592" y="391478"/>
                    <a:pt x="1201497" y="391478"/>
                    <a:pt x="1202450" y="391478"/>
                  </a:cubicBezTo>
                  <a:cubicBezTo>
                    <a:pt x="1202450" y="392430"/>
                    <a:pt x="1203402" y="394335"/>
                    <a:pt x="1203402" y="395288"/>
                  </a:cubicBezTo>
                  <a:cubicBezTo>
                    <a:pt x="1202450" y="395288"/>
                    <a:pt x="1202450" y="397193"/>
                    <a:pt x="1202450" y="397193"/>
                  </a:cubicBezTo>
                  <a:cubicBezTo>
                    <a:pt x="1200545" y="390525"/>
                    <a:pt x="1196735" y="392430"/>
                    <a:pt x="1201497" y="396240"/>
                  </a:cubicBezTo>
                  <a:cubicBezTo>
                    <a:pt x="1201497" y="397193"/>
                    <a:pt x="1201497" y="398145"/>
                    <a:pt x="1202450" y="399098"/>
                  </a:cubicBezTo>
                  <a:cubicBezTo>
                    <a:pt x="1199592" y="399098"/>
                    <a:pt x="1197687" y="399098"/>
                    <a:pt x="1194830" y="399098"/>
                  </a:cubicBezTo>
                  <a:cubicBezTo>
                    <a:pt x="1193877" y="399098"/>
                    <a:pt x="1192925" y="397193"/>
                    <a:pt x="1192925" y="396240"/>
                  </a:cubicBezTo>
                  <a:cubicBezTo>
                    <a:pt x="1193877" y="394335"/>
                    <a:pt x="1195782" y="391478"/>
                    <a:pt x="1194830" y="389573"/>
                  </a:cubicBezTo>
                  <a:cubicBezTo>
                    <a:pt x="1194830" y="387668"/>
                    <a:pt x="1191972" y="385763"/>
                    <a:pt x="1191972" y="382905"/>
                  </a:cubicBezTo>
                  <a:cubicBezTo>
                    <a:pt x="1191972" y="382905"/>
                    <a:pt x="1192925" y="381953"/>
                    <a:pt x="1192925" y="381953"/>
                  </a:cubicBezTo>
                  <a:close/>
                  <a:moveTo>
                    <a:pt x="1166255" y="331470"/>
                  </a:moveTo>
                  <a:cubicBezTo>
                    <a:pt x="1165302" y="331470"/>
                    <a:pt x="1164350" y="330518"/>
                    <a:pt x="1163397" y="331470"/>
                  </a:cubicBezTo>
                  <a:cubicBezTo>
                    <a:pt x="1162445" y="330518"/>
                    <a:pt x="1162445" y="328613"/>
                    <a:pt x="1161492" y="327660"/>
                  </a:cubicBezTo>
                  <a:cubicBezTo>
                    <a:pt x="1161492" y="326708"/>
                    <a:pt x="1161492" y="325755"/>
                    <a:pt x="1161492" y="324803"/>
                  </a:cubicBezTo>
                  <a:cubicBezTo>
                    <a:pt x="1162445" y="326708"/>
                    <a:pt x="1164350" y="329565"/>
                    <a:pt x="1166255" y="331470"/>
                  </a:cubicBezTo>
                  <a:close/>
                  <a:moveTo>
                    <a:pt x="1062432" y="189548"/>
                  </a:moveTo>
                  <a:cubicBezTo>
                    <a:pt x="1063385" y="190500"/>
                    <a:pt x="1063385" y="190500"/>
                    <a:pt x="1064337" y="191453"/>
                  </a:cubicBezTo>
                  <a:cubicBezTo>
                    <a:pt x="1064337" y="191453"/>
                    <a:pt x="1064337" y="191453"/>
                    <a:pt x="1064337" y="192405"/>
                  </a:cubicBezTo>
                  <a:cubicBezTo>
                    <a:pt x="1060527" y="191453"/>
                    <a:pt x="1059575" y="187643"/>
                    <a:pt x="1057670" y="182880"/>
                  </a:cubicBezTo>
                  <a:cubicBezTo>
                    <a:pt x="1058622" y="185738"/>
                    <a:pt x="1060527" y="187643"/>
                    <a:pt x="1062432" y="189548"/>
                  </a:cubicBezTo>
                  <a:close/>
                  <a:moveTo>
                    <a:pt x="1007187" y="171450"/>
                  </a:moveTo>
                  <a:cubicBezTo>
                    <a:pt x="1007187" y="172403"/>
                    <a:pt x="1008140" y="172403"/>
                    <a:pt x="1007187" y="171450"/>
                  </a:cubicBezTo>
                  <a:cubicBezTo>
                    <a:pt x="1007187" y="172403"/>
                    <a:pt x="1006235" y="171450"/>
                    <a:pt x="1006235" y="171450"/>
                  </a:cubicBezTo>
                  <a:cubicBezTo>
                    <a:pt x="1006235" y="171450"/>
                    <a:pt x="1006235" y="171450"/>
                    <a:pt x="1007187" y="171450"/>
                  </a:cubicBezTo>
                  <a:close/>
                  <a:moveTo>
                    <a:pt x="523317" y="111443"/>
                  </a:moveTo>
                  <a:cubicBezTo>
                    <a:pt x="523317" y="112395"/>
                    <a:pt x="523317" y="112395"/>
                    <a:pt x="523317" y="113348"/>
                  </a:cubicBezTo>
                  <a:cubicBezTo>
                    <a:pt x="525222" y="113348"/>
                    <a:pt x="526175" y="112395"/>
                    <a:pt x="526175" y="111443"/>
                  </a:cubicBezTo>
                  <a:cubicBezTo>
                    <a:pt x="529032" y="111443"/>
                    <a:pt x="530937" y="111443"/>
                    <a:pt x="533795" y="111443"/>
                  </a:cubicBezTo>
                  <a:cubicBezTo>
                    <a:pt x="532842" y="113348"/>
                    <a:pt x="530937" y="115253"/>
                    <a:pt x="529032" y="116205"/>
                  </a:cubicBezTo>
                  <a:cubicBezTo>
                    <a:pt x="526175" y="118110"/>
                    <a:pt x="524270" y="117158"/>
                    <a:pt x="522365" y="113348"/>
                  </a:cubicBezTo>
                  <a:cubicBezTo>
                    <a:pt x="521412" y="113348"/>
                    <a:pt x="520460" y="114300"/>
                    <a:pt x="519507" y="114300"/>
                  </a:cubicBezTo>
                  <a:cubicBezTo>
                    <a:pt x="514745" y="117158"/>
                    <a:pt x="512840" y="117158"/>
                    <a:pt x="509982" y="113348"/>
                  </a:cubicBezTo>
                  <a:cubicBezTo>
                    <a:pt x="509982" y="113348"/>
                    <a:pt x="509982" y="113348"/>
                    <a:pt x="509982" y="113348"/>
                  </a:cubicBezTo>
                  <a:cubicBezTo>
                    <a:pt x="514745" y="112395"/>
                    <a:pt x="519507" y="111443"/>
                    <a:pt x="523317" y="111443"/>
                  </a:cubicBezTo>
                  <a:close/>
                  <a:moveTo>
                    <a:pt x="486170" y="117158"/>
                  </a:moveTo>
                  <a:cubicBezTo>
                    <a:pt x="490932" y="116205"/>
                    <a:pt x="494742" y="116205"/>
                    <a:pt x="498552" y="116205"/>
                  </a:cubicBezTo>
                  <a:cubicBezTo>
                    <a:pt x="497600" y="117158"/>
                    <a:pt x="496647" y="117158"/>
                    <a:pt x="494742" y="117158"/>
                  </a:cubicBezTo>
                  <a:cubicBezTo>
                    <a:pt x="493790" y="117158"/>
                    <a:pt x="491885" y="117158"/>
                    <a:pt x="490932" y="118110"/>
                  </a:cubicBezTo>
                  <a:cubicBezTo>
                    <a:pt x="487122" y="123825"/>
                    <a:pt x="479502" y="119063"/>
                    <a:pt x="474740" y="122873"/>
                  </a:cubicBezTo>
                  <a:cubicBezTo>
                    <a:pt x="471882" y="125730"/>
                    <a:pt x="469977" y="123825"/>
                    <a:pt x="468072" y="121920"/>
                  </a:cubicBezTo>
                  <a:cubicBezTo>
                    <a:pt x="474740" y="120015"/>
                    <a:pt x="480455" y="118110"/>
                    <a:pt x="486170" y="117158"/>
                  </a:cubicBezTo>
                  <a:close/>
                  <a:moveTo>
                    <a:pt x="169940" y="883920"/>
                  </a:moveTo>
                  <a:cubicBezTo>
                    <a:pt x="168987" y="883920"/>
                    <a:pt x="168987" y="882015"/>
                    <a:pt x="168987" y="881063"/>
                  </a:cubicBezTo>
                  <a:cubicBezTo>
                    <a:pt x="168987" y="880110"/>
                    <a:pt x="168987" y="880110"/>
                    <a:pt x="169940" y="880110"/>
                  </a:cubicBezTo>
                  <a:cubicBezTo>
                    <a:pt x="169940" y="880110"/>
                    <a:pt x="170892" y="879158"/>
                    <a:pt x="170892" y="879158"/>
                  </a:cubicBezTo>
                  <a:cubicBezTo>
                    <a:pt x="170892" y="879158"/>
                    <a:pt x="170892" y="879158"/>
                    <a:pt x="170892" y="879158"/>
                  </a:cubicBezTo>
                  <a:cubicBezTo>
                    <a:pt x="170892" y="879158"/>
                    <a:pt x="170892" y="879158"/>
                    <a:pt x="170892" y="879158"/>
                  </a:cubicBezTo>
                  <a:cubicBezTo>
                    <a:pt x="171845" y="880110"/>
                    <a:pt x="171845" y="881063"/>
                    <a:pt x="171845" y="882015"/>
                  </a:cubicBezTo>
                  <a:cubicBezTo>
                    <a:pt x="171845" y="882968"/>
                    <a:pt x="171845" y="883920"/>
                    <a:pt x="169940" y="883920"/>
                  </a:cubicBezTo>
                  <a:close/>
                  <a:moveTo>
                    <a:pt x="187085" y="931545"/>
                  </a:moveTo>
                  <a:cubicBezTo>
                    <a:pt x="187085" y="932498"/>
                    <a:pt x="186132" y="933450"/>
                    <a:pt x="185180" y="933450"/>
                  </a:cubicBezTo>
                  <a:cubicBezTo>
                    <a:pt x="185180" y="933450"/>
                    <a:pt x="184227" y="932498"/>
                    <a:pt x="184227" y="932498"/>
                  </a:cubicBezTo>
                  <a:cubicBezTo>
                    <a:pt x="184227" y="930593"/>
                    <a:pt x="184227" y="928688"/>
                    <a:pt x="184227" y="927735"/>
                  </a:cubicBezTo>
                  <a:cubicBezTo>
                    <a:pt x="184227" y="927735"/>
                    <a:pt x="184227" y="927735"/>
                    <a:pt x="184227" y="927735"/>
                  </a:cubicBezTo>
                  <a:cubicBezTo>
                    <a:pt x="184227" y="927735"/>
                    <a:pt x="184227" y="927735"/>
                    <a:pt x="184227" y="927735"/>
                  </a:cubicBezTo>
                  <a:cubicBezTo>
                    <a:pt x="183275" y="927735"/>
                    <a:pt x="182322" y="926783"/>
                    <a:pt x="181370" y="926783"/>
                  </a:cubicBezTo>
                  <a:cubicBezTo>
                    <a:pt x="181370" y="926783"/>
                    <a:pt x="181370" y="925830"/>
                    <a:pt x="181370" y="925830"/>
                  </a:cubicBezTo>
                  <a:cubicBezTo>
                    <a:pt x="183275" y="925830"/>
                    <a:pt x="183275" y="926783"/>
                    <a:pt x="183275" y="928688"/>
                  </a:cubicBezTo>
                  <a:cubicBezTo>
                    <a:pt x="183275" y="928688"/>
                    <a:pt x="183275" y="928688"/>
                    <a:pt x="183275" y="928688"/>
                  </a:cubicBezTo>
                  <a:cubicBezTo>
                    <a:pt x="183275" y="928688"/>
                    <a:pt x="183275" y="928688"/>
                    <a:pt x="183275" y="928688"/>
                  </a:cubicBezTo>
                  <a:cubicBezTo>
                    <a:pt x="186132" y="927735"/>
                    <a:pt x="188037" y="928688"/>
                    <a:pt x="187085" y="931545"/>
                  </a:cubicBezTo>
                  <a:close/>
                  <a:moveTo>
                    <a:pt x="198515" y="942023"/>
                  </a:moveTo>
                  <a:cubicBezTo>
                    <a:pt x="198515" y="942023"/>
                    <a:pt x="198515" y="942023"/>
                    <a:pt x="198515" y="942023"/>
                  </a:cubicBezTo>
                  <a:lnTo>
                    <a:pt x="198515" y="942023"/>
                  </a:lnTo>
                  <a:cubicBezTo>
                    <a:pt x="197562" y="941070"/>
                    <a:pt x="196610" y="941070"/>
                    <a:pt x="195657" y="940118"/>
                  </a:cubicBezTo>
                  <a:cubicBezTo>
                    <a:pt x="196610" y="939165"/>
                    <a:pt x="197562" y="938213"/>
                    <a:pt x="198515" y="938213"/>
                  </a:cubicBezTo>
                  <a:cubicBezTo>
                    <a:pt x="199467" y="938213"/>
                    <a:pt x="200420" y="939165"/>
                    <a:pt x="201372" y="940118"/>
                  </a:cubicBezTo>
                  <a:cubicBezTo>
                    <a:pt x="200420" y="941070"/>
                    <a:pt x="199467" y="942023"/>
                    <a:pt x="198515" y="942023"/>
                  </a:cubicBezTo>
                  <a:close/>
                  <a:moveTo>
                    <a:pt x="206135" y="950595"/>
                  </a:moveTo>
                  <a:cubicBezTo>
                    <a:pt x="206135" y="951548"/>
                    <a:pt x="206135" y="953453"/>
                    <a:pt x="204230" y="953453"/>
                  </a:cubicBezTo>
                  <a:cubicBezTo>
                    <a:pt x="204230" y="953453"/>
                    <a:pt x="204230" y="952500"/>
                    <a:pt x="204230" y="952500"/>
                  </a:cubicBezTo>
                  <a:cubicBezTo>
                    <a:pt x="204230" y="951548"/>
                    <a:pt x="205182" y="950595"/>
                    <a:pt x="206135" y="950595"/>
                  </a:cubicBezTo>
                  <a:cubicBezTo>
                    <a:pt x="206135" y="950595"/>
                    <a:pt x="206135" y="950595"/>
                    <a:pt x="206135" y="950595"/>
                  </a:cubicBezTo>
                  <a:cubicBezTo>
                    <a:pt x="206135" y="949643"/>
                    <a:pt x="206135" y="949643"/>
                    <a:pt x="206135" y="950595"/>
                  </a:cubicBezTo>
                  <a:cubicBezTo>
                    <a:pt x="206135" y="947738"/>
                    <a:pt x="206135" y="945833"/>
                    <a:pt x="208040" y="943928"/>
                  </a:cubicBezTo>
                  <a:cubicBezTo>
                    <a:pt x="208992" y="942975"/>
                    <a:pt x="212802" y="942975"/>
                    <a:pt x="212802" y="943928"/>
                  </a:cubicBezTo>
                  <a:cubicBezTo>
                    <a:pt x="212802" y="944880"/>
                    <a:pt x="212802" y="945833"/>
                    <a:pt x="211850" y="946785"/>
                  </a:cubicBezTo>
                  <a:cubicBezTo>
                    <a:pt x="210897" y="947738"/>
                    <a:pt x="208992" y="950595"/>
                    <a:pt x="206135" y="950595"/>
                  </a:cubicBezTo>
                  <a:cubicBezTo>
                    <a:pt x="207087" y="949643"/>
                    <a:pt x="207087" y="950595"/>
                    <a:pt x="206135" y="950595"/>
                  </a:cubicBezTo>
                  <a:cubicBezTo>
                    <a:pt x="206135" y="950595"/>
                    <a:pt x="206135" y="950595"/>
                    <a:pt x="206135" y="950595"/>
                  </a:cubicBezTo>
                  <a:close/>
                  <a:moveTo>
                    <a:pt x="221375" y="954405"/>
                  </a:moveTo>
                  <a:cubicBezTo>
                    <a:pt x="218517" y="960120"/>
                    <a:pt x="212802" y="964883"/>
                    <a:pt x="212802" y="972503"/>
                  </a:cubicBezTo>
                  <a:cubicBezTo>
                    <a:pt x="212802" y="972503"/>
                    <a:pt x="210897" y="973455"/>
                    <a:pt x="209945" y="973455"/>
                  </a:cubicBezTo>
                  <a:cubicBezTo>
                    <a:pt x="208992" y="973455"/>
                    <a:pt x="207087" y="971550"/>
                    <a:pt x="208040" y="971550"/>
                  </a:cubicBezTo>
                  <a:cubicBezTo>
                    <a:pt x="209945" y="963930"/>
                    <a:pt x="212802" y="958215"/>
                    <a:pt x="217565" y="951548"/>
                  </a:cubicBezTo>
                  <a:cubicBezTo>
                    <a:pt x="217565" y="950595"/>
                    <a:pt x="219470" y="951548"/>
                    <a:pt x="221375" y="951548"/>
                  </a:cubicBezTo>
                  <a:cubicBezTo>
                    <a:pt x="221375" y="951548"/>
                    <a:pt x="221375" y="951548"/>
                    <a:pt x="221375" y="951548"/>
                  </a:cubicBezTo>
                  <a:cubicBezTo>
                    <a:pt x="221375" y="951548"/>
                    <a:pt x="222327" y="952500"/>
                    <a:pt x="222327" y="952500"/>
                  </a:cubicBezTo>
                  <a:cubicBezTo>
                    <a:pt x="222327" y="952500"/>
                    <a:pt x="222327" y="952500"/>
                    <a:pt x="222327" y="952500"/>
                  </a:cubicBezTo>
                  <a:cubicBezTo>
                    <a:pt x="221375" y="952500"/>
                    <a:pt x="221375" y="953453"/>
                    <a:pt x="221375" y="954405"/>
                  </a:cubicBezTo>
                  <a:close/>
                  <a:moveTo>
                    <a:pt x="278525" y="1001078"/>
                  </a:moveTo>
                  <a:cubicBezTo>
                    <a:pt x="277572" y="1002030"/>
                    <a:pt x="276620" y="1002983"/>
                    <a:pt x="275667" y="1002983"/>
                  </a:cubicBezTo>
                  <a:cubicBezTo>
                    <a:pt x="275667" y="1002030"/>
                    <a:pt x="276620" y="1001078"/>
                    <a:pt x="278525" y="1000125"/>
                  </a:cubicBezTo>
                  <a:cubicBezTo>
                    <a:pt x="281382" y="999173"/>
                    <a:pt x="283287" y="1002030"/>
                    <a:pt x="283287" y="1004888"/>
                  </a:cubicBezTo>
                  <a:cubicBezTo>
                    <a:pt x="283287" y="1004888"/>
                    <a:pt x="283287" y="1005840"/>
                    <a:pt x="283287" y="1005840"/>
                  </a:cubicBezTo>
                  <a:cubicBezTo>
                    <a:pt x="281382" y="1003935"/>
                    <a:pt x="280430" y="1002983"/>
                    <a:pt x="278525" y="1001078"/>
                  </a:cubicBezTo>
                  <a:close/>
                  <a:moveTo>
                    <a:pt x="302337" y="1006793"/>
                  </a:moveTo>
                  <a:cubicBezTo>
                    <a:pt x="302337" y="1007745"/>
                    <a:pt x="302337" y="1007745"/>
                    <a:pt x="302337" y="1006793"/>
                  </a:cubicBezTo>
                  <a:lnTo>
                    <a:pt x="302337" y="1006793"/>
                  </a:lnTo>
                  <a:cubicBezTo>
                    <a:pt x="302337" y="1007745"/>
                    <a:pt x="302337" y="1006793"/>
                    <a:pt x="302337" y="1006793"/>
                  </a:cubicBezTo>
                  <a:cubicBezTo>
                    <a:pt x="302337" y="1006793"/>
                    <a:pt x="302337" y="1006793"/>
                    <a:pt x="302337" y="1006793"/>
                  </a:cubicBezTo>
                  <a:cubicBezTo>
                    <a:pt x="303290" y="1005840"/>
                    <a:pt x="303290" y="1005840"/>
                    <a:pt x="303290" y="1006793"/>
                  </a:cubicBezTo>
                  <a:cubicBezTo>
                    <a:pt x="303290" y="1006793"/>
                    <a:pt x="302337" y="1006793"/>
                    <a:pt x="302337" y="1006793"/>
                  </a:cubicBezTo>
                  <a:close/>
                  <a:moveTo>
                    <a:pt x="430925" y="1107758"/>
                  </a:moveTo>
                  <a:cubicBezTo>
                    <a:pt x="419495" y="1102043"/>
                    <a:pt x="407112" y="1097280"/>
                    <a:pt x="393777" y="1094423"/>
                  </a:cubicBezTo>
                  <a:cubicBezTo>
                    <a:pt x="389015" y="1092518"/>
                    <a:pt x="385205" y="1089660"/>
                    <a:pt x="379490" y="1085850"/>
                  </a:cubicBezTo>
                  <a:cubicBezTo>
                    <a:pt x="378537" y="1085850"/>
                    <a:pt x="378537" y="1084898"/>
                    <a:pt x="377585" y="1084898"/>
                  </a:cubicBezTo>
                  <a:cubicBezTo>
                    <a:pt x="379490" y="1085850"/>
                    <a:pt x="382347" y="1085850"/>
                    <a:pt x="384252" y="1085850"/>
                  </a:cubicBezTo>
                  <a:cubicBezTo>
                    <a:pt x="389967" y="1086803"/>
                    <a:pt x="394730" y="1087755"/>
                    <a:pt x="399492" y="1089660"/>
                  </a:cubicBezTo>
                  <a:cubicBezTo>
                    <a:pt x="404255" y="1090613"/>
                    <a:pt x="409970" y="1092518"/>
                    <a:pt x="415685" y="1095375"/>
                  </a:cubicBezTo>
                  <a:cubicBezTo>
                    <a:pt x="425210" y="1090613"/>
                    <a:pt x="438545" y="1107758"/>
                    <a:pt x="448070" y="1106805"/>
                  </a:cubicBezTo>
                  <a:cubicBezTo>
                    <a:pt x="444260" y="1101090"/>
                    <a:pt x="459500" y="1105853"/>
                    <a:pt x="469025" y="1106805"/>
                  </a:cubicBezTo>
                  <a:cubicBezTo>
                    <a:pt x="468072" y="1109663"/>
                    <a:pt x="469025" y="1112520"/>
                    <a:pt x="469025" y="1117283"/>
                  </a:cubicBezTo>
                  <a:cubicBezTo>
                    <a:pt x="455690" y="1116330"/>
                    <a:pt x="443307" y="1112520"/>
                    <a:pt x="430925" y="1107758"/>
                  </a:cubicBezTo>
                  <a:close/>
                  <a:moveTo>
                    <a:pt x="609042" y="1137285"/>
                  </a:moveTo>
                  <a:cubicBezTo>
                    <a:pt x="611900" y="1135380"/>
                    <a:pt x="613805" y="1139190"/>
                    <a:pt x="618567" y="1138238"/>
                  </a:cubicBezTo>
                  <a:cubicBezTo>
                    <a:pt x="618567" y="1137285"/>
                    <a:pt x="616662" y="1137285"/>
                    <a:pt x="615710" y="1137285"/>
                  </a:cubicBezTo>
                  <a:cubicBezTo>
                    <a:pt x="615710" y="1136333"/>
                    <a:pt x="619520" y="1136333"/>
                    <a:pt x="619520" y="1135380"/>
                  </a:cubicBezTo>
                  <a:cubicBezTo>
                    <a:pt x="617615" y="1133475"/>
                    <a:pt x="610947" y="1135380"/>
                    <a:pt x="607137" y="1135380"/>
                  </a:cubicBezTo>
                  <a:cubicBezTo>
                    <a:pt x="612852" y="1131570"/>
                    <a:pt x="627140" y="1131570"/>
                    <a:pt x="630950" y="1128713"/>
                  </a:cubicBezTo>
                  <a:cubicBezTo>
                    <a:pt x="632855" y="1130618"/>
                    <a:pt x="631902" y="1133475"/>
                    <a:pt x="630950" y="1133475"/>
                  </a:cubicBezTo>
                  <a:cubicBezTo>
                    <a:pt x="632855" y="1136333"/>
                    <a:pt x="633807" y="1133475"/>
                    <a:pt x="636665" y="1134428"/>
                  </a:cubicBezTo>
                  <a:cubicBezTo>
                    <a:pt x="640475" y="1133475"/>
                    <a:pt x="631902" y="1133475"/>
                    <a:pt x="633807" y="1130618"/>
                  </a:cubicBezTo>
                  <a:cubicBezTo>
                    <a:pt x="644285" y="1129665"/>
                    <a:pt x="647142" y="1130618"/>
                    <a:pt x="650952" y="1127760"/>
                  </a:cubicBezTo>
                  <a:cubicBezTo>
                    <a:pt x="655715" y="1128713"/>
                    <a:pt x="650952" y="1128713"/>
                    <a:pt x="659525" y="1127760"/>
                  </a:cubicBezTo>
                  <a:cubicBezTo>
                    <a:pt x="661430" y="1133475"/>
                    <a:pt x="650952" y="1130618"/>
                    <a:pt x="648095" y="1132523"/>
                  </a:cubicBezTo>
                  <a:cubicBezTo>
                    <a:pt x="652857" y="1136333"/>
                    <a:pt x="665240" y="1126808"/>
                    <a:pt x="666192" y="1132523"/>
                  </a:cubicBezTo>
                  <a:cubicBezTo>
                    <a:pt x="661430" y="1132523"/>
                    <a:pt x="657620" y="1133475"/>
                    <a:pt x="652857" y="1134428"/>
                  </a:cubicBezTo>
                  <a:cubicBezTo>
                    <a:pt x="648095" y="1135380"/>
                    <a:pt x="643332" y="1135380"/>
                    <a:pt x="638570" y="1136333"/>
                  </a:cubicBezTo>
                  <a:cubicBezTo>
                    <a:pt x="629045" y="1139190"/>
                    <a:pt x="618567" y="1140143"/>
                    <a:pt x="609042" y="1137285"/>
                  </a:cubicBezTo>
                  <a:close/>
                  <a:moveTo>
                    <a:pt x="611900" y="1170623"/>
                  </a:moveTo>
                  <a:cubicBezTo>
                    <a:pt x="610947" y="1173480"/>
                    <a:pt x="614757" y="1171575"/>
                    <a:pt x="617615" y="1171575"/>
                  </a:cubicBezTo>
                  <a:cubicBezTo>
                    <a:pt x="612852" y="1172528"/>
                    <a:pt x="605232" y="1173480"/>
                    <a:pt x="596660" y="1173480"/>
                  </a:cubicBezTo>
                  <a:cubicBezTo>
                    <a:pt x="588087" y="1173480"/>
                    <a:pt x="578562" y="1172528"/>
                    <a:pt x="569990" y="1173480"/>
                  </a:cubicBezTo>
                  <a:cubicBezTo>
                    <a:pt x="580467" y="1167765"/>
                    <a:pt x="596660" y="1173480"/>
                    <a:pt x="611900" y="1170623"/>
                  </a:cubicBezTo>
                  <a:close/>
                  <a:moveTo>
                    <a:pt x="565227" y="1175385"/>
                  </a:moveTo>
                  <a:cubicBezTo>
                    <a:pt x="573800" y="1176338"/>
                    <a:pt x="575705" y="1176338"/>
                    <a:pt x="584277" y="1177290"/>
                  </a:cubicBezTo>
                  <a:cubicBezTo>
                    <a:pt x="575705" y="1173480"/>
                    <a:pt x="602375" y="1175385"/>
                    <a:pt x="605232" y="1177290"/>
                  </a:cubicBezTo>
                  <a:cubicBezTo>
                    <a:pt x="598565" y="1179195"/>
                    <a:pt x="589992" y="1179195"/>
                    <a:pt x="582372" y="1178243"/>
                  </a:cubicBezTo>
                  <a:cubicBezTo>
                    <a:pt x="574752" y="1178243"/>
                    <a:pt x="567132" y="1177290"/>
                    <a:pt x="562370" y="1179195"/>
                  </a:cubicBezTo>
                  <a:cubicBezTo>
                    <a:pt x="561417" y="1177290"/>
                    <a:pt x="565227" y="1177290"/>
                    <a:pt x="565227" y="1175385"/>
                  </a:cubicBezTo>
                  <a:close/>
                  <a:moveTo>
                    <a:pt x="561417" y="1183005"/>
                  </a:moveTo>
                  <a:cubicBezTo>
                    <a:pt x="562370" y="1180148"/>
                    <a:pt x="566180" y="1182053"/>
                    <a:pt x="569037" y="1183005"/>
                  </a:cubicBezTo>
                  <a:cubicBezTo>
                    <a:pt x="568085" y="1184910"/>
                    <a:pt x="561417" y="1183005"/>
                    <a:pt x="561417" y="1183005"/>
                  </a:cubicBezTo>
                  <a:close/>
                  <a:moveTo>
                    <a:pt x="661430" y="1187768"/>
                  </a:moveTo>
                  <a:lnTo>
                    <a:pt x="661430" y="1184910"/>
                  </a:lnTo>
                  <a:cubicBezTo>
                    <a:pt x="660477" y="1184910"/>
                    <a:pt x="660477" y="1184910"/>
                    <a:pt x="659525" y="1185863"/>
                  </a:cubicBezTo>
                  <a:cubicBezTo>
                    <a:pt x="656667" y="1186815"/>
                    <a:pt x="652857" y="1186815"/>
                    <a:pt x="649047" y="1187768"/>
                  </a:cubicBezTo>
                  <a:cubicBezTo>
                    <a:pt x="642380" y="1188720"/>
                    <a:pt x="634760" y="1189673"/>
                    <a:pt x="627140" y="1189673"/>
                  </a:cubicBezTo>
                  <a:cubicBezTo>
                    <a:pt x="611900" y="1190625"/>
                    <a:pt x="596660" y="1191578"/>
                    <a:pt x="581420" y="1188720"/>
                  </a:cubicBezTo>
                  <a:cubicBezTo>
                    <a:pt x="579515" y="1188720"/>
                    <a:pt x="580467" y="1190625"/>
                    <a:pt x="578562" y="1190625"/>
                  </a:cubicBezTo>
                  <a:cubicBezTo>
                    <a:pt x="574752" y="1190625"/>
                    <a:pt x="571895" y="1189673"/>
                    <a:pt x="569990" y="1188720"/>
                  </a:cubicBezTo>
                  <a:cubicBezTo>
                    <a:pt x="569990" y="1185863"/>
                    <a:pt x="577610" y="1187768"/>
                    <a:pt x="582372" y="1187768"/>
                  </a:cubicBezTo>
                  <a:cubicBezTo>
                    <a:pt x="582372" y="1186815"/>
                    <a:pt x="582372" y="1185863"/>
                    <a:pt x="580467" y="1184910"/>
                  </a:cubicBezTo>
                  <a:cubicBezTo>
                    <a:pt x="594755" y="1184910"/>
                    <a:pt x="621425" y="1184910"/>
                    <a:pt x="642380" y="1179195"/>
                  </a:cubicBezTo>
                  <a:cubicBezTo>
                    <a:pt x="647142" y="1180148"/>
                    <a:pt x="651905" y="1180148"/>
                    <a:pt x="654762" y="1182053"/>
                  </a:cubicBezTo>
                  <a:cubicBezTo>
                    <a:pt x="658572" y="1181100"/>
                    <a:pt x="653810" y="1179195"/>
                    <a:pt x="653810" y="1178243"/>
                  </a:cubicBezTo>
                  <a:cubicBezTo>
                    <a:pt x="657620" y="1177290"/>
                    <a:pt x="661430" y="1181100"/>
                    <a:pt x="662382" y="1178243"/>
                  </a:cubicBezTo>
                  <a:cubicBezTo>
                    <a:pt x="667145" y="1178243"/>
                    <a:pt x="664287" y="1179195"/>
                    <a:pt x="664287" y="1181100"/>
                  </a:cubicBezTo>
                  <a:cubicBezTo>
                    <a:pt x="671907" y="1179195"/>
                    <a:pt x="676670" y="1177290"/>
                    <a:pt x="681432" y="1176338"/>
                  </a:cubicBezTo>
                  <a:cubicBezTo>
                    <a:pt x="682385" y="1173480"/>
                    <a:pt x="676670" y="1175385"/>
                    <a:pt x="673812" y="1176338"/>
                  </a:cubicBezTo>
                  <a:cubicBezTo>
                    <a:pt x="677622" y="1172528"/>
                    <a:pt x="688100" y="1172528"/>
                    <a:pt x="692862" y="1173480"/>
                  </a:cubicBezTo>
                  <a:cubicBezTo>
                    <a:pt x="694767" y="1176338"/>
                    <a:pt x="687147" y="1180148"/>
                    <a:pt x="695720" y="1179195"/>
                  </a:cubicBezTo>
                  <a:cubicBezTo>
                    <a:pt x="690005" y="1183005"/>
                    <a:pt x="671907" y="1180148"/>
                    <a:pt x="669050" y="1183958"/>
                  </a:cubicBezTo>
                  <a:cubicBezTo>
                    <a:pt x="680480" y="1183958"/>
                    <a:pt x="700482" y="1178243"/>
                    <a:pt x="707150" y="1182053"/>
                  </a:cubicBezTo>
                  <a:cubicBezTo>
                    <a:pt x="692862" y="1185863"/>
                    <a:pt x="678575" y="1183958"/>
                    <a:pt x="661430" y="1187768"/>
                  </a:cubicBezTo>
                  <a:close/>
                  <a:moveTo>
                    <a:pt x="730010" y="1167765"/>
                  </a:moveTo>
                  <a:cubicBezTo>
                    <a:pt x="730010" y="1165860"/>
                    <a:pt x="728105" y="1166813"/>
                    <a:pt x="728105" y="1164908"/>
                  </a:cubicBezTo>
                  <a:cubicBezTo>
                    <a:pt x="733820" y="1163003"/>
                    <a:pt x="732867" y="1165860"/>
                    <a:pt x="738582" y="1163955"/>
                  </a:cubicBezTo>
                  <a:cubicBezTo>
                    <a:pt x="736677" y="1165860"/>
                    <a:pt x="731915" y="1166813"/>
                    <a:pt x="730010" y="1167765"/>
                  </a:cubicBezTo>
                  <a:close/>
                  <a:moveTo>
                    <a:pt x="769062" y="1153478"/>
                  </a:moveTo>
                  <a:cubicBezTo>
                    <a:pt x="750965" y="1156335"/>
                    <a:pt x="736677" y="1161098"/>
                    <a:pt x="718580" y="1163955"/>
                  </a:cubicBezTo>
                  <a:cubicBezTo>
                    <a:pt x="719532" y="1164908"/>
                    <a:pt x="723342" y="1163003"/>
                    <a:pt x="724295" y="1163955"/>
                  </a:cubicBezTo>
                  <a:cubicBezTo>
                    <a:pt x="724295" y="1166813"/>
                    <a:pt x="715722" y="1167765"/>
                    <a:pt x="715722" y="1164908"/>
                  </a:cubicBezTo>
                  <a:cubicBezTo>
                    <a:pt x="711912" y="1166813"/>
                    <a:pt x="711912" y="1167765"/>
                    <a:pt x="713817" y="1170623"/>
                  </a:cubicBezTo>
                  <a:cubicBezTo>
                    <a:pt x="707150" y="1168718"/>
                    <a:pt x="706197" y="1166813"/>
                    <a:pt x="708102" y="1164908"/>
                  </a:cubicBezTo>
                  <a:cubicBezTo>
                    <a:pt x="710007" y="1163003"/>
                    <a:pt x="716675" y="1162050"/>
                    <a:pt x="725247" y="1160145"/>
                  </a:cubicBezTo>
                  <a:cubicBezTo>
                    <a:pt x="723342" y="1159193"/>
                    <a:pt x="720485" y="1160145"/>
                    <a:pt x="717627" y="1160145"/>
                  </a:cubicBezTo>
                  <a:cubicBezTo>
                    <a:pt x="716675" y="1158240"/>
                    <a:pt x="724295" y="1158240"/>
                    <a:pt x="724295" y="1156335"/>
                  </a:cubicBezTo>
                  <a:cubicBezTo>
                    <a:pt x="726200" y="1156335"/>
                    <a:pt x="726200" y="1158240"/>
                    <a:pt x="726200" y="1159193"/>
                  </a:cubicBezTo>
                  <a:cubicBezTo>
                    <a:pt x="739535" y="1154430"/>
                    <a:pt x="740487" y="1154430"/>
                    <a:pt x="755727" y="1149668"/>
                  </a:cubicBezTo>
                  <a:cubicBezTo>
                    <a:pt x="758585" y="1152525"/>
                    <a:pt x="763347" y="1147763"/>
                    <a:pt x="766205" y="1149668"/>
                  </a:cubicBezTo>
                  <a:cubicBezTo>
                    <a:pt x="770015" y="1147763"/>
                    <a:pt x="761442" y="1148715"/>
                    <a:pt x="765252" y="1146810"/>
                  </a:cubicBezTo>
                  <a:cubicBezTo>
                    <a:pt x="775730" y="1144905"/>
                    <a:pt x="774777" y="1146810"/>
                    <a:pt x="785255" y="1142048"/>
                  </a:cubicBezTo>
                  <a:cubicBezTo>
                    <a:pt x="784302" y="1140143"/>
                    <a:pt x="776682" y="1145858"/>
                    <a:pt x="777635" y="1142048"/>
                  </a:cubicBezTo>
                  <a:cubicBezTo>
                    <a:pt x="784302" y="1141095"/>
                    <a:pt x="789065" y="1138238"/>
                    <a:pt x="793827" y="1135380"/>
                  </a:cubicBezTo>
                  <a:cubicBezTo>
                    <a:pt x="794780" y="1137285"/>
                    <a:pt x="794780" y="1138238"/>
                    <a:pt x="793827" y="1139190"/>
                  </a:cubicBezTo>
                  <a:cubicBezTo>
                    <a:pt x="797637" y="1138238"/>
                    <a:pt x="797637" y="1136333"/>
                    <a:pt x="796685" y="1134428"/>
                  </a:cubicBezTo>
                  <a:cubicBezTo>
                    <a:pt x="803352" y="1130618"/>
                    <a:pt x="805257" y="1132523"/>
                    <a:pt x="809067" y="1133475"/>
                  </a:cubicBezTo>
                  <a:cubicBezTo>
                    <a:pt x="804305" y="1143000"/>
                    <a:pt x="776682" y="1146810"/>
                    <a:pt x="769062" y="1153478"/>
                  </a:cubicBezTo>
                  <a:close/>
                  <a:moveTo>
                    <a:pt x="901460" y="1118235"/>
                  </a:moveTo>
                  <a:cubicBezTo>
                    <a:pt x="901460" y="1114425"/>
                    <a:pt x="907175" y="1113473"/>
                    <a:pt x="910985" y="1109663"/>
                  </a:cubicBezTo>
                  <a:cubicBezTo>
                    <a:pt x="910985" y="1111568"/>
                    <a:pt x="903365" y="1115378"/>
                    <a:pt x="901460" y="1118235"/>
                  </a:cubicBezTo>
                  <a:close/>
                  <a:moveTo>
                    <a:pt x="943370" y="1108710"/>
                  </a:moveTo>
                  <a:cubicBezTo>
                    <a:pt x="940512" y="1114425"/>
                    <a:pt x="941465" y="1107758"/>
                    <a:pt x="936702" y="1110615"/>
                  </a:cubicBezTo>
                  <a:cubicBezTo>
                    <a:pt x="936702" y="1109663"/>
                    <a:pt x="939560" y="1107758"/>
                    <a:pt x="941465" y="1106805"/>
                  </a:cubicBezTo>
                  <a:cubicBezTo>
                    <a:pt x="942417" y="1107758"/>
                    <a:pt x="942417" y="1108710"/>
                    <a:pt x="944322" y="1107758"/>
                  </a:cubicBezTo>
                  <a:cubicBezTo>
                    <a:pt x="944322" y="1108710"/>
                    <a:pt x="943370" y="1109663"/>
                    <a:pt x="943370" y="1108710"/>
                  </a:cubicBezTo>
                  <a:close/>
                  <a:moveTo>
                    <a:pt x="938607" y="1096328"/>
                  </a:moveTo>
                  <a:lnTo>
                    <a:pt x="943370" y="1093470"/>
                  </a:lnTo>
                  <a:lnTo>
                    <a:pt x="944322" y="1095375"/>
                  </a:lnTo>
                  <a:cubicBezTo>
                    <a:pt x="942417" y="1096328"/>
                    <a:pt x="939560" y="1098233"/>
                    <a:pt x="938607" y="1096328"/>
                  </a:cubicBezTo>
                  <a:close/>
                  <a:moveTo>
                    <a:pt x="944322" y="1091565"/>
                  </a:moveTo>
                  <a:cubicBezTo>
                    <a:pt x="943370" y="1089660"/>
                    <a:pt x="947180" y="1086803"/>
                    <a:pt x="950990" y="1084898"/>
                  </a:cubicBezTo>
                  <a:lnTo>
                    <a:pt x="952895" y="1086803"/>
                  </a:lnTo>
                  <a:cubicBezTo>
                    <a:pt x="949085" y="1089660"/>
                    <a:pt x="946227" y="1091565"/>
                    <a:pt x="944322" y="1091565"/>
                  </a:cubicBezTo>
                  <a:close/>
                  <a:moveTo>
                    <a:pt x="942417" y="1087755"/>
                  </a:moveTo>
                  <a:cubicBezTo>
                    <a:pt x="934797" y="1093470"/>
                    <a:pt x="926225" y="1098233"/>
                    <a:pt x="922415" y="1102043"/>
                  </a:cubicBezTo>
                  <a:cubicBezTo>
                    <a:pt x="923367" y="1099185"/>
                    <a:pt x="930035" y="1093470"/>
                    <a:pt x="937655" y="1087755"/>
                  </a:cubicBezTo>
                  <a:cubicBezTo>
                    <a:pt x="946227" y="1082040"/>
                    <a:pt x="954800" y="1075373"/>
                    <a:pt x="960515" y="1070610"/>
                  </a:cubicBezTo>
                  <a:cubicBezTo>
                    <a:pt x="957657" y="1075373"/>
                    <a:pt x="950037" y="1082040"/>
                    <a:pt x="942417" y="1087755"/>
                  </a:cubicBezTo>
                  <a:close/>
                  <a:moveTo>
                    <a:pt x="998615" y="1076325"/>
                  </a:moveTo>
                  <a:cubicBezTo>
                    <a:pt x="995757" y="1074420"/>
                    <a:pt x="995757" y="1074420"/>
                    <a:pt x="995757" y="1070610"/>
                  </a:cubicBezTo>
                  <a:cubicBezTo>
                    <a:pt x="999567" y="1070610"/>
                    <a:pt x="1004330" y="1071563"/>
                    <a:pt x="998615" y="1076325"/>
                  </a:cubicBezTo>
                  <a:close/>
                  <a:moveTo>
                    <a:pt x="1003377" y="1069658"/>
                  </a:moveTo>
                  <a:cubicBezTo>
                    <a:pt x="1002425" y="1069658"/>
                    <a:pt x="999567" y="1071563"/>
                    <a:pt x="999567" y="1069658"/>
                  </a:cubicBezTo>
                  <a:cubicBezTo>
                    <a:pt x="1001472" y="1068705"/>
                    <a:pt x="1002425" y="1068705"/>
                    <a:pt x="1002425" y="1067753"/>
                  </a:cubicBezTo>
                  <a:cubicBezTo>
                    <a:pt x="1003377" y="1066800"/>
                    <a:pt x="1004330" y="1068705"/>
                    <a:pt x="1006235" y="1066800"/>
                  </a:cubicBezTo>
                  <a:cubicBezTo>
                    <a:pt x="1006235" y="1067753"/>
                    <a:pt x="1006235" y="1068705"/>
                    <a:pt x="1006235" y="1069658"/>
                  </a:cubicBezTo>
                  <a:cubicBezTo>
                    <a:pt x="1004330" y="1070610"/>
                    <a:pt x="1001472" y="1070610"/>
                    <a:pt x="1003377" y="1069658"/>
                  </a:cubicBezTo>
                  <a:close/>
                  <a:moveTo>
                    <a:pt x="1025285" y="1058228"/>
                  </a:moveTo>
                  <a:cubicBezTo>
                    <a:pt x="1025285" y="1057275"/>
                    <a:pt x="1028142" y="1055370"/>
                    <a:pt x="1029095" y="1053465"/>
                  </a:cubicBezTo>
                  <a:cubicBezTo>
                    <a:pt x="1028142" y="1052513"/>
                    <a:pt x="1026237" y="1055370"/>
                    <a:pt x="1025285" y="1056323"/>
                  </a:cubicBezTo>
                  <a:cubicBezTo>
                    <a:pt x="1023380" y="1056323"/>
                    <a:pt x="1027190" y="1051560"/>
                    <a:pt x="1023380" y="1054418"/>
                  </a:cubicBezTo>
                  <a:cubicBezTo>
                    <a:pt x="1023380" y="1052513"/>
                    <a:pt x="1030047" y="1051560"/>
                    <a:pt x="1031952" y="1051560"/>
                  </a:cubicBezTo>
                  <a:cubicBezTo>
                    <a:pt x="1028142" y="1055370"/>
                    <a:pt x="1030047" y="1055370"/>
                    <a:pt x="1025285" y="1058228"/>
                  </a:cubicBezTo>
                  <a:close/>
                  <a:moveTo>
                    <a:pt x="1052907" y="1010603"/>
                  </a:moveTo>
                  <a:lnTo>
                    <a:pt x="1054812" y="1012508"/>
                  </a:lnTo>
                  <a:lnTo>
                    <a:pt x="1050050" y="1018223"/>
                  </a:lnTo>
                  <a:cubicBezTo>
                    <a:pt x="1047192" y="1017270"/>
                    <a:pt x="1051955" y="1013460"/>
                    <a:pt x="1052907" y="1010603"/>
                  </a:cubicBezTo>
                  <a:close/>
                  <a:moveTo>
                    <a:pt x="1061480" y="1021080"/>
                  </a:moveTo>
                  <a:cubicBezTo>
                    <a:pt x="1062432" y="1017270"/>
                    <a:pt x="1059575" y="1020128"/>
                    <a:pt x="1056717" y="1023938"/>
                  </a:cubicBezTo>
                  <a:cubicBezTo>
                    <a:pt x="1055765" y="1020128"/>
                    <a:pt x="1063385" y="1017270"/>
                    <a:pt x="1067195" y="1014413"/>
                  </a:cubicBezTo>
                  <a:cubicBezTo>
                    <a:pt x="1068147" y="1014413"/>
                    <a:pt x="1062432" y="1018223"/>
                    <a:pt x="1061480" y="1021080"/>
                  </a:cubicBezTo>
                  <a:close/>
                  <a:moveTo>
                    <a:pt x="1066242" y="1000125"/>
                  </a:moveTo>
                  <a:cubicBezTo>
                    <a:pt x="1065290" y="1006793"/>
                    <a:pt x="1063385" y="1013460"/>
                    <a:pt x="1052907" y="1019175"/>
                  </a:cubicBezTo>
                  <a:cubicBezTo>
                    <a:pt x="1053860" y="1014413"/>
                    <a:pt x="1063385" y="1008698"/>
                    <a:pt x="1060527" y="1002983"/>
                  </a:cubicBezTo>
                  <a:cubicBezTo>
                    <a:pt x="1070052" y="994410"/>
                    <a:pt x="1075767" y="985838"/>
                    <a:pt x="1081482" y="982028"/>
                  </a:cubicBezTo>
                  <a:cubicBezTo>
                    <a:pt x="1080530" y="987743"/>
                    <a:pt x="1071957" y="997268"/>
                    <a:pt x="1066242" y="1000125"/>
                  </a:cubicBezTo>
                  <a:close/>
                  <a:moveTo>
                    <a:pt x="1093865" y="967740"/>
                  </a:moveTo>
                  <a:cubicBezTo>
                    <a:pt x="1088150" y="973455"/>
                    <a:pt x="1085292" y="975360"/>
                    <a:pt x="1083387" y="981075"/>
                  </a:cubicBezTo>
                  <a:lnTo>
                    <a:pt x="1080530" y="978218"/>
                  </a:lnTo>
                  <a:cubicBezTo>
                    <a:pt x="1087197" y="972503"/>
                    <a:pt x="1091960" y="962025"/>
                    <a:pt x="1098627" y="955358"/>
                  </a:cubicBezTo>
                  <a:cubicBezTo>
                    <a:pt x="1098627" y="961073"/>
                    <a:pt x="1091960" y="963930"/>
                    <a:pt x="1093865" y="967740"/>
                  </a:cubicBezTo>
                  <a:close/>
                  <a:moveTo>
                    <a:pt x="1156730" y="868680"/>
                  </a:moveTo>
                  <a:cubicBezTo>
                    <a:pt x="1153872" y="868680"/>
                    <a:pt x="1155777" y="864870"/>
                    <a:pt x="1152920" y="864870"/>
                  </a:cubicBezTo>
                  <a:cubicBezTo>
                    <a:pt x="1154825" y="862965"/>
                    <a:pt x="1157682" y="855345"/>
                    <a:pt x="1159587" y="858203"/>
                  </a:cubicBezTo>
                  <a:cubicBezTo>
                    <a:pt x="1157682" y="855345"/>
                    <a:pt x="1163397" y="848678"/>
                    <a:pt x="1166255" y="843915"/>
                  </a:cubicBezTo>
                  <a:cubicBezTo>
                    <a:pt x="1161492" y="853440"/>
                    <a:pt x="1161492" y="862013"/>
                    <a:pt x="1156730" y="868680"/>
                  </a:cubicBezTo>
                  <a:close/>
                  <a:moveTo>
                    <a:pt x="1157682" y="895350"/>
                  </a:moveTo>
                  <a:cubicBezTo>
                    <a:pt x="1156730" y="894398"/>
                    <a:pt x="1154825" y="895350"/>
                    <a:pt x="1153872" y="897255"/>
                  </a:cubicBezTo>
                  <a:cubicBezTo>
                    <a:pt x="1151967" y="896303"/>
                    <a:pt x="1153872" y="893445"/>
                    <a:pt x="1156730" y="889635"/>
                  </a:cubicBezTo>
                  <a:cubicBezTo>
                    <a:pt x="1156730" y="892493"/>
                    <a:pt x="1158635" y="889635"/>
                    <a:pt x="1158635" y="892493"/>
                  </a:cubicBezTo>
                  <a:cubicBezTo>
                    <a:pt x="1160540" y="889635"/>
                    <a:pt x="1162445" y="883920"/>
                    <a:pt x="1164350" y="886778"/>
                  </a:cubicBezTo>
                  <a:cubicBezTo>
                    <a:pt x="1162445" y="887730"/>
                    <a:pt x="1160540" y="892493"/>
                    <a:pt x="1157682" y="895350"/>
                  </a:cubicBezTo>
                  <a:close/>
                  <a:moveTo>
                    <a:pt x="1166255" y="878205"/>
                  </a:moveTo>
                  <a:cubicBezTo>
                    <a:pt x="1166255" y="873443"/>
                    <a:pt x="1168160" y="872490"/>
                    <a:pt x="1171017" y="868680"/>
                  </a:cubicBezTo>
                  <a:cubicBezTo>
                    <a:pt x="1171970" y="873443"/>
                    <a:pt x="1169112" y="874395"/>
                    <a:pt x="1166255" y="878205"/>
                  </a:cubicBezTo>
                  <a:close/>
                  <a:moveTo>
                    <a:pt x="1171970" y="821055"/>
                  </a:moveTo>
                  <a:cubicBezTo>
                    <a:pt x="1171017" y="819150"/>
                    <a:pt x="1171970" y="817245"/>
                    <a:pt x="1172922" y="813435"/>
                  </a:cubicBezTo>
                  <a:cubicBezTo>
                    <a:pt x="1175780" y="814388"/>
                    <a:pt x="1173875" y="820103"/>
                    <a:pt x="1171970" y="821055"/>
                  </a:cubicBezTo>
                  <a:close/>
                  <a:moveTo>
                    <a:pt x="1171017" y="800100"/>
                  </a:moveTo>
                  <a:cubicBezTo>
                    <a:pt x="1171017" y="796290"/>
                    <a:pt x="1172922" y="794385"/>
                    <a:pt x="1174827" y="788670"/>
                  </a:cubicBezTo>
                  <a:cubicBezTo>
                    <a:pt x="1176732" y="788670"/>
                    <a:pt x="1172922" y="798195"/>
                    <a:pt x="1171017" y="800100"/>
                  </a:cubicBezTo>
                  <a:close/>
                  <a:moveTo>
                    <a:pt x="1178637" y="767715"/>
                  </a:moveTo>
                  <a:cubicBezTo>
                    <a:pt x="1180542" y="769620"/>
                    <a:pt x="1176732" y="773430"/>
                    <a:pt x="1176732" y="778193"/>
                  </a:cubicBezTo>
                  <a:cubicBezTo>
                    <a:pt x="1173875" y="778193"/>
                    <a:pt x="1178637" y="770573"/>
                    <a:pt x="1178637" y="767715"/>
                  </a:cubicBezTo>
                  <a:close/>
                  <a:moveTo>
                    <a:pt x="1178637" y="792480"/>
                  </a:moveTo>
                  <a:cubicBezTo>
                    <a:pt x="1177685" y="786765"/>
                    <a:pt x="1178637" y="783908"/>
                    <a:pt x="1180542" y="775335"/>
                  </a:cubicBezTo>
                  <a:cubicBezTo>
                    <a:pt x="1181495" y="778193"/>
                    <a:pt x="1179590" y="785813"/>
                    <a:pt x="1183400" y="778193"/>
                  </a:cubicBezTo>
                  <a:cubicBezTo>
                    <a:pt x="1185305" y="781050"/>
                    <a:pt x="1179590" y="787718"/>
                    <a:pt x="1178637" y="792480"/>
                  </a:cubicBezTo>
                  <a:close/>
                  <a:moveTo>
                    <a:pt x="1190067" y="726758"/>
                  </a:moveTo>
                  <a:cubicBezTo>
                    <a:pt x="1187210" y="741998"/>
                    <a:pt x="1188162" y="746760"/>
                    <a:pt x="1188162" y="754380"/>
                  </a:cubicBezTo>
                  <a:cubicBezTo>
                    <a:pt x="1187210" y="758190"/>
                    <a:pt x="1185305" y="755333"/>
                    <a:pt x="1184352" y="758190"/>
                  </a:cubicBezTo>
                  <a:cubicBezTo>
                    <a:pt x="1188162" y="757238"/>
                    <a:pt x="1185305" y="767715"/>
                    <a:pt x="1183400" y="775335"/>
                  </a:cubicBezTo>
                  <a:cubicBezTo>
                    <a:pt x="1180542" y="774383"/>
                    <a:pt x="1179590" y="774383"/>
                    <a:pt x="1179590" y="772478"/>
                  </a:cubicBezTo>
                  <a:cubicBezTo>
                    <a:pt x="1180542" y="771525"/>
                    <a:pt x="1182447" y="765810"/>
                    <a:pt x="1181495" y="763905"/>
                  </a:cubicBezTo>
                  <a:cubicBezTo>
                    <a:pt x="1178637" y="767715"/>
                    <a:pt x="1180542" y="759143"/>
                    <a:pt x="1178637" y="758190"/>
                  </a:cubicBezTo>
                  <a:cubicBezTo>
                    <a:pt x="1179590" y="755333"/>
                    <a:pt x="1180542" y="755333"/>
                    <a:pt x="1181495" y="757238"/>
                  </a:cubicBezTo>
                  <a:cubicBezTo>
                    <a:pt x="1182447" y="745808"/>
                    <a:pt x="1188162" y="733425"/>
                    <a:pt x="1189115" y="721995"/>
                  </a:cubicBezTo>
                  <a:cubicBezTo>
                    <a:pt x="1190067" y="721995"/>
                    <a:pt x="1190067" y="724853"/>
                    <a:pt x="1191020" y="722948"/>
                  </a:cubicBezTo>
                  <a:cubicBezTo>
                    <a:pt x="1187210" y="724853"/>
                    <a:pt x="1191972" y="718185"/>
                    <a:pt x="1190067" y="718185"/>
                  </a:cubicBezTo>
                  <a:cubicBezTo>
                    <a:pt x="1189115" y="720090"/>
                    <a:pt x="1188162" y="719138"/>
                    <a:pt x="1188162" y="718185"/>
                  </a:cubicBezTo>
                  <a:cubicBezTo>
                    <a:pt x="1189115" y="714375"/>
                    <a:pt x="1190067" y="711518"/>
                    <a:pt x="1191020" y="707708"/>
                  </a:cubicBezTo>
                  <a:cubicBezTo>
                    <a:pt x="1193877" y="706755"/>
                    <a:pt x="1189115" y="714375"/>
                    <a:pt x="1191972" y="714375"/>
                  </a:cubicBezTo>
                  <a:cubicBezTo>
                    <a:pt x="1192925" y="707708"/>
                    <a:pt x="1198640" y="698183"/>
                    <a:pt x="1195782" y="695325"/>
                  </a:cubicBezTo>
                  <a:cubicBezTo>
                    <a:pt x="1193877" y="701993"/>
                    <a:pt x="1193877" y="704850"/>
                    <a:pt x="1191020" y="707708"/>
                  </a:cubicBezTo>
                  <a:cubicBezTo>
                    <a:pt x="1191020" y="707708"/>
                    <a:pt x="1191020" y="707708"/>
                    <a:pt x="1191020" y="706755"/>
                  </a:cubicBezTo>
                  <a:cubicBezTo>
                    <a:pt x="1191972" y="701040"/>
                    <a:pt x="1193877" y="695325"/>
                    <a:pt x="1193877" y="688658"/>
                  </a:cubicBezTo>
                  <a:cubicBezTo>
                    <a:pt x="1194830" y="688658"/>
                    <a:pt x="1195782" y="687705"/>
                    <a:pt x="1196735" y="687705"/>
                  </a:cubicBezTo>
                  <a:cubicBezTo>
                    <a:pt x="1196735" y="687705"/>
                    <a:pt x="1196735" y="687705"/>
                    <a:pt x="1196735" y="687705"/>
                  </a:cubicBezTo>
                  <a:cubicBezTo>
                    <a:pt x="1198640" y="690563"/>
                    <a:pt x="1198640" y="695325"/>
                    <a:pt x="1197687" y="699135"/>
                  </a:cubicBezTo>
                  <a:cubicBezTo>
                    <a:pt x="1196735" y="702945"/>
                    <a:pt x="1194830" y="707708"/>
                    <a:pt x="1195782" y="711518"/>
                  </a:cubicBezTo>
                  <a:cubicBezTo>
                    <a:pt x="1193877" y="715328"/>
                    <a:pt x="1192925" y="714375"/>
                    <a:pt x="1191972" y="715328"/>
                  </a:cubicBezTo>
                  <a:cubicBezTo>
                    <a:pt x="1193877" y="718185"/>
                    <a:pt x="1191020" y="732473"/>
                    <a:pt x="1190067" y="735330"/>
                  </a:cubicBezTo>
                  <a:cubicBezTo>
                    <a:pt x="1188162" y="734378"/>
                    <a:pt x="1191972" y="727710"/>
                    <a:pt x="1190067" y="726758"/>
                  </a:cubicBezTo>
                  <a:close/>
                  <a:moveTo>
                    <a:pt x="1190067" y="801053"/>
                  </a:moveTo>
                  <a:cubicBezTo>
                    <a:pt x="1192925" y="796290"/>
                    <a:pt x="1191020" y="793433"/>
                    <a:pt x="1193877" y="790575"/>
                  </a:cubicBezTo>
                  <a:cubicBezTo>
                    <a:pt x="1197687" y="790575"/>
                    <a:pt x="1192925" y="803910"/>
                    <a:pt x="1190067" y="801053"/>
                  </a:cubicBezTo>
                  <a:close/>
                  <a:moveTo>
                    <a:pt x="1193877" y="787718"/>
                  </a:moveTo>
                  <a:cubicBezTo>
                    <a:pt x="1197687" y="785813"/>
                    <a:pt x="1199592" y="779145"/>
                    <a:pt x="1203402" y="779145"/>
                  </a:cubicBezTo>
                  <a:cubicBezTo>
                    <a:pt x="1200545" y="784860"/>
                    <a:pt x="1197687" y="790575"/>
                    <a:pt x="1193877" y="787718"/>
                  </a:cubicBezTo>
                  <a:close/>
                  <a:moveTo>
                    <a:pt x="1226262" y="529590"/>
                  </a:moveTo>
                  <a:cubicBezTo>
                    <a:pt x="1226262" y="529590"/>
                    <a:pt x="1226262" y="529590"/>
                    <a:pt x="1226262" y="529590"/>
                  </a:cubicBezTo>
                  <a:cubicBezTo>
                    <a:pt x="1226262" y="529590"/>
                    <a:pt x="1226262" y="529590"/>
                    <a:pt x="1226262" y="529590"/>
                  </a:cubicBezTo>
                  <a:cubicBezTo>
                    <a:pt x="1226262" y="529590"/>
                    <a:pt x="1226262" y="529590"/>
                    <a:pt x="1226262" y="529590"/>
                  </a:cubicBezTo>
                  <a:close/>
                  <a:moveTo>
                    <a:pt x="1230072" y="522923"/>
                  </a:moveTo>
                  <a:cubicBezTo>
                    <a:pt x="1231025" y="521018"/>
                    <a:pt x="1231025" y="529590"/>
                    <a:pt x="1231977" y="535305"/>
                  </a:cubicBezTo>
                  <a:cubicBezTo>
                    <a:pt x="1228167" y="533400"/>
                    <a:pt x="1229120" y="526733"/>
                    <a:pt x="1230072" y="52292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4" name="任意多边形: 形状 653">
              <a:extLst>
                <a:ext uri="{FF2B5EF4-FFF2-40B4-BE49-F238E27FC236}">
                  <a16:creationId xmlns:a16="http://schemas.microsoft.com/office/drawing/2014/main" id="{56500886-FC8D-4741-9E88-A6522327E1A1}"/>
                </a:ext>
              </a:extLst>
            </p:cNvPr>
            <p:cNvSpPr/>
            <p:nvPr/>
          </p:nvSpPr>
          <p:spPr>
            <a:xfrm>
              <a:off x="1823356" y="2497723"/>
              <a:ext cx="13846" cy="7005"/>
            </a:xfrm>
            <a:custGeom>
              <a:avLst/>
              <a:gdLst>
                <a:gd name="connsiteX0" fmla="*/ 18097 w 18827"/>
                <a:gd name="connsiteY0" fmla="*/ 0 h 9525"/>
                <a:gd name="connsiteX1" fmla="*/ 0 w 18827"/>
                <a:gd name="connsiteY1" fmla="*/ 9525 h 9525"/>
                <a:gd name="connsiteX2" fmla="*/ 18097 w 18827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27" h="9525">
                  <a:moveTo>
                    <a:pt x="18097" y="0"/>
                  </a:moveTo>
                  <a:cubicBezTo>
                    <a:pt x="16192" y="3810"/>
                    <a:pt x="952" y="8573"/>
                    <a:pt x="0" y="9525"/>
                  </a:cubicBezTo>
                  <a:cubicBezTo>
                    <a:pt x="2857" y="9525"/>
                    <a:pt x="22860" y="953"/>
                    <a:pt x="1809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" name="任意多边形: 形状 654">
              <a:extLst>
                <a:ext uri="{FF2B5EF4-FFF2-40B4-BE49-F238E27FC236}">
                  <a16:creationId xmlns:a16="http://schemas.microsoft.com/office/drawing/2014/main" id="{2A858E6D-36D5-4A5A-A967-BCE0C4018AC7}"/>
                </a:ext>
              </a:extLst>
            </p:cNvPr>
            <p:cNvSpPr/>
            <p:nvPr/>
          </p:nvSpPr>
          <p:spPr>
            <a:xfrm>
              <a:off x="2062931" y="2412776"/>
              <a:ext cx="56741" cy="9881"/>
            </a:xfrm>
            <a:custGeom>
              <a:avLst/>
              <a:gdLst>
                <a:gd name="connsiteX0" fmla="*/ 13335 w 77152"/>
                <a:gd name="connsiteY0" fmla="*/ 5016 h 13435"/>
                <a:gd name="connsiteX1" fmla="*/ 3810 w 77152"/>
                <a:gd name="connsiteY1" fmla="*/ 2158 h 13435"/>
                <a:gd name="connsiteX2" fmla="*/ 30480 w 77152"/>
                <a:gd name="connsiteY2" fmla="*/ 7873 h 13435"/>
                <a:gd name="connsiteX3" fmla="*/ 32385 w 77152"/>
                <a:gd name="connsiteY3" fmla="*/ 5968 h 13435"/>
                <a:gd name="connsiteX4" fmla="*/ 37148 w 77152"/>
                <a:gd name="connsiteY4" fmla="*/ 9778 h 13435"/>
                <a:gd name="connsiteX5" fmla="*/ 77152 w 77152"/>
                <a:gd name="connsiteY5" fmla="*/ 12636 h 13435"/>
                <a:gd name="connsiteX6" fmla="*/ 71438 w 77152"/>
                <a:gd name="connsiteY6" fmla="*/ 7873 h 13435"/>
                <a:gd name="connsiteX7" fmla="*/ 65723 w 77152"/>
                <a:gd name="connsiteY7" fmla="*/ 10731 h 13435"/>
                <a:gd name="connsiteX8" fmla="*/ 62865 w 77152"/>
                <a:gd name="connsiteY8" fmla="*/ 9778 h 13435"/>
                <a:gd name="connsiteX9" fmla="*/ 47625 w 77152"/>
                <a:gd name="connsiteY9" fmla="*/ 5016 h 13435"/>
                <a:gd name="connsiteX10" fmla="*/ 45720 w 77152"/>
                <a:gd name="connsiteY10" fmla="*/ 7873 h 13435"/>
                <a:gd name="connsiteX11" fmla="*/ 36195 w 77152"/>
                <a:gd name="connsiteY11" fmla="*/ 6921 h 13435"/>
                <a:gd name="connsiteX12" fmla="*/ 28575 w 77152"/>
                <a:gd name="connsiteY12" fmla="*/ 3111 h 13435"/>
                <a:gd name="connsiteX13" fmla="*/ 0 w 77152"/>
                <a:gd name="connsiteY13" fmla="*/ 253 h 13435"/>
                <a:gd name="connsiteX14" fmla="*/ 952 w 77152"/>
                <a:gd name="connsiteY14" fmla="*/ 5016 h 13435"/>
                <a:gd name="connsiteX15" fmla="*/ 13335 w 77152"/>
                <a:gd name="connsiteY15" fmla="*/ 5016 h 1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7152" h="13435">
                  <a:moveTo>
                    <a:pt x="13335" y="5016"/>
                  </a:moveTo>
                  <a:cubicBezTo>
                    <a:pt x="12383" y="3111"/>
                    <a:pt x="4763" y="4063"/>
                    <a:pt x="3810" y="2158"/>
                  </a:cubicBezTo>
                  <a:cubicBezTo>
                    <a:pt x="14288" y="253"/>
                    <a:pt x="20002" y="6921"/>
                    <a:pt x="30480" y="7873"/>
                  </a:cubicBezTo>
                  <a:cubicBezTo>
                    <a:pt x="30480" y="6921"/>
                    <a:pt x="30480" y="5968"/>
                    <a:pt x="32385" y="5968"/>
                  </a:cubicBezTo>
                  <a:cubicBezTo>
                    <a:pt x="34290" y="6921"/>
                    <a:pt x="34290" y="8826"/>
                    <a:pt x="37148" y="9778"/>
                  </a:cubicBezTo>
                  <a:cubicBezTo>
                    <a:pt x="47625" y="9778"/>
                    <a:pt x="68580" y="15493"/>
                    <a:pt x="77152" y="12636"/>
                  </a:cubicBezTo>
                  <a:cubicBezTo>
                    <a:pt x="75248" y="10731"/>
                    <a:pt x="65723" y="9778"/>
                    <a:pt x="71438" y="7873"/>
                  </a:cubicBezTo>
                  <a:cubicBezTo>
                    <a:pt x="63818" y="5968"/>
                    <a:pt x="70485" y="9778"/>
                    <a:pt x="65723" y="10731"/>
                  </a:cubicBezTo>
                  <a:cubicBezTo>
                    <a:pt x="65723" y="9778"/>
                    <a:pt x="64770" y="9778"/>
                    <a:pt x="62865" y="9778"/>
                  </a:cubicBezTo>
                  <a:cubicBezTo>
                    <a:pt x="65723" y="6921"/>
                    <a:pt x="52388" y="7873"/>
                    <a:pt x="47625" y="5016"/>
                  </a:cubicBezTo>
                  <a:cubicBezTo>
                    <a:pt x="43815" y="5968"/>
                    <a:pt x="50483" y="7873"/>
                    <a:pt x="45720" y="7873"/>
                  </a:cubicBezTo>
                  <a:cubicBezTo>
                    <a:pt x="42863" y="5016"/>
                    <a:pt x="36195" y="3111"/>
                    <a:pt x="36195" y="6921"/>
                  </a:cubicBezTo>
                  <a:cubicBezTo>
                    <a:pt x="37148" y="5968"/>
                    <a:pt x="23813" y="5968"/>
                    <a:pt x="28575" y="3111"/>
                  </a:cubicBezTo>
                  <a:cubicBezTo>
                    <a:pt x="11430" y="1206"/>
                    <a:pt x="13335" y="-699"/>
                    <a:pt x="0" y="253"/>
                  </a:cubicBezTo>
                  <a:cubicBezTo>
                    <a:pt x="952" y="3111"/>
                    <a:pt x="0" y="2158"/>
                    <a:pt x="952" y="5016"/>
                  </a:cubicBezTo>
                  <a:cubicBezTo>
                    <a:pt x="6668" y="3111"/>
                    <a:pt x="9525" y="5968"/>
                    <a:pt x="13335" y="501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6" name="任意多边形: 形状 655">
              <a:extLst>
                <a:ext uri="{FF2B5EF4-FFF2-40B4-BE49-F238E27FC236}">
                  <a16:creationId xmlns:a16="http://schemas.microsoft.com/office/drawing/2014/main" id="{57C23BD7-CC9D-4CFA-B895-C76C4FDA00DD}"/>
                </a:ext>
              </a:extLst>
            </p:cNvPr>
            <p:cNvSpPr/>
            <p:nvPr/>
          </p:nvSpPr>
          <p:spPr>
            <a:xfrm>
              <a:off x="2206535" y="2506691"/>
              <a:ext cx="9106" cy="2941"/>
            </a:xfrm>
            <a:custGeom>
              <a:avLst/>
              <a:gdLst>
                <a:gd name="connsiteX0" fmla="*/ 0 w 12382"/>
                <a:gd name="connsiteY0" fmla="*/ 189 h 3999"/>
                <a:gd name="connsiteX1" fmla="*/ 12383 w 12382"/>
                <a:gd name="connsiteY1" fmla="*/ 3999 h 3999"/>
                <a:gd name="connsiteX2" fmla="*/ 0 w 12382"/>
                <a:gd name="connsiteY2" fmla="*/ 189 h 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" h="3999">
                  <a:moveTo>
                    <a:pt x="0" y="189"/>
                  </a:moveTo>
                  <a:cubicBezTo>
                    <a:pt x="3810" y="1142"/>
                    <a:pt x="9525" y="3999"/>
                    <a:pt x="12383" y="3999"/>
                  </a:cubicBezTo>
                  <a:cubicBezTo>
                    <a:pt x="9525" y="2094"/>
                    <a:pt x="2858" y="-763"/>
                    <a:pt x="0" y="18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7" name="任意多边形: 形状 656">
              <a:extLst>
                <a:ext uri="{FF2B5EF4-FFF2-40B4-BE49-F238E27FC236}">
                  <a16:creationId xmlns:a16="http://schemas.microsoft.com/office/drawing/2014/main" id="{F2636A89-9703-4E40-9757-BD4679A48E44}"/>
                </a:ext>
              </a:extLst>
            </p:cNvPr>
            <p:cNvSpPr/>
            <p:nvPr/>
          </p:nvSpPr>
          <p:spPr>
            <a:xfrm>
              <a:off x="2242962" y="2506830"/>
              <a:ext cx="7863" cy="3424"/>
            </a:xfrm>
            <a:custGeom>
              <a:avLst/>
              <a:gdLst>
                <a:gd name="connsiteX0" fmla="*/ 10477 w 10691"/>
                <a:gd name="connsiteY0" fmla="*/ 2858 h 4656"/>
                <a:gd name="connsiteX1" fmla="*/ 0 w 10691"/>
                <a:gd name="connsiteY1" fmla="*/ 0 h 4656"/>
                <a:gd name="connsiteX2" fmla="*/ 10477 w 10691"/>
                <a:gd name="connsiteY2" fmla="*/ 2858 h 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1" h="4656">
                  <a:moveTo>
                    <a:pt x="10477" y="2858"/>
                  </a:moveTo>
                  <a:cubicBezTo>
                    <a:pt x="8572" y="5715"/>
                    <a:pt x="2857" y="0"/>
                    <a:pt x="0" y="0"/>
                  </a:cubicBezTo>
                  <a:cubicBezTo>
                    <a:pt x="952" y="3810"/>
                    <a:pt x="12382" y="6667"/>
                    <a:pt x="10477" y="28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8" name="任意多边形: 形状 657">
              <a:extLst>
                <a:ext uri="{FF2B5EF4-FFF2-40B4-BE49-F238E27FC236}">
                  <a16:creationId xmlns:a16="http://schemas.microsoft.com/office/drawing/2014/main" id="{C334D671-A651-4CDE-970F-A8CE617F7771}"/>
                </a:ext>
              </a:extLst>
            </p:cNvPr>
            <p:cNvSpPr/>
            <p:nvPr/>
          </p:nvSpPr>
          <p:spPr>
            <a:xfrm>
              <a:off x="2273084" y="2484192"/>
              <a:ext cx="16812" cy="8072"/>
            </a:xfrm>
            <a:custGeom>
              <a:avLst/>
              <a:gdLst>
                <a:gd name="connsiteX0" fmla="*/ 10477 w 22860"/>
                <a:gd name="connsiteY0" fmla="*/ 9827 h 10976"/>
                <a:gd name="connsiteX1" fmla="*/ 15240 w 22860"/>
                <a:gd name="connsiteY1" fmla="*/ 10779 h 10976"/>
                <a:gd name="connsiteX2" fmla="*/ 15240 w 22860"/>
                <a:gd name="connsiteY2" fmla="*/ 6969 h 10976"/>
                <a:gd name="connsiteX3" fmla="*/ 22860 w 22860"/>
                <a:gd name="connsiteY3" fmla="*/ 8874 h 10976"/>
                <a:gd name="connsiteX4" fmla="*/ 0 w 22860"/>
                <a:gd name="connsiteY4" fmla="*/ 302 h 10976"/>
                <a:gd name="connsiteX5" fmla="*/ 10477 w 22860"/>
                <a:gd name="connsiteY5" fmla="*/ 9827 h 10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" h="10976">
                  <a:moveTo>
                    <a:pt x="10477" y="9827"/>
                  </a:moveTo>
                  <a:cubicBezTo>
                    <a:pt x="11430" y="8874"/>
                    <a:pt x="14288" y="11732"/>
                    <a:pt x="15240" y="10779"/>
                  </a:cubicBezTo>
                  <a:cubicBezTo>
                    <a:pt x="12383" y="9827"/>
                    <a:pt x="12383" y="5064"/>
                    <a:pt x="15240" y="6969"/>
                  </a:cubicBezTo>
                  <a:cubicBezTo>
                    <a:pt x="17145" y="9827"/>
                    <a:pt x="19050" y="7922"/>
                    <a:pt x="22860" y="8874"/>
                  </a:cubicBezTo>
                  <a:cubicBezTo>
                    <a:pt x="15240" y="6017"/>
                    <a:pt x="3810" y="-1603"/>
                    <a:pt x="0" y="302"/>
                  </a:cubicBezTo>
                  <a:cubicBezTo>
                    <a:pt x="6668" y="1254"/>
                    <a:pt x="13335" y="7922"/>
                    <a:pt x="10477" y="982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9" name="任意多边形: 形状 658">
              <a:extLst>
                <a:ext uri="{FF2B5EF4-FFF2-40B4-BE49-F238E27FC236}">
                  <a16:creationId xmlns:a16="http://schemas.microsoft.com/office/drawing/2014/main" id="{4FE3C4A4-151E-4852-ABDD-D765EBCEA10D}"/>
                </a:ext>
              </a:extLst>
            </p:cNvPr>
            <p:cNvSpPr/>
            <p:nvPr/>
          </p:nvSpPr>
          <p:spPr>
            <a:xfrm>
              <a:off x="2282445" y="2550262"/>
              <a:ext cx="7472" cy="5712"/>
            </a:xfrm>
            <a:custGeom>
              <a:avLst/>
              <a:gdLst>
                <a:gd name="connsiteX0" fmla="*/ 606 w 10160"/>
                <a:gd name="connsiteY0" fmla="*/ 0 h 7767"/>
                <a:gd name="connsiteX1" fmla="*/ 5369 w 10160"/>
                <a:gd name="connsiteY1" fmla="*/ 6668 h 7767"/>
                <a:gd name="connsiteX2" fmla="*/ 9179 w 10160"/>
                <a:gd name="connsiteY2" fmla="*/ 6668 h 7767"/>
                <a:gd name="connsiteX3" fmla="*/ 5369 w 10160"/>
                <a:gd name="connsiteY3" fmla="*/ 2858 h 7767"/>
                <a:gd name="connsiteX4" fmla="*/ 6321 w 10160"/>
                <a:gd name="connsiteY4" fmla="*/ 1905 h 7767"/>
                <a:gd name="connsiteX5" fmla="*/ 2511 w 10160"/>
                <a:gd name="connsiteY5" fmla="*/ 1905 h 7767"/>
                <a:gd name="connsiteX6" fmla="*/ 606 w 10160"/>
                <a:gd name="connsiteY6" fmla="*/ 0 h 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60" h="7767">
                  <a:moveTo>
                    <a:pt x="606" y="0"/>
                  </a:moveTo>
                  <a:cubicBezTo>
                    <a:pt x="-1299" y="1905"/>
                    <a:pt x="1559" y="3810"/>
                    <a:pt x="5369" y="6668"/>
                  </a:cubicBezTo>
                  <a:cubicBezTo>
                    <a:pt x="4416" y="2858"/>
                    <a:pt x="12989" y="10478"/>
                    <a:pt x="9179" y="6668"/>
                  </a:cubicBezTo>
                  <a:cubicBezTo>
                    <a:pt x="6321" y="4763"/>
                    <a:pt x="4416" y="4763"/>
                    <a:pt x="5369" y="2858"/>
                  </a:cubicBezTo>
                  <a:cubicBezTo>
                    <a:pt x="6321" y="3810"/>
                    <a:pt x="7274" y="2858"/>
                    <a:pt x="6321" y="1905"/>
                  </a:cubicBezTo>
                  <a:cubicBezTo>
                    <a:pt x="5369" y="1905"/>
                    <a:pt x="4416" y="2858"/>
                    <a:pt x="2511" y="1905"/>
                  </a:cubicBezTo>
                  <a:cubicBezTo>
                    <a:pt x="1559" y="953"/>
                    <a:pt x="1559" y="953"/>
                    <a:pt x="60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0" name="任意多边形: 形状 659">
              <a:extLst>
                <a:ext uri="{FF2B5EF4-FFF2-40B4-BE49-F238E27FC236}">
                  <a16:creationId xmlns:a16="http://schemas.microsoft.com/office/drawing/2014/main" id="{5FF8B6BE-0A90-4907-9643-92E2AAF543F7}"/>
                </a:ext>
              </a:extLst>
            </p:cNvPr>
            <p:cNvSpPr/>
            <p:nvPr/>
          </p:nvSpPr>
          <p:spPr>
            <a:xfrm>
              <a:off x="2290596" y="2556956"/>
              <a:ext cx="22878" cy="19224"/>
            </a:xfrm>
            <a:custGeom>
              <a:avLst/>
              <a:gdLst>
                <a:gd name="connsiteX0" fmla="*/ 0 w 31108"/>
                <a:gd name="connsiteY0" fmla="*/ 423 h 26140"/>
                <a:gd name="connsiteX1" fmla="*/ 22860 w 31108"/>
                <a:gd name="connsiteY1" fmla="*/ 22331 h 26140"/>
                <a:gd name="connsiteX2" fmla="*/ 20955 w 31108"/>
                <a:gd name="connsiteY2" fmla="*/ 19473 h 26140"/>
                <a:gd name="connsiteX3" fmla="*/ 30480 w 31108"/>
                <a:gd name="connsiteY3" fmla="*/ 26141 h 26140"/>
                <a:gd name="connsiteX4" fmla="*/ 27623 w 31108"/>
                <a:gd name="connsiteY4" fmla="*/ 20426 h 26140"/>
                <a:gd name="connsiteX5" fmla="*/ 4763 w 31108"/>
                <a:gd name="connsiteY5" fmla="*/ 423 h 26140"/>
                <a:gd name="connsiteX6" fmla="*/ 0 w 31108"/>
                <a:gd name="connsiteY6" fmla="*/ 423 h 26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08" h="26140">
                  <a:moveTo>
                    <a:pt x="0" y="423"/>
                  </a:moveTo>
                  <a:cubicBezTo>
                    <a:pt x="6668" y="8043"/>
                    <a:pt x="14288" y="21378"/>
                    <a:pt x="22860" y="22331"/>
                  </a:cubicBezTo>
                  <a:cubicBezTo>
                    <a:pt x="21908" y="21378"/>
                    <a:pt x="20955" y="20426"/>
                    <a:pt x="20955" y="19473"/>
                  </a:cubicBezTo>
                  <a:cubicBezTo>
                    <a:pt x="24765" y="22331"/>
                    <a:pt x="26670" y="21378"/>
                    <a:pt x="30480" y="26141"/>
                  </a:cubicBezTo>
                  <a:cubicBezTo>
                    <a:pt x="32385" y="25188"/>
                    <a:pt x="29527" y="22331"/>
                    <a:pt x="27623" y="20426"/>
                  </a:cubicBezTo>
                  <a:cubicBezTo>
                    <a:pt x="21908" y="17568"/>
                    <a:pt x="2858" y="5186"/>
                    <a:pt x="4763" y="423"/>
                  </a:cubicBezTo>
                  <a:cubicBezTo>
                    <a:pt x="3810" y="423"/>
                    <a:pt x="1905" y="-529"/>
                    <a:pt x="0" y="42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1" name="任意多边形: 形状 660">
              <a:extLst>
                <a:ext uri="{FF2B5EF4-FFF2-40B4-BE49-F238E27FC236}">
                  <a16:creationId xmlns:a16="http://schemas.microsoft.com/office/drawing/2014/main" id="{CA3B3621-B2EE-471B-8123-3E6E6645B2D8}"/>
                </a:ext>
              </a:extLst>
            </p:cNvPr>
            <p:cNvSpPr/>
            <p:nvPr/>
          </p:nvSpPr>
          <p:spPr>
            <a:xfrm>
              <a:off x="2331926" y="2537653"/>
              <a:ext cx="77836" cy="80558"/>
            </a:xfrm>
            <a:custGeom>
              <a:avLst/>
              <a:gdLst>
                <a:gd name="connsiteX0" fmla="*/ 0 w 105835"/>
                <a:gd name="connsiteY0" fmla="*/ 0 h 109537"/>
                <a:gd name="connsiteX1" fmla="*/ 18098 w 105835"/>
                <a:gd name="connsiteY1" fmla="*/ 20002 h 109537"/>
                <a:gd name="connsiteX2" fmla="*/ 25717 w 105835"/>
                <a:gd name="connsiteY2" fmla="*/ 25717 h 109537"/>
                <a:gd name="connsiteX3" fmla="*/ 20955 w 105835"/>
                <a:gd name="connsiteY3" fmla="*/ 25717 h 109537"/>
                <a:gd name="connsiteX4" fmla="*/ 28575 w 105835"/>
                <a:gd name="connsiteY4" fmla="*/ 31432 h 109537"/>
                <a:gd name="connsiteX5" fmla="*/ 36195 w 105835"/>
                <a:gd name="connsiteY5" fmla="*/ 39052 h 109537"/>
                <a:gd name="connsiteX6" fmla="*/ 50483 w 105835"/>
                <a:gd name="connsiteY6" fmla="*/ 56197 h 109537"/>
                <a:gd name="connsiteX7" fmla="*/ 80010 w 105835"/>
                <a:gd name="connsiteY7" fmla="*/ 86677 h 109537"/>
                <a:gd name="connsiteX8" fmla="*/ 93345 w 105835"/>
                <a:gd name="connsiteY8" fmla="*/ 106680 h 109537"/>
                <a:gd name="connsiteX9" fmla="*/ 96202 w 105835"/>
                <a:gd name="connsiteY9" fmla="*/ 103822 h 109537"/>
                <a:gd name="connsiteX10" fmla="*/ 81915 w 105835"/>
                <a:gd name="connsiteY10" fmla="*/ 80010 h 109537"/>
                <a:gd name="connsiteX11" fmla="*/ 81915 w 105835"/>
                <a:gd name="connsiteY11" fmla="*/ 79057 h 109537"/>
                <a:gd name="connsiteX12" fmla="*/ 81915 w 105835"/>
                <a:gd name="connsiteY12" fmla="*/ 80010 h 109537"/>
                <a:gd name="connsiteX13" fmla="*/ 87630 w 105835"/>
                <a:gd name="connsiteY13" fmla="*/ 84772 h 109537"/>
                <a:gd name="connsiteX14" fmla="*/ 90488 w 105835"/>
                <a:gd name="connsiteY14" fmla="*/ 82867 h 109537"/>
                <a:gd name="connsiteX15" fmla="*/ 92392 w 105835"/>
                <a:gd name="connsiteY15" fmla="*/ 91440 h 109537"/>
                <a:gd name="connsiteX16" fmla="*/ 99060 w 105835"/>
                <a:gd name="connsiteY16" fmla="*/ 98107 h 109537"/>
                <a:gd name="connsiteX17" fmla="*/ 98108 w 105835"/>
                <a:gd name="connsiteY17" fmla="*/ 100965 h 109537"/>
                <a:gd name="connsiteX18" fmla="*/ 105727 w 105835"/>
                <a:gd name="connsiteY18" fmla="*/ 109538 h 109537"/>
                <a:gd name="connsiteX19" fmla="*/ 101917 w 105835"/>
                <a:gd name="connsiteY19" fmla="*/ 94297 h 109537"/>
                <a:gd name="connsiteX20" fmla="*/ 96202 w 105835"/>
                <a:gd name="connsiteY20" fmla="*/ 88582 h 109537"/>
                <a:gd name="connsiteX21" fmla="*/ 97155 w 105835"/>
                <a:gd name="connsiteY21" fmla="*/ 85725 h 109537"/>
                <a:gd name="connsiteX22" fmla="*/ 89535 w 105835"/>
                <a:gd name="connsiteY22" fmla="*/ 77152 h 109537"/>
                <a:gd name="connsiteX23" fmla="*/ 88583 w 105835"/>
                <a:gd name="connsiteY23" fmla="*/ 80010 h 109537"/>
                <a:gd name="connsiteX24" fmla="*/ 74295 w 105835"/>
                <a:gd name="connsiteY24" fmla="*/ 59055 h 109537"/>
                <a:gd name="connsiteX25" fmla="*/ 64770 w 105835"/>
                <a:gd name="connsiteY25" fmla="*/ 50482 h 109537"/>
                <a:gd name="connsiteX26" fmla="*/ 60960 w 105835"/>
                <a:gd name="connsiteY26" fmla="*/ 51435 h 109537"/>
                <a:gd name="connsiteX27" fmla="*/ 60008 w 105835"/>
                <a:gd name="connsiteY27" fmla="*/ 45720 h 109537"/>
                <a:gd name="connsiteX28" fmla="*/ 64770 w 105835"/>
                <a:gd name="connsiteY28" fmla="*/ 47625 h 109537"/>
                <a:gd name="connsiteX29" fmla="*/ 56198 w 105835"/>
                <a:gd name="connsiteY29" fmla="*/ 40957 h 109537"/>
                <a:gd name="connsiteX30" fmla="*/ 58102 w 105835"/>
                <a:gd name="connsiteY30" fmla="*/ 45720 h 109537"/>
                <a:gd name="connsiteX31" fmla="*/ 51435 w 105835"/>
                <a:gd name="connsiteY31" fmla="*/ 39052 h 109537"/>
                <a:gd name="connsiteX32" fmla="*/ 45720 w 105835"/>
                <a:gd name="connsiteY32" fmla="*/ 40957 h 109537"/>
                <a:gd name="connsiteX33" fmla="*/ 35242 w 105835"/>
                <a:gd name="connsiteY33" fmla="*/ 31432 h 109537"/>
                <a:gd name="connsiteX34" fmla="*/ 33338 w 105835"/>
                <a:gd name="connsiteY34" fmla="*/ 19050 h 109537"/>
                <a:gd name="connsiteX35" fmla="*/ 26670 w 105835"/>
                <a:gd name="connsiteY35" fmla="*/ 14288 h 109537"/>
                <a:gd name="connsiteX36" fmla="*/ 27623 w 105835"/>
                <a:gd name="connsiteY36" fmla="*/ 20002 h 109537"/>
                <a:gd name="connsiteX37" fmla="*/ 9525 w 105835"/>
                <a:gd name="connsiteY37" fmla="*/ 3810 h 109537"/>
                <a:gd name="connsiteX38" fmla="*/ 0 w 105835"/>
                <a:gd name="connsiteY38" fmla="*/ 0 h 109537"/>
                <a:gd name="connsiteX39" fmla="*/ 62865 w 105835"/>
                <a:gd name="connsiteY39" fmla="*/ 60007 h 109537"/>
                <a:gd name="connsiteX40" fmla="*/ 68580 w 105835"/>
                <a:gd name="connsiteY40" fmla="*/ 65722 h 109537"/>
                <a:gd name="connsiteX41" fmla="*/ 61913 w 105835"/>
                <a:gd name="connsiteY41" fmla="*/ 62865 h 109537"/>
                <a:gd name="connsiteX42" fmla="*/ 62865 w 105835"/>
                <a:gd name="connsiteY42" fmla="*/ 60007 h 10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05835" h="109537">
                  <a:moveTo>
                    <a:pt x="0" y="0"/>
                  </a:moveTo>
                  <a:cubicBezTo>
                    <a:pt x="1905" y="4763"/>
                    <a:pt x="18098" y="14288"/>
                    <a:pt x="18098" y="20002"/>
                  </a:cubicBezTo>
                  <a:cubicBezTo>
                    <a:pt x="20955" y="22860"/>
                    <a:pt x="22860" y="21907"/>
                    <a:pt x="25717" y="25717"/>
                  </a:cubicBezTo>
                  <a:cubicBezTo>
                    <a:pt x="24765" y="25717"/>
                    <a:pt x="22860" y="25717"/>
                    <a:pt x="20955" y="25717"/>
                  </a:cubicBezTo>
                  <a:cubicBezTo>
                    <a:pt x="23813" y="27622"/>
                    <a:pt x="25717" y="29527"/>
                    <a:pt x="28575" y="31432"/>
                  </a:cubicBezTo>
                  <a:cubicBezTo>
                    <a:pt x="31433" y="33338"/>
                    <a:pt x="33338" y="36195"/>
                    <a:pt x="36195" y="39052"/>
                  </a:cubicBezTo>
                  <a:cubicBezTo>
                    <a:pt x="40958" y="44767"/>
                    <a:pt x="45720" y="50482"/>
                    <a:pt x="50483" y="56197"/>
                  </a:cubicBezTo>
                  <a:cubicBezTo>
                    <a:pt x="60008" y="67627"/>
                    <a:pt x="70485" y="79057"/>
                    <a:pt x="80010" y="86677"/>
                  </a:cubicBezTo>
                  <a:cubicBezTo>
                    <a:pt x="80963" y="96202"/>
                    <a:pt x="94298" y="99060"/>
                    <a:pt x="93345" y="106680"/>
                  </a:cubicBezTo>
                  <a:cubicBezTo>
                    <a:pt x="94298" y="103822"/>
                    <a:pt x="94298" y="104775"/>
                    <a:pt x="96202" y="103822"/>
                  </a:cubicBezTo>
                  <a:cubicBezTo>
                    <a:pt x="88583" y="97155"/>
                    <a:pt x="80963" y="84772"/>
                    <a:pt x="81915" y="80010"/>
                  </a:cubicBezTo>
                  <a:cubicBezTo>
                    <a:pt x="81915" y="80010"/>
                    <a:pt x="81915" y="79057"/>
                    <a:pt x="81915" y="79057"/>
                  </a:cubicBezTo>
                  <a:cubicBezTo>
                    <a:pt x="81915" y="79057"/>
                    <a:pt x="81915" y="80010"/>
                    <a:pt x="81915" y="80010"/>
                  </a:cubicBezTo>
                  <a:cubicBezTo>
                    <a:pt x="82867" y="80963"/>
                    <a:pt x="87630" y="79057"/>
                    <a:pt x="87630" y="84772"/>
                  </a:cubicBezTo>
                  <a:cubicBezTo>
                    <a:pt x="90488" y="85725"/>
                    <a:pt x="87630" y="80010"/>
                    <a:pt x="90488" y="82867"/>
                  </a:cubicBezTo>
                  <a:cubicBezTo>
                    <a:pt x="91440" y="85725"/>
                    <a:pt x="92392" y="88582"/>
                    <a:pt x="92392" y="91440"/>
                  </a:cubicBezTo>
                  <a:cubicBezTo>
                    <a:pt x="95250" y="94297"/>
                    <a:pt x="97155" y="96202"/>
                    <a:pt x="99060" y="98107"/>
                  </a:cubicBezTo>
                  <a:cubicBezTo>
                    <a:pt x="98108" y="99060"/>
                    <a:pt x="97155" y="99060"/>
                    <a:pt x="98108" y="100965"/>
                  </a:cubicBezTo>
                  <a:cubicBezTo>
                    <a:pt x="100965" y="97155"/>
                    <a:pt x="103823" y="106680"/>
                    <a:pt x="105727" y="109538"/>
                  </a:cubicBezTo>
                  <a:cubicBezTo>
                    <a:pt x="106680" y="105727"/>
                    <a:pt x="100965" y="98107"/>
                    <a:pt x="101917" y="94297"/>
                  </a:cubicBezTo>
                  <a:cubicBezTo>
                    <a:pt x="99060" y="95250"/>
                    <a:pt x="100013" y="92392"/>
                    <a:pt x="96202" y="88582"/>
                  </a:cubicBezTo>
                  <a:cubicBezTo>
                    <a:pt x="97155" y="87630"/>
                    <a:pt x="98108" y="87630"/>
                    <a:pt x="97155" y="85725"/>
                  </a:cubicBezTo>
                  <a:cubicBezTo>
                    <a:pt x="96202" y="85725"/>
                    <a:pt x="94298" y="79057"/>
                    <a:pt x="89535" y="77152"/>
                  </a:cubicBezTo>
                  <a:cubicBezTo>
                    <a:pt x="91440" y="80010"/>
                    <a:pt x="90488" y="80963"/>
                    <a:pt x="88583" y="80010"/>
                  </a:cubicBezTo>
                  <a:cubicBezTo>
                    <a:pt x="84773" y="73342"/>
                    <a:pt x="77152" y="67627"/>
                    <a:pt x="74295" y="59055"/>
                  </a:cubicBezTo>
                  <a:cubicBezTo>
                    <a:pt x="70485" y="61913"/>
                    <a:pt x="68580" y="55245"/>
                    <a:pt x="64770" y="50482"/>
                  </a:cubicBezTo>
                  <a:cubicBezTo>
                    <a:pt x="63817" y="51435"/>
                    <a:pt x="62865" y="53340"/>
                    <a:pt x="60960" y="51435"/>
                  </a:cubicBezTo>
                  <a:cubicBezTo>
                    <a:pt x="59055" y="48577"/>
                    <a:pt x="60008" y="47625"/>
                    <a:pt x="60008" y="45720"/>
                  </a:cubicBezTo>
                  <a:cubicBezTo>
                    <a:pt x="61913" y="47625"/>
                    <a:pt x="67627" y="51435"/>
                    <a:pt x="64770" y="47625"/>
                  </a:cubicBezTo>
                  <a:cubicBezTo>
                    <a:pt x="62865" y="48577"/>
                    <a:pt x="58102" y="39052"/>
                    <a:pt x="56198" y="40957"/>
                  </a:cubicBezTo>
                  <a:cubicBezTo>
                    <a:pt x="59055" y="43815"/>
                    <a:pt x="59055" y="44767"/>
                    <a:pt x="58102" y="45720"/>
                  </a:cubicBezTo>
                  <a:cubicBezTo>
                    <a:pt x="57150" y="40957"/>
                    <a:pt x="54292" y="44767"/>
                    <a:pt x="51435" y="39052"/>
                  </a:cubicBezTo>
                  <a:cubicBezTo>
                    <a:pt x="49530" y="40005"/>
                    <a:pt x="47625" y="41910"/>
                    <a:pt x="45720" y="40957"/>
                  </a:cubicBezTo>
                  <a:cubicBezTo>
                    <a:pt x="45720" y="35242"/>
                    <a:pt x="39052" y="35242"/>
                    <a:pt x="35242" y="31432"/>
                  </a:cubicBezTo>
                  <a:cubicBezTo>
                    <a:pt x="33338" y="26670"/>
                    <a:pt x="32385" y="22860"/>
                    <a:pt x="33338" y="19050"/>
                  </a:cubicBezTo>
                  <a:cubicBezTo>
                    <a:pt x="29527" y="16192"/>
                    <a:pt x="28575" y="14288"/>
                    <a:pt x="26670" y="14288"/>
                  </a:cubicBezTo>
                  <a:cubicBezTo>
                    <a:pt x="28575" y="16192"/>
                    <a:pt x="27623" y="18097"/>
                    <a:pt x="27623" y="20002"/>
                  </a:cubicBezTo>
                  <a:cubicBezTo>
                    <a:pt x="19050" y="14288"/>
                    <a:pt x="17145" y="11430"/>
                    <a:pt x="9525" y="3810"/>
                  </a:cubicBezTo>
                  <a:cubicBezTo>
                    <a:pt x="5715" y="4763"/>
                    <a:pt x="2858" y="3810"/>
                    <a:pt x="0" y="0"/>
                  </a:cubicBezTo>
                  <a:close/>
                  <a:moveTo>
                    <a:pt x="62865" y="60007"/>
                  </a:moveTo>
                  <a:cubicBezTo>
                    <a:pt x="64770" y="60960"/>
                    <a:pt x="66675" y="62865"/>
                    <a:pt x="68580" y="65722"/>
                  </a:cubicBezTo>
                  <a:cubicBezTo>
                    <a:pt x="67627" y="69532"/>
                    <a:pt x="62865" y="59055"/>
                    <a:pt x="61913" y="62865"/>
                  </a:cubicBezTo>
                  <a:cubicBezTo>
                    <a:pt x="60960" y="60960"/>
                    <a:pt x="61913" y="60960"/>
                    <a:pt x="62865" y="6000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2" name="任意多边形: 形状 661">
              <a:extLst>
                <a:ext uri="{FF2B5EF4-FFF2-40B4-BE49-F238E27FC236}">
                  <a16:creationId xmlns:a16="http://schemas.microsoft.com/office/drawing/2014/main" id="{1FA2578B-D0A1-487A-AD18-BB7EDA8D9D46}"/>
                </a:ext>
              </a:extLst>
            </p:cNvPr>
            <p:cNvSpPr/>
            <p:nvPr/>
          </p:nvSpPr>
          <p:spPr>
            <a:xfrm>
              <a:off x="2327023" y="2588090"/>
              <a:ext cx="4677" cy="9806"/>
            </a:xfrm>
            <a:custGeom>
              <a:avLst/>
              <a:gdLst>
                <a:gd name="connsiteX0" fmla="*/ 0 w 6359"/>
                <a:gd name="connsiteY0" fmla="*/ 0 h 13334"/>
                <a:gd name="connsiteX1" fmla="*/ 952 w 6359"/>
                <a:gd name="connsiteY1" fmla="*/ 6667 h 13334"/>
                <a:gd name="connsiteX2" fmla="*/ 5715 w 6359"/>
                <a:gd name="connsiteY2" fmla="*/ 9525 h 13334"/>
                <a:gd name="connsiteX3" fmla="*/ 5715 w 6359"/>
                <a:gd name="connsiteY3" fmla="*/ 13335 h 13334"/>
                <a:gd name="connsiteX4" fmla="*/ 1905 w 6359"/>
                <a:gd name="connsiteY4" fmla="*/ 0 h 13334"/>
                <a:gd name="connsiteX5" fmla="*/ 0 w 6359"/>
                <a:gd name="connsiteY5" fmla="*/ 0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59" h="13334">
                  <a:moveTo>
                    <a:pt x="0" y="0"/>
                  </a:moveTo>
                  <a:cubicBezTo>
                    <a:pt x="1905" y="2858"/>
                    <a:pt x="952" y="4763"/>
                    <a:pt x="952" y="6667"/>
                  </a:cubicBezTo>
                  <a:cubicBezTo>
                    <a:pt x="2857" y="9525"/>
                    <a:pt x="3810" y="7620"/>
                    <a:pt x="5715" y="9525"/>
                  </a:cubicBezTo>
                  <a:cubicBezTo>
                    <a:pt x="4763" y="10477"/>
                    <a:pt x="4763" y="11430"/>
                    <a:pt x="5715" y="13335"/>
                  </a:cubicBezTo>
                  <a:cubicBezTo>
                    <a:pt x="8572" y="8572"/>
                    <a:pt x="952" y="4763"/>
                    <a:pt x="1905" y="0"/>
                  </a:cubicBezTo>
                  <a:cubicBezTo>
                    <a:pt x="2857" y="1905"/>
                    <a:pt x="95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3" name="任意多边形: 形状 662">
              <a:extLst>
                <a:ext uri="{FF2B5EF4-FFF2-40B4-BE49-F238E27FC236}">
                  <a16:creationId xmlns:a16="http://schemas.microsoft.com/office/drawing/2014/main" id="{65C38250-3585-4177-9AAA-04C05ECC5877}"/>
                </a:ext>
              </a:extLst>
            </p:cNvPr>
            <p:cNvSpPr/>
            <p:nvPr/>
          </p:nvSpPr>
          <p:spPr>
            <a:xfrm>
              <a:off x="2450313" y="2704374"/>
              <a:ext cx="5603" cy="5604"/>
            </a:xfrm>
            <a:custGeom>
              <a:avLst/>
              <a:gdLst>
                <a:gd name="connsiteX0" fmla="*/ 1905 w 7619"/>
                <a:gd name="connsiteY0" fmla="*/ 7620 h 7620"/>
                <a:gd name="connsiteX1" fmla="*/ 7620 w 7619"/>
                <a:gd name="connsiteY1" fmla="*/ 4763 h 7620"/>
                <a:gd name="connsiteX2" fmla="*/ 0 w 7619"/>
                <a:gd name="connsiteY2" fmla="*/ 0 h 7620"/>
                <a:gd name="connsiteX3" fmla="*/ 1905 w 7619"/>
                <a:gd name="connsiteY3" fmla="*/ 7620 h 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" h="7620">
                  <a:moveTo>
                    <a:pt x="1905" y="7620"/>
                  </a:moveTo>
                  <a:cubicBezTo>
                    <a:pt x="952" y="-952"/>
                    <a:pt x="7620" y="10478"/>
                    <a:pt x="7620" y="4763"/>
                  </a:cubicBezTo>
                  <a:cubicBezTo>
                    <a:pt x="4763" y="5715"/>
                    <a:pt x="2857" y="0"/>
                    <a:pt x="0" y="0"/>
                  </a:cubicBezTo>
                  <a:cubicBezTo>
                    <a:pt x="3810" y="4763"/>
                    <a:pt x="-952" y="3810"/>
                    <a:pt x="1905" y="76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4" name="任意多边形: 形状 663">
              <a:extLst>
                <a:ext uri="{FF2B5EF4-FFF2-40B4-BE49-F238E27FC236}">
                  <a16:creationId xmlns:a16="http://schemas.microsoft.com/office/drawing/2014/main" id="{64B45F3E-6F6C-431B-B4A9-86BFA0778BA9}"/>
                </a:ext>
              </a:extLst>
            </p:cNvPr>
            <p:cNvSpPr/>
            <p:nvPr/>
          </p:nvSpPr>
          <p:spPr>
            <a:xfrm>
              <a:off x="2450313" y="2730371"/>
              <a:ext cx="2896" cy="9489"/>
            </a:xfrm>
            <a:custGeom>
              <a:avLst/>
              <a:gdLst>
                <a:gd name="connsiteX0" fmla="*/ 3810 w 3938"/>
                <a:gd name="connsiteY0" fmla="*/ 847 h 12903"/>
                <a:gd name="connsiteX1" fmla="*/ 0 w 3938"/>
                <a:gd name="connsiteY1" fmla="*/ 847 h 12903"/>
                <a:gd name="connsiteX2" fmla="*/ 0 w 3938"/>
                <a:gd name="connsiteY2" fmla="*/ 9419 h 12903"/>
                <a:gd name="connsiteX3" fmla="*/ 3810 w 3938"/>
                <a:gd name="connsiteY3" fmla="*/ 11324 h 12903"/>
                <a:gd name="connsiteX4" fmla="*/ 3810 w 3938"/>
                <a:gd name="connsiteY4" fmla="*/ 847 h 1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8" h="12903">
                  <a:moveTo>
                    <a:pt x="3810" y="847"/>
                  </a:moveTo>
                  <a:cubicBezTo>
                    <a:pt x="2857" y="847"/>
                    <a:pt x="1905" y="-1058"/>
                    <a:pt x="0" y="847"/>
                  </a:cubicBezTo>
                  <a:cubicBezTo>
                    <a:pt x="1905" y="4657"/>
                    <a:pt x="0" y="6562"/>
                    <a:pt x="0" y="9419"/>
                  </a:cubicBezTo>
                  <a:cubicBezTo>
                    <a:pt x="952" y="8467"/>
                    <a:pt x="3810" y="16087"/>
                    <a:pt x="3810" y="11324"/>
                  </a:cubicBezTo>
                  <a:cubicBezTo>
                    <a:pt x="0" y="5609"/>
                    <a:pt x="4763" y="3704"/>
                    <a:pt x="3810" y="84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5" name="任意多边形: 形状 664">
              <a:extLst>
                <a:ext uri="{FF2B5EF4-FFF2-40B4-BE49-F238E27FC236}">
                  <a16:creationId xmlns:a16="http://schemas.microsoft.com/office/drawing/2014/main" id="{2D811FA5-8488-4B44-B660-D08D19787D54}"/>
                </a:ext>
              </a:extLst>
            </p:cNvPr>
            <p:cNvSpPr/>
            <p:nvPr/>
          </p:nvSpPr>
          <p:spPr>
            <a:xfrm>
              <a:off x="2420891" y="3138564"/>
              <a:ext cx="4485" cy="2928"/>
            </a:xfrm>
            <a:custGeom>
              <a:avLst/>
              <a:gdLst>
                <a:gd name="connsiteX0" fmla="*/ 0 w 6098"/>
                <a:gd name="connsiteY0" fmla="*/ 3982 h 3981"/>
                <a:gd name="connsiteX1" fmla="*/ 5715 w 6098"/>
                <a:gd name="connsiteY1" fmla="*/ 2077 h 3981"/>
                <a:gd name="connsiteX2" fmla="*/ 0 w 6098"/>
                <a:gd name="connsiteY2" fmla="*/ 3982 h 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8" h="3981">
                  <a:moveTo>
                    <a:pt x="0" y="3982"/>
                  </a:moveTo>
                  <a:cubicBezTo>
                    <a:pt x="2858" y="2077"/>
                    <a:pt x="6668" y="2077"/>
                    <a:pt x="5715" y="2077"/>
                  </a:cubicBezTo>
                  <a:cubicBezTo>
                    <a:pt x="7620" y="-1733"/>
                    <a:pt x="1905" y="172"/>
                    <a:pt x="0" y="398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6" name="任意多边形: 形状 665">
              <a:extLst>
                <a:ext uri="{FF2B5EF4-FFF2-40B4-BE49-F238E27FC236}">
                  <a16:creationId xmlns:a16="http://schemas.microsoft.com/office/drawing/2014/main" id="{59F50409-8C05-40AF-8A34-88B1BEEDED42}"/>
                </a:ext>
              </a:extLst>
            </p:cNvPr>
            <p:cNvSpPr/>
            <p:nvPr/>
          </p:nvSpPr>
          <p:spPr>
            <a:xfrm>
              <a:off x="2376759" y="3194671"/>
              <a:ext cx="12945" cy="9167"/>
            </a:xfrm>
            <a:custGeom>
              <a:avLst/>
              <a:gdLst>
                <a:gd name="connsiteX0" fmla="*/ 8573 w 17602"/>
                <a:gd name="connsiteY0" fmla="*/ 1034 h 12464"/>
                <a:gd name="connsiteX1" fmla="*/ 0 w 17602"/>
                <a:gd name="connsiteY1" fmla="*/ 12464 h 12464"/>
                <a:gd name="connsiteX2" fmla="*/ 7620 w 17602"/>
                <a:gd name="connsiteY2" fmla="*/ 10559 h 12464"/>
                <a:gd name="connsiteX3" fmla="*/ 17145 w 17602"/>
                <a:gd name="connsiteY3" fmla="*/ 82 h 12464"/>
                <a:gd name="connsiteX4" fmla="*/ 8573 w 17602"/>
                <a:gd name="connsiteY4" fmla="*/ 1034 h 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2" h="12464">
                  <a:moveTo>
                    <a:pt x="8573" y="1034"/>
                  </a:moveTo>
                  <a:cubicBezTo>
                    <a:pt x="4763" y="5797"/>
                    <a:pt x="0" y="7702"/>
                    <a:pt x="0" y="12464"/>
                  </a:cubicBezTo>
                  <a:cubicBezTo>
                    <a:pt x="2857" y="10559"/>
                    <a:pt x="8573" y="5797"/>
                    <a:pt x="7620" y="10559"/>
                  </a:cubicBezTo>
                  <a:cubicBezTo>
                    <a:pt x="8573" y="6749"/>
                    <a:pt x="20002" y="-871"/>
                    <a:pt x="17145" y="82"/>
                  </a:cubicBezTo>
                  <a:cubicBezTo>
                    <a:pt x="13335" y="1987"/>
                    <a:pt x="5715" y="7702"/>
                    <a:pt x="8573" y="103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7" name="任意多边形: 形状 666">
              <a:extLst>
                <a:ext uri="{FF2B5EF4-FFF2-40B4-BE49-F238E27FC236}">
                  <a16:creationId xmlns:a16="http://schemas.microsoft.com/office/drawing/2014/main" id="{79E25D6D-DB8D-4F0B-BFE1-76320E150D51}"/>
                </a:ext>
              </a:extLst>
            </p:cNvPr>
            <p:cNvSpPr/>
            <p:nvPr/>
          </p:nvSpPr>
          <p:spPr>
            <a:xfrm>
              <a:off x="2422993" y="3237462"/>
              <a:ext cx="4927" cy="11208"/>
            </a:xfrm>
            <a:custGeom>
              <a:avLst/>
              <a:gdLst>
                <a:gd name="connsiteX0" fmla="*/ 952 w 6699"/>
                <a:gd name="connsiteY0" fmla="*/ 6667 h 15240"/>
                <a:gd name="connsiteX1" fmla="*/ 0 w 6699"/>
                <a:gd name="connsiteY1" fmla="*/ 15240 h 15240"/>
                <a:gd name="connsiteX2" fmla="*/ 5715 w 6699"/>
                <a:gd name="connsiteY2" fmla="*/ 0 h 15240"/>
                <a:gd name="connsiteX3" fmla="*/ 952 w 6699"/>
                <a:gd name="connsiteY3" fmla="*/ 6667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9" h="15240">
                  <a:moveTo>
                    <a:pt x="952" y="6667"/>
                  </a:moveTo>
                  <a:cubicBezTo>
                    <a:pt x="952" y="8572"/>
                    <a:pt x="952" y="8572"/>
                    <a:pt x="0" y="15240"/>
                  </a:cubicBezTo>
                  <a:cubicBezTo>
                    <a:pt x="4763" y="8572"/>
                    <a:pt x="8573" y="2858"/>
                    <a:pt x="5715" y="0"/>
                  </a:cubicBezTo>
                  <a:cubicBezTo>
                    <a:pt x="4763" y="953"/>
                    <a:pt x="-952" y="5715"/>
                    <a:pt x="952" y="66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8" name="任意多边形: 形状 667">
              <a:extLst>
                <a:ext uri="{FF2B5EF4-FFF2-40B4-BE49-F238E27FC236}">
                  <a16:creationId xmlns:a16="http://schemas.microsoft.com/office/drawing/2014/main" id="{A533DBEB-8543-4929-8331-E9C4B26490E7}"/>
                </a:ext>
              </a:extLst>
            </p:cNvPr>
            <p:cNvSpPr/>
            <p:nvPr/>
          </p:nvSpPr>
          <p:spPr>
            <a:xfrm>
              <a:off x="2271637" y="3298406"/>
              <a:ext cx="7951" cy="6304"/>
            </a:xfrm>
            <a:custGeom>
              <a:avLst/>
              <a:gdLst>
                <a:gd name="connsiteX0" fmla="*/ 7682 w 10811"/>
                <a:gd name="connsiteY0" fmla="*/ 0 h 8572"/>
                <a:gd name="connsiteX1" fmla="*/ 3872 w 10811"/>
                <a:gd name="connsiteY1" fmla="*/ 2857 h 8572"/>
                <a:gd name="connsiteX2" fmla="*/ 62 w 10811"/>
                <a:gd name="connsiteY2" fmla="*/ 8572 h 8572"/>
                <a:gd name="connsiteX3" fmla="*/ 10539 w 10811"/>
                <a:gd name="connsiteY3" fmla="*/ 952 h 8572"/>
                <a:gd name="connsiteX4" fmla="*/ 7682 w 10811"/>
                <a:gd name="connsiteY4" fmla="*/ 0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1" h="8572">
                  <a:moveTo>
                    <a:pt x="7682" y="0"/>
                  </a:moveTo>
                  <a:cubicBezTo>
                    <a:pt x="5777" y="1905"/>
                    <a:pt x="3872" y="952"/>
                    <a:pt x="3872" y="2857"/>
                  </a:cubicBezTo>
                  <a:cubicBezTo>
                    <a:pt x="9587" y="952"/>
                    <a:pt x="-891" y="6667"/>
                    <a:pt x="62" y="8572"/>
                  </a:cubicBezTo>
                  <a:cubicBezTo>
                    <a:pt x="3872" y="7620"/>
                    <a:pt x="12444" y="1905"/>
                    <a:pt x="10539" y="952"/>
                  </a:cubicBezTo>
                  <a:cubicBezTo>
                    <a:pt x="3872" y="4763"/>
                    <a:pt x="5777" y="2857"/>
                    <a:pt x="768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9" name="任意多边形: 形状 668">
              <a:extLst>
                <a:ext uri="{FF2B5EF4-FFF2-40B4-BE49-F238E27FC236}">
                  <a16:creationId xmlns:a16="http://schemas.microsoft.com/office/drawing/2014/main" id="{BD97AEBB-6F4F-4BCB-AAD9-AC1838FD7E7A}"/>
                </a:ext>
              </a:extLst>
            </p:cNvPr>
            <p:cNvSpPr/>
            <p:nvPr/>
          </p:nvSpPr>
          <p:spPr>
            <a:xfrm>
              <a:off x="2135928" y="3350877"/>
              <a:ext cx="17843" cy="6373"/>
            </a:xfrm>
            <a:custGeom>
              <a:avLst/>
              <a:gdLst>
                <a:gd name="connsiteX0" fmla="*/ 9329 w 24261"/>
                <a:gd name="connsiteY0" fmla="*/ 3903 h 8665"/>
                <a:gd name="connsiteX1" fmla="*/ 15997 w 24261"/>
                <a:gd name="connsiteY1" fmla="*/ 4855 h 8665"/>
                <a:gd name="connsiteX2" fmla="*/ 757 w 24261"/>
                <a:gd name="connsiteY2" fmla="*/ 8665 h 8665"/>
                <a:gd name="connsiteX3" fmla="*/ 12187 w 24261"/>
                <a:gd name="connsiteY3" fmla="*/ 7712 h 8665"/>
                <a:gd name="connsiteX4" fmla="*/ 23617 w 24261"/>
                <a:gd name="connsiteY4" fmla="*/ 93 h 8665"/>
                <a:gd name="connsiteX5" fmla="*/ 9329 w 24261"/>
                <a:gd name="connsiteY5" fmla="*/ 3903 h 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1" h="8665">
                  <a:moveTo>
                    <a:pt x="9329" y="3903"/>
                  </a:moveTo>
                  <a:cubicBezTo>
                    <a:pt x="11234" y="3903"/>
                    <a:pt x="15044" y="2950"/>
                    <a:pt x="15997" y="4855"/>
                  </a:cubicBezTo>
                  <a:cubicBezTo>
                    <a:pt x="8377" y="6760"/>
                    <a:pt x="-3053" y="5807"/>
                    <a:pt x="757" y="8665"/>
                  </a:cubicBezTo>
                  <a:cubicBezTo>
                    <a:pt x="2662" y="5807"/>
                    <a:pt x="10282" y="6760"/>
                    <a:pt x="12187" y="7712"/>
                  </a:cubicBezTo>
                  <a:cubicBezTo>
                    <a:pt x="13139" y="5807"/>
                    <a:pt x="27427" y="-860"/>
                    <a:pt x="23617" y="93"/>
                  </a:cubicBezTo>
                  <a:cubicBezTo>
                    <a:pt x="15997" y="3903"/>
                    <a:pt x="11234" y="1045"/>
                    <a:pt x="9329" y="39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0" name="任意多边形: 形状 669">
              <a:extLst>
                <a:ext uri="{FF2B5EF4-FFF2-40B4-BE49-F238E27FC236}">
                  <a16:creationId xmlns:a16="http://schemas.microsoft.com/office/drawing/2014/main" id="{03E1DD36-5095-4EA8-8705-E9CB178B3E9F}"/>
                </a:ext>
              </a:extLst>
            </p:cNvPr>
            <p:cNvSpPr/>
            <p:nvPr/>
          </p:nvSpPr>
          <p:spPr>
            <a:xfrm>
              <a:off x="2113792" y="3353902"/>
              <a:ext cx="7981" cy="8250"/>
            </a:xfrm>
            <a:custGeom>
              <a:avLst/>
              <a:gdLst>
                <a:gd name="connsiteX0" fmla="*/ 2280 w 10852"/>
                <a:gd name="connsiteY0" fmla="*/ 1693 h 11218"/>
                <a:gd name="connsiteX1" fmla="*/ 3232 w 10852"/>
                <a:gd name="connsiteY1" fmla="*/ 11218 h 11218"/>
                <a:gd name="connsiteX2" fmla="*/ 6090 w 10852"/>
                <a:gd name="connsiteY2" fmla="*/ 8361 h 11218"/>
                <a:gd name="connsiteX3" fmla="*/ 10852 w 10852"/>
                <a:gd name="connsiteY3" fmla="*/ 1693 h 11218"/>
                <a:gd name="connsiteX4" fmla="*/ 2280 w 10852"/>
                <a:gd name="connsiteY4" fmla="*/ 1693 h 11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2" h="11218">
                  <a:moveTo>
                    <a:pt x="2280" y="1693"/>
                  </a:moveTo>
                  <a:cubicBezTo>
                    <a:pt x="2280" y="5504"/>
                    <a:pt x="-3435" y="10266"/>
                    <a:pt x="3232" y="11218"/>
                  </a:cubicBezTo>
                  <a:cubicBezTo>
                    <a:pt x="2280" y="9313"/>
                    <a:pt x="5137" y="9313"/>
                    <a:pt x="6090" y="8361"/>
                  </a:cubicBezTo>
                  <a:cubicBezTo>
                    <a:pt x="1327" y="7408"/>
                    <a:pt x="1327" y="2646"/>
                    <a:pt x="10852" y="1693"/>
                  </a:cubicBezTo>
                  <a:cubicBezTo>
                    <a:pt x="10852" y="-2117"/>
                    <a:pt x="5137" y="1693"/>
                    <a:pt x="2280" y="16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1" name="任意多边形: 形状 670">
              <a:extLst>
                <a:ext uri="{FF2B5EF4-FFF2-40B4-BE49-F238E27FC236}">
                  <a16:creationId xmlns:a16="http://schemas.microsoft.com/office/drawing/2014/main" id="{BA9E6F13-A456-412C-B45D-0889AFDBA2FE}"/>
                </a:ext>
              </a:extLst>
            </p:cNvPr>
            <p:cNvSpPr/>
            <p:nvPr/>
          </p:nvSpPr>
          <p:spPr>
            <a:xfrm>
              <a:off x="2078342" y="3360752"/>
              <a:ext cx="21015" cy="8405"/>
            </a:xfrm>
            <a:custGeom>
              <a:avLst/>
              <a:gdLst>
                <a:gd name="connsiteX0" fmla="*/ 22860 w 28575"/>
                <a:gd name="connsiteY0" fmla="*/ 0 h 11429"/>
                <a:gd name="connsiteX1" fmla="*/ 25717 w 28575"/>
                <a:gd name="connsiteY1" fmla="*/ 5715 h 11429"/>
                <a:gd name="connsiteX2" fmla="*/ 19050 w 28575"/>
                <a:gd name="connsiteY2" fmla="*/ 6667 h 11429"/>
                <a:gd name="connsiteX3" fmla="*/ 18097 w 28575"/>
                <a:gd name="connsiteY3" fmla="*/ 2857 h 11429"/>
                <a:gd name="connsiteX4" fmla="*/ 7620 w 28575"/>
                <a:gd name="connsiteY4" fmla="*/ 9525 h 11429"/>
                <a:gd name="connsiteX5" fmla="*/ 0 w 28575"/>
                <a:gd name="connsiteY5" fmla="*/ 11430 h 11429"/>
                <a:gd name="connsiteX6" fmla="*/ 25717 w 28575"/>
                <a:gd name="connsiteY6" fmla="*/ 7620 h 11429"/>
                <a:gd name="connsiteX7" fmla="*/ 28575 w 28575"/>
                <a:gd name="connsiteY7" fmla="*/ 5715 h 11429"/>
                <a:gd name="connsiteX8" fmla="*/ 22860 w 28575"/>
                <a:gd name="connsiteY8" fmla="*/ 0 h 1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11429">
                  <a:moveTo>
                    <a:pt x="22860" y="0"/>
                  </a:moveTo>
                  <a:cubicBezTo>
                    <a:pt x="20002" y="953"/>
                    <a:pt x="26670" y="2857"/>
                    <a:pt x="25717" y="5715"/>
                  </a:cubicBezTo>
                  <a:lnTo>
                    <a:pt x="19050" y="6667"/>
                  </a:lnTo>
                  <a:lnTo>
                    <a:pt x="18097" y="2857"/>
                  </a:lnTo>
                  <a:cubicBezTo>
                    <a:pt x="13335" y="5715"/>
                    <a:pt x="3810" y="6667"/>
                    <a:pt x="7620" y="9525"/>
                  </a:cubicBezTo>
                  <a:cubicBezTo>
                    <a:pt x="4763" y="8572"/>
                    <a:pt x="952" y="9525"/>
                    <a:pt x="0" y="11430"/>
                  </a:cubicBezTo>
                  <a:cubicBezTo>
                    <a:pt x="12382" y="10478"/>
                    <a:pt x="15240" y="7620"/>
                    <a:pt x="25717" y="7620"/>
                  </a:cubicBezTo>
                  <a:cubicBezTo>
                    <a:pt x="25717" y="6667"/>
                    <a:pt x="25717" y="5715"/>
                    <a:pt x="28575" y="5715"/>
                  </a:cubicBezTo>
                  <a:cubicBezTo>
                    <a:pt x="23813" y="3810"/>
                    <a:pt x="28575" y="0"/>
                    <a:pt x="2286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2" name="任意多边形: 形状 671">
              <a:extLst>
                <a:ext uri="{FF2B5EF4-FFF2-40B4-BE49-F238E27FC236}">
                  <a16:creationId xmlns:a16="http://schemas.microsoft.com/office/drawing/2014/main" id="{D3E7D60B-8BB3-4834-B1C3-F8699A3B9004}"/>
                </a:ext>
              </a:extLst>
            </p:cNvPr>
            <p:cNvSpPr/>
            <p:nvPr/>
          </p:nvSpPr>
          <p:spPr>
            <a:xfrm>
              <a:off x="2045417" y="3393793"/>
              <a:ext cx="9558" cy="3385"/>
            </a:xfrm>
            <a:custGeom>
              <a:avLst/>
              <a:gdLst>
                <a:gd name="connsiteX0" fmla="*/ 0 w 12996"/>
                <a:gd name="connsiteY0" fmla="*/ 793 h 4602"/>
                <a:gd name="connsiteX1" fmla="*/ 8573 w 12996"/>
                <a:gd name="connsiteY1" fmla="*/ 4603 h 4602"/>
                <a:gd name="connsiteX2" fmla="*/ 0 w 12996"/>
                <a:gd name="connsiteY2" fmla="*/ 793 h 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96" h="4602">
                  <a:moveTo>
                    <a:pt x="0" y="793"/>
                  </a:moveTo>
                  <a:cubicBezTo>
                    <a:pt x="2858" y="1745"/>
                    <a:pt x="11430" y="-160"/>
                    <a:pt x="8573" y="4603"/>
                  </a:cubicBezTo>
                  <a:cubicBezTo>
                    <a:pt x="20955" y="3650"/>
                    <a:pt x="3810" y="-2065"/>
                    <a:pt x="0" y="7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3" name="任意多边形: 形状 672">
              <a:extLst>
                <a:ext uri="{FF2B5EF4-FFF2-40B4-BE49-F238E27FC236}">
                  <a16:creationId xmlns:a16="http://schemas.microsoft.com/office/drawing/2014/main" id="{25AF27A0-6AD5-43E0-987A-4401626CC838}"/>
                </a:ext>
              </a:extLst>
            </p:cNvPr>
            <p:cNvSpPr/>
            <p:nvPr/>
          </p:nvSpPr>
          <p:spPr>
            <a:xfrm>
              <a:off x="1997083" y="3362853"/>
              <a:ext cx="8704" cy="1401"/>
            </a:xfrm>
            <a:custGeom>
              <a:avLst/>
              <a:gdLst>
                <a:gd name="connsiteX0" fmla="*/ 0 w 11835"/>
                <a:gd name="connsiteY0" fmla="*/ 0 h 1905"/>
                <a:gd name="connsiteX1" fmla="*/ 4763 w 11835"/>
                <a:gd name="connsiteY1" fmla="*/ 1905 h 1905"/>
                <a:gd name="connsiteX2" fmla="*/ 0 w 11835"/>
                <a:gd name="connsiteY2" fmla="*/ 0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35" h="1905">
                  <a:moveTo>
                    <a:pt x="0" y="0"/>
                  </a:moveTo>
                  <a:cubicBezTo>
                    <a:pt x="1905" y="0"/>
                    <a:pt x="3810" y="953"/>
                    <a:pt x="4763" y="1905"/>
                  </a:cubicBezTo>
                  <a:cubicBezTo>
                    <a:pt x="21907" y="953"/>
                    <a:pt x="2857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4" name="任意多边形: 形状 673">
              <a:extLst>
                <a:ext uri="{FF2B5EF4-FFF2-40B4-BE49-F238E27FC236}">
                  <a16:creationId xmlns:a16="http://schemas.microsoft.com/office/drawing/2014/main" id="{7097E86E-F3E8-425E-93AD-47F3C7B318F7}"/>
                </a:ext>
              </a:extLst>
            </p:cNvPr>
            <p:cNvSpPr/>
            <p:nvPr/>
          </p:nvSpPr>
          <p:spPr>
            <a:xfrm>
              <a:off x="1981270" y="3363964"/>
              <a:ext cx="17914" cy="4055"/>
            </a:xfrm>
            <a:custGeom>
              <a:avLst/>
              <a:gdLst>
                <a:gd name="connsiteX0" fmla="*/ 11976 w 24358"/>
                <a:gd name="connsiteY0" fmla="*/ 2299 h 5514"/>
                <a:gd name="connsiteX1" fmla="*/ 24358 w 24358"/>
                <a:gd name="connsiteY1" fmla="*/ 5157 h 5514"/>
                <a:gd name="connsiteX2" fmla="*/ 21501 w 24358"/>
                <a:gd name="connsiteY2" fmla="*/ 395 h 5514"/>
                <a:gd name="connsiteX3" fmla="*/ 2451 w 24358"/>
                <a:gd name="connsiteY3" fmla="*/ 1347 h 5514"/>
                <a:gd name="connsiteX4" fmla="*/ 546 w 24358"/>
                <a:gd name="connsiteY4" fmla="*/ 5157 h 5514"/>
                <a:gd name="connsiteX5" fmla="*/ 10071 w 24358"/>
                <a:gd name="connsiteY5" fmla="*/ 5157 h 5514"/>
                <a:gd name="connsiteX6" fmla="*/ 11976 w 24358"/>
                <a:gd name="connsiteY6" fmla="*/ 2299 h 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58" h="5514">
                  <a:moveTo>
                    <a:pt x="11976" y="2299"/>
                  </a:moveTo>
                  <a:cubicBezTo>
                    <a:pt x="12928" y="5157"/>
                    <a:pt x="20548" y="6110"/>
                    <a:pt x="24358" y="5157"/>
                  </a:cubicBezTo>
                  <a:cubicBezTo>
                    <a:pt x="23406" y="3252"/>
                    <a:pt x="17691" y="2299"/>
                    <a:pt x="21501" y="395"/>
                  </a:cubicBezTo>
                  <a:cubicBezTo>
                    <a:pt x="12928" y="-558"/>
                    <a:pt x="8166" y="395"/>
                    <a:pt x="2451" y="1347"/>
                  </a:cubicBezTo>
                  <a:cubicBezTo>
                    <a:pt x="7213" y="4205"/>
                    <a:pt x="-2312" y="4205"/>
                    <a:pt x="546" y="5157"/>
                  </a:cubicBezTo>
                  <a:cubicBezTo>
                    <a:pt x="2451" y="4205"/>
                    <a:pt x="8166" y="4205"/>
                    <a:pt x="10071" y="5157"/>
                  </a:cubicBezTo>
                  <a:cubicBezTo>
                    <a:pt x="11976" y="3252"/>
                    <a:pt x="9118" y="3252"/>
                    <a:pt x="11976" y="229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5" name="任意多边形: 形状 674">
              <a:extLst>
                <a:ext uri="{FF2B5EF4-FFF2-40B4-BE49-F238E27FC236}">
                  <a16:creationId xmlns:a16="http://schemas.microsoft.com/office/drawing/2014/main" id="{F63C585F-7128-4965-BF17-FB141261DD4F}"/>
                </a:ext>
              </a:extLst>
            </p:cNvPr>
            <p:cNvSpPr/>
            <p:nvPr/>
          </p:nvSpPr>
          <p:spPr>
            <a:xfrm>
              <a:off x="1863285" y="3338829"/>
              <a:ext cx="121889" cy="26126"/>
            </a:xfrm>
            <a:custGeom>
              <a:avLst/>
              <a:gdLst>
                <a:gd name="connsiteX0" fmla="*/ 150495 w 165735"/>
                <a:gd name="connsiteY0" fmla="*/ 28857 h 35524"/>
                <a:gd name="connsiteX1" fmla="*/ 145733 w 165735"/>
                <a:gd name="connsiteY1" fmla="*/ 31715 h 35524"/>
                <a:gd name="connsiteX2" fmla="*/ 138113 w 165735"/>
                <a:gd name="connsiteY2" fmla="*/ 28857 h 35524"/>
                <a:gd name="connsiteX3" fmla="*/ 133350 w 165735"/>
                <a:gd name="connsiteY3" fmla="*/ 30762 h 35524"/>
                <a:gd name="connsiteX4" fmla="*/ 67628 w 165735"/>
                <a:gd name="connsiteY4" fmla="*/ 18380 h 35524"/>
                <a:gd name="connsiteX5" fmla="*/ 39053 w 165735"/>
                <a:gd name="connsiteY5" fmla="*/ 10760 h 35524"/>
                <a:gd name="connsiteX6" fmla="*/ 23813 w 165735"/>
                <a:gd name="connsiteY6" fmla="*/ 6950 h 35524"/>
                <a:gd name="connsiteX7" fmla="*/ 7620 w 165735"/>
                <a:gd name="connsiteY7" fmla="*/ 1235 h 35524"/>
                <a:gd name="connsiteX8" fmla="*/ 0 w 165735"/>
                <a:gd name="connsiteY8" fmla="*/ 282 h 35524"/>
                <a:gd name="connsiteX9" fmla="*/ 12383 w 165735"/>
                <a:gd name="connsiteY9" fmla="*/ 9807 h 35524"/>
                <a:gd name="connsiteX10" fmla="*/ 8573 w 165735"/>
                <a:gd name="connsiteY10" fmla="*/ 5045 h 35524"/>
                <a:gd name="connsiteX11" fmla="*/ 13335 w 165735"/>
                <a:gd name="connsiteY11" fmla="*/ 5997 h 35524"/>
                <a:gd name="connsiteX12" fmla="*/ 15240 w 165735"/>
                <a:gd name="connsiteY12" fmla="*/ 11712 h 35524"/>
                <a:gd name="connsiteX13" fmla="*/ 52388 w 165735"/>
                <a:gd name="connsiteY13" fmla="*/ 19332 h 35524"/>
                <a:gd name="connsiteX14" fmla="*/ 74295 w 165735"/>
                <a:gd name="connsiteY14" fmla="*/ 24095 h 35524"/>
                <a:gd name="connsiteX15" fmla="*/ 85725 w 165735"/>
                <a:gd name="connsiteY15" fmla="*/ 26952 h 35524"/>
                <a:gd name="connsiteX16" fmla="*/ 98108 w 165735"/>
                <a:gd name="connsiteY16" fmla="*/ 29810 h 35524"/>
                <a:gd name="connsiteX17" fmla="*/ 101918 w 165735"/>
                <a:gd name="connsiteY17" fmla="*/ 27905 h 35524"/>
                <a:gd name="connsiteX18" fmla="*/ 112395 w 165735"/>
                <a:gd name="connsiteY18" fmla="*/ 30762 h 35524"/>
                <a:gd name="connsiteX19" fmla="*/ 115253 w 165735"/>
                <a:gd name="connsiteY19" fmla="*/ 35525 h 35524"/>
                <a:gd name="connsiteX20" fmla="*/ 117158 w 165735"/>
                <a:gd name="connsiteY20" fmla="*/ 33620 h 35524"/>
                <a:gd name="connsiteX21" fmla="*/ 145733 w 165735"/>
                <a:gd name="connsiteY21" fmla="*/ 34572 h 35524"/>
                <a:gd name="connsiteX22" fmla="*/ 165735 w 165735"/>
                <a:gd name="connsiteY22" fmla="*/ 30762 h 35524"/>
                <a:gd name="connsiteX23" fmla="*/ 150495 w 165735"/>
                <a:gd name="connsiteY23" fmla="*/ 28857 h 35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5735" h="35524">
                  <a:moveTo>
                    <a:pt x="150495" y="28857"/>
                  </a:moveTo>
                  <a:cubicBezTo>
                    <a:pt x="150495" y="30762"/>
                    <a:pt x="147638" y="31715"/>
                    <a:pt x="145733" y="31715"/>
                  </a:cubicBezTo>
                  <a:cubicBezTo>
                    <a:pt x="145733" y="29810"/>
                    <a:pt x="139065" y="30762"/>
                    <a:pt x="138113" y="28857"/>
                  </a:cubicBezTo>
                  <a:cubicBezTo>
                    <a:pt x="136208" y="29810"/>
                    <a:pt x="137160" y="31715"/>
                    <a:pt x="133350" y="30762"/>
                  </a:cubicBezTo>
                  <a:cubicBezTo>
                    <a:pt x="106680" y="26952"/>
                    <a:pt x="85725" y="24095"/>
                    <a:pt x="67628" y="18380"/>
                  </a:cubicBezTo>
                  <a:cubicBezTo>
                    <a:pt x="58103" y="15522"/>
                    <a:pt x="48578" y="13617"/>
                    <a:pt x="39053" y="10760"/>
                  </a:cubicBezTo>
                  <a:cubicBezTo>
                    <a:pt x="34290" y="9807"/>
                    <a:pt x="29528" y="7902"/>
                    <a:pt x="23813" y="6950"/>
                  </a:cubicBezTo>
                  <a:cubicBezTo>
                    <a:pt x="19050" y="5045"/>
                    <a:pt x="13335" y="3140"/>
                    <a:pt x="7620" y="1235"/>
                  </a:cubicBezTo>
                  <a:cubicBezTo>
                    <a:pt x="6668" y="6950"/>
                    <a:pt x="2858" y="-1623"/>
                    <a:pt x="0" y="282"/>
                  </a:cubicBezTo>
                  <a:cubicBezTo>
                    <a:pt x="1905" y="5045"/>
                    <a:pt x="4763" y="5997"/>
                    <a:pt x="12383" y="9807"/>
                  </a:cubicBezTo>
                  <a:cubicBezTo>
                    <a:pt x="14288" y="7902"/>
                    <a:pt x="8573" y="6950"/>
                    <a:pt x="8573" y="5045"/>
                  </a:cubicBezTo>
                  <a:cubicBezTo>
                    <a:pt x="10478" y="5997"/>
                    <a:pt x="12383" y="5997"/>
                    <a:pt x="13335" y="5997"/>
                  </a:cubicBezTo>
                  <a:cubicBezTo>
                    <a:pt x="10478" y="8855"/>
                    <a:pt x="20003" y="10760"/>
                    <a:pt x="15240" y="11712"/>
                  </a:cubicBezTo>
                  <a:cubicBezTo>
                    <a:pt x="26670" y="14570"/>
                    <a:pt x="39053" y="16475"/>
                    <a:pt x="52388" y="19332"/>
                  </a:cubicBezTo>
                  <a:cubicBezTo>
                    <a:pt x="59055" y="20285"/>
                    <a:pt x="66675" y="22190"/>
                    <a:pt x="74295" y="24095"/>
                  </a:cubicBezTo>
                  <a:cubicBezTo>
                    <a:pt x="78105" y="25047"/>
                    <a:pt x="81915" y="26000"/>
                    <a:pt x="85725" y="26952"/>
                  </a:cubicBezTo>
                  <a:cubicBezTo>
                    <a:pt x="89535" y="27905"/>
                    <a:pt x="93345" y="28857"/>
                    <a:pt x="98108" y="29810"/>
                  </a:cubicBezTo>
                  <a:cubicBezTo>
                    <a:pt x="98108" y="28857"/>
                    <a:pt x="100013" y="27905"/>
                    <a:pt x="101918" y="27905"/>
                  </a:cubicBezTo>
                  <a:cubicBezTo>
                    <a:pt x="105728" y="30762"/>
                    <a:pt x="105728" y="28857"/>
                    <a:pt x="112395" y="30762"/>
                  </a:cubicBezTo>
                  <a:cubicBezTo>
                    <a:pt x="110490" y="32667"/>
                    <a:pt x="111443" y="33620"/>
                    <a:pt x="115253" y="35525"/>
                  </a:cubicBezTo>
                  <a:cubicBezTo>
                    <a:pt x="115253" y="34572"/>
                    <a:pt x="115253" y="33620"/>
                    <a:pt x="117158" y="33620"/>
                  </a:cubicBezTo>
                  <a:cubicBezTo>
                    <a:pt x="125730" y="34572"/>
                    <a:pt x="136208" y="35525"/>
                    <a:pt x="145733" y="34572"/>
                  </a:cubicBezTo>
                  <a:cubicBezTo>
                    <a:pt x="154305" y="34572"/>
                    <a:pt x="161925" y="32667"/>
                    <a:pt x="165735" y="30762"/>
                  </a:cubicBezTo>
                  <a:cubicBezTo>
                    <a:pt x="160020" y="29810"/>
                    <a:pt x="154305" y="28857"/>
                    <a:pt x="150495" y="2885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6" name="任意多边形: 形状 675">
              <a:extLst>
                <a:ext uri="{FF2B5EF4-FFF2-40B4-BE49-F238E27FC236}">
                  <a16:creationId xmlns:a16="http://schemas.microsoft.com/office/drawing/2014/main" id="{796216A9-AD8E-4F9F-AFF7-ACC6C20FBD8E}"/>
                </a:ext>
              </a:extLst>
            </p:cNvPr>
            <p:cNvSpPr/>
            <p:nvPr/>
          </p:nvSpPr>
          <p:spPr>
            <a:xfrm>
              <a:off x="1827559" y="3262681"/>
              <a:ext cx="79157" cy="36001"/>
            </a:xfrm>
            <a:custGeom>
              <a:avLst/>
              <a:gdLst>
                <a:gd name="connsiteX0" fmla="*/ 0 w 107632"/>
                <a:gd name="connsiteY0" fmla="*/ 0 h 48951"/>
                <a:gd name="connsiteX1" fmla="*/ 5715 w 107632"/>
                <a:gd name="connsiteY1" fmla="*/ 4763 h 48951"/>
                <a:gd name="connsiteX2" fmla="*/ 15240 w 107632"/>
                <a:gd name="connsiteY2" fmla="*/ 8572 h 48951"/>
                <a:gd name="connsiteX3" fmla="*/ 25718 w 107632"/>
                <a:gd name="connsiteY3" fmla="*/ 20003 h 48951"/>
                <a:gd name="connsiteX4" fmla="*/ 22860 w 107632"/>
                <a:gd name="connsiteY4" fmla="*/ 22860 h 48951"/>
                <a:gd name="connsiteX5" fmla="*/ 33338 w 107632"/>
                <a:gd name="connsiteY5" fmla="*/ 22860 h 48951"/>
                <a:gd name="connsiteX6" fmla="*/ 37148 w 107632"/>
                <a:gd name="connsiteY6" fmla="*/ 27622 h 48951"/>
                <a:gd name="connsiteX7" fmla="*/ 53340 w 107632"/>
                <a:gd name="connsiteY7" fmla="*/ 30480 h 48951"/>
                <a:gd name="connsiteX8" fmla="*/ 52388 w 107632"/>
                <a:gd name="connsiteY8" fmla="*/ 31432 h 48951"/>
                <a:gd name="connsiteX9" fmla="*/ 53340 w 107632"/>
                <a:gd name="connsiteY9" fmla="*/ 34290 h 48951"/>
                <a:gd name="connsiteX10" fmla="*/ 55245 w 107632"/>
                <a:gd name="connsiteY10" fmla="*/ 32385 h 48951"/>
                <a:gd name="connsiteX11" fmla="*/ 55245 w 107632"/>
                <a:gd name="connsiteY11" fmla="*/ 30480 h 48951"/>
                <a:gd name="connsiteX12" fmla="*/ 66675 w 107632"/>
                <a:gd name="connsiteY12" fmla="*/ 39053 h 48951"/>
                <a:gd name="connsiteX13" fmla="*/ 78105 w 107632"/>
                <a:gd name="connsiteY13" fmla="*/ 42863 h 48951"/>
                <a:gd name="connsiteX14" fmla="*/ 78105 w 107632"/>
                <a:gd name="connsiteY14" fmla="*/ 42863 h 48951"/>
                <a:gd name="connsiteX15" fmla="*/ 77152 w 107632"/>
                <a:gd name="connsiteY15" fmla="*/ 43815 h 48951"/>
                <a:gd name="connsiteX16" fmla="*/ 78105 w 107632"/>
                <a:gd name="connsiteY16" fmla="*/ 45720 h 48951"/>
                <a:gd name="connsiteX17" fmla="*/ 88582 w 107632"/>
                <a:gd name="connsiteY17" fmla="*/ 48578 h 48951"/>
                <a:gd name="connsiteX18" fmla="*/ 98107 w 107632"/>
                <a:gd name="connsiteY18" fmla="*/ 48578 h 48951"/>
                <a:gd name="connsiteX19" fmla="*/ 101918 w 107632"/>
                <a:gd name="connsiteY19" fmla="*/ 46672 h 48951"/>
                <a:gd name="connsiteX20" fmla="*/ 102870 w 107632"/>
                <a:gd name="connsiteY20" fmla="*/ 46672 h 48951"/>
                <a:gd name="connsiteX21" fmla="*/ 101918 w 107632"/>
                <a:gd name="connsiteY21" fmla="*/ 46672 h 48951"/>
                <a:gd name="connsiteX22" fmla="*/ 101918 w 107632"/>
                <a:gd name="connsiteY22" fmla="*/ 44767 h 48951"/>
                <a:gd name="connsiteX23" fmla="*/ 107632 w 107632"/>
                <a:gd name="connsiteY23" fmla="*/ 44767 h 48951"/>
                <a:gd name="connsiteX24" fmla="*/ 101918 w 107632"/>
                <a:gd name="connsiteY24" fmla="*/ 43815 h 48951"/>
                <a:gd name="connsiteX25" fmla="*/ 100013 w 107632"/>
                <a:gd name="connsiteY25" fmla="*/ 40005 h 48951"/>
                <a:gd name="connsiteX26" fmla="*/ 96202 w 107632"/>
                <a:gd name="connsiteY26" fmla="*/ 41910 h 48951"/>
                <a:gd name="connsiteX27" fmla="*/ 92393 w 107632"/>
                <a:gd name="connsiteY27" fmla="*/ 40957 h 48951"/>
                <a:gd name="connsiteX28" fmla="*/ 76200 w 107632"/>
                <a:gd name="connsiteY28" fmla="*/ 35242 h 48951"/>
                <a:gd name="connsiteX29" fmla="*/ 47625 w 107632"/>
                <a:gd name="connsiteY29" fmla="*/ 24765 h 48951"/>
                <a:gd name="connsiteX30" fmla="*/ 51435 w 107632"/>
                <a:gd name="connsiteY30" fmla="*/ 23813 h 48951"/>
                <a:gd name="connsiteX31" fmla="*/ 59055 w 107632"/>
                <a:gd name="connsiteY31" fmla="*/ 26670 h 48951"/>
                <a:gd name="connsiteX32" fmla="*/ 50482 w 107632"/>
                <a:gd name="connsiteY32" fmla="*/ 21907 h 48951"/>
                <a:gd name="connsiteX33" fmla="*/ 40957 w 107632"/>
                <a:gd name="connsiteY33" fmla="*/ 20955 h 48951"/>
                <a:gd name="connsiteX34" fmla="*/ 31432 w 107632"/>
                <a:gd name="connsiteY34" fmla="*/ 18097 h 48951"/>
                <a:gd name="connsiteX35" fmla="*/ 33338 w 107632"/>
                <a:gd name="connsiteY35" fmla="*/ 14288 h 48951"/>
                <a:gd name="connsiteX36" fmla="*/ 18098 w 107632"/>
                <a:gd name="connsiteY36" fmla="*/ 4763 h 48951"/>
                <a:gd name="connsiteX37" fmla="*/ 21907 w 107632"/>
                <a:gd name="connsiteY37" fmla="*/ 3810 h 48951"/>
                <a:gd name="connsiteX38" fmla="*/ 0 w 107632"/>
                <a:gd name="connsiteY38" fmla="*/ 0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7632" h="48951">
                  <a:moveTo>
                    <a:pt x="0" y="0"/>
                  </a:moveTo>
                  <a:cubicBezTo>
                    <a:pt x="5715" y="1905"/>
                    <a:pt x="11430" y="5715"/>
                    <a:pt x="5715" y="4763"/>
                  </a:cubicBezTo>
                  <a:cubicBezTo>
                    <a:pt x="8573" y="6667"/>
                    <a:pt x="12382" y="9525"/>
                    <a:pt x="15240" y="8572"/>
                  </a:cubicBezTo>
                  <a:cubicBezTo>
                    <a:pt x="19050" y="12382"/>
                    <a:pt x="20002" y="18097"/>
                    <a:pt x="25718" y="20003"/>
                  </a:cubicBezTo>
                  <a:cubicBezTo>
                    <a:pt x="25718" y="20955"/>
                    <a:pt x="24765" y="21907"/>
                    <a:pt x="22860" y="22860"/>
                  </a:cubicBezTo>
                  <a:cubicBezTo>
                    <a:pt x="27623" y="23813"/>
                    <a:pt x="29527" y="22860"/>
                    <a:pt x="33338" y="22860"/>
                  </a:cubicBezTo>
                  <a:cubicBezTo>
                    <a:pt x="35243" y="24765"/>
                    <a:pt x="33338" y="26670"/>
                    <a:pt x="37148" y="27622"/>
                  </a:cubicBezTo>
                  <a:cubicBezTo>
                    <a:pt x="39052" y="25717"/>
                    <a:pt x="46673" y="27622"/>
                    <a:pt x="53340" y="30480"/>
                  </a:cubicBezTo>
                  <a:cubicBezTo>
                    <a:pt x="53340" y="30480"/>
                    <a:pt x="52388" y="31432"/>
                    <a:pt x="52388" y="31432"/>
                  </a:cubicBezTo>
                  <a:cubicBezTo>
                    <a:pt x="52388" y="32385"/>
                    <a:pt x="53340" y="33338"/>
                    <a:pt x="53340" y="34290"/>
                  </a:cubicBezTo>
                  <a:cubicBezTo>
                    <a:pt x="54293" y="33338"/>
                    <a:pt x="55245" y="33338"/>
                    <a:pt x="55245" y="32385"/>
                  </a:cubicBezTo>
                  <a:cubicBezTo>
                    <a:pt x="55245" y="31432"/>
                    <a:pt x="55245" y="31432"/>
                    <a:pt x="55245" y="30480"/>
                  </a:cubicBezTo>
                  <a:cubicBezTo>
                    <a:pt x="62865" y="33338"/>
                    <a:pt x="69532" y="37147"/>
                    <a:pt x="66675" y="39053"/>
                  </a:cubicBezTo>
                  <a:cubicBezTo>
                    <a:pt x="70485" y="40005"/>
                    <a:pt x="74295" y="41910"/>
                    <a:pt x="78105" y="42863"/>
                  </a:cubicBezTo>
                  <a:cubicBezTo>
                    <a:pt x="78105" y="42863"/>
                    <a:pt x="78105" y="42863"/>
                    <a:pt x="78105" y="42863"/>
                  </a:cubicBezTo>
                  <a:cubicBezTo>
                    <a:pt x="77152" y="42863"/>
                    <a:pt x="77152" y="43815"/>
                    <a:pt x="77152" y="43815"/>
                  </a:cubicBezTo>
                  <a:cubicBezTo>
                    <a:pt x="76200" y="44767"/>
                    <a:pt x="76200" y="45720"/>
                    <a:pt x="78105" y="45720"/>
                  </a:cubicBezTo>
                  <a:cubicBezTo>
                    <a:pt x="81915" y="46672"/>
                    <a:pt x="85725" y="45720"/>
                    <a:pt x="88582" y="48578"/>
                  </a:cubicBezTo>
                  <a:cubicBezTo>
                    <a:pt x="91440" y="46672"/>
                    <a:pt x="94298" y="47625"/>
                    <a:pt x="98107" y="48578"/>
                  </a:cubicBezTo>
                  <a:cubicBezTo>
                    <a:pt x="100013" y="49530"/>
                    <a:pt x="101918" y="48578"/>
                    <a:pt x="101918" y="46672"/>
                  </a:cubicBezTo>
                  <a:cubicBezTo>
                    <a:pt x="101918" y="46672"/>
                    <a:pt x="102870" y="46672"/>
                    <a:pt x="102870" y="46672"/>
                  </a:cubicBezTo>
                  <a:cubicBezTo>
                    <a:pt x="102870" y="46672"/>
                    <a:pt x="102870" y="46672"/>
                    <a:pt x="101918" y="46672"/>
                  </a:cubicBezTo>
                  <a:cubicBezTo>
                    <a:pt x="101918" y="45720"/>
                    <a:pt x="101918" y="45720"/>
                    <a:pt x="101918" y="44767"/>
                  </a:cubicBezTo>
                  <a:cubicBezTo>
                    <a:pt x="104775" y="44767"/>
                    <a:pt x="106680" y="45720"/>
                    <a:pt x="107632" y="44767"/>
                  </a:cubicBezTo>
                  <a:cubicBezTo>
                    <a:pt x="105727" y="44767"/>
                    <a:pt x="103823" y="43815"/>
                    <a:pt x="101918" y="43815"/>
                  </a:cubicBezTo>
                  <a:cubicBezTo>
                    <a:pt x="101918" y="41910"/>
                    <a:pt x="100965" y="40005"/>
                    <a:pt x="100013" y="40005"/>
                  </a:cubicBezTo>
                  <a:cubicBezTo>
                    <a:pt x="99060" y="40957"/>
                    <a:pt x="97155" y="41910"/>
                    <a:pt x="96202" y="41910"/>
                  </a:cubicBezTo>
                  <a:cubicBezTo>
                    <a:pt x="95250" y="41910"/>
                    <a:pt x="93345" y="40957"/>
                    <a:pt x="92393" y="40957"/>
                  </a:cubicBezTo>
                  <a:cubicBezTo>
                    <a:pt x="86677" y="39053"/>
                    <a:pt x="81915" y="37147"/>
                    <a:pt x="76200" y="35242"/>
                  </a:cubicBezTo>
                  <a:cubicBezTo>
                    <a:pt x="65723" y="31432"/>
                    <a:pt x="55245" y="27622"/>
                    <a:pt x="47625" y="24765"/>
                  </a:cubicBezTo>
                  <a:cubicBezTo>
                    <a:pt x="48577" y="23813"/>
                    <a:pt x="49530" y="23813"/>
                    <a:pt x="51435" y="23813"/>
                  </a:cubicBezTo>
                  <a:cubicBezTo>
                    <a:pt x="55245" y="24765"/>
                    <a:pt x="57150" y="29528"/>
                    <a:pt x="59055" y="26670"/>
                  </a:cubicBezTo>
                  <a:cubicBezTo>
                    <a:pt x="55245" y="25717"/>
                    <a:pt x="53340" y="23813"/>
                    <a:pt x="50482" y="21907"/>
                  </a:cubicBezTo>
                  <a:cubicBezTo>
                    <a:pt x="48577" y="23813"/>
                    <a:pt x="44768" y="22860"/>
                    <a:pt x="40957" y="20955"/>
                  </a:cubicBezTo>
                  <a:cubicBezTo>
                    <a:pt x="37148" y="19050"/>
                    <a:pt x="33338" y="17145"/>
                    <a:pt x="31432" y="18097"/>
                  </a:cubicBezTo>
                  <a:cubicBezTo>
                    <a:pt x="33338" y="18097"/>
                    <a:pt x="34290" y="16192"/>
                    <a:pt x="33338" y="14288"/>
                  </a:cubicBezTo>
                  <a:cubicBezTo>
                    <a:pt x="27623" y="12382"/>
                    <a:pt x="20955" y="8572"/>
                    <a:pt x="18098" y="4763"/>
                  </a:cubicBezTo>
                  <a:cubicBezTo>
                    <a:pt x="19050" y="3810"/>
                    <a:pt x="20955" y="4763"/>
                    <a:pt x="21907" y="3810"/>
                  </a:cubicBezTo>
                  <a:cubicBezTo>
                    <a:pt x="11430" y="0"/>
                    <a:pt x="7620" y="190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7" name="任意多边形: 形状 676">
              <a:extLst>
                <a:ext uri="{FF2B5EF4-FFF2-40B4-BE49-F238E27FC236}">
                  <a16:creationId xmlns:a16="http://schemas.microsoft.com/office/drawing/2014/main" id="{3280E24A-FAA3-462B-82A0-56406F9C6862}"/>
                </a:ext>
              </a:extLst>
            </p:cNvPr>
            <p:cNvSpPr/>
            <p:nvPr/>
          </p:nvSpPr>
          <p:spPr>
            <a:xfrm>
              <a:off x="1853478" y="3308214"/>
              <a:ext cx="18913" cy="6304"/>
            </a:xfrm>
            <a:custGeom>
              <a:avLst/>
              <a:gdLst>
                <a:gd name="connsiteX0" fmla="*/ 0 w 25717"/>
                <a:gd name="connsiteY0" fmla="*/ 1905 h 8572"/>
                <a:gd name="connsiteX1" fmla="*/ 21907 w 25717"/>
                <a:gd name="connsiteY1" fmla="*/ 8572 h 8572"/>
                <a:gd name="connsiteX2" fmla="*/ 20955 w 25717"/>
                <a:gd name="connsiteY2" fmla="*/ 5715 h 8572"/>
                <a:gd name="connsiteX3" fmla="*/ 25718 w 25717"/>
                <a:gd name="connsiteY3" fmla="*/ 5715 h 8572"/>
                <a:gd name="connsiteX4" fmla="*/ 3810 w 25717"/>
                <a:gd name="connsiteY4" fmla="*/ 0 h 8572"/>
                <a:gd name="connsiteX5" fmla="*/ 0 w 25717"/>
                <a:gd name="connsiteY5" fmla="*/ 1905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7" h="8572">
                  <a:moveTo>
                    <a:pt x="0" y="1905"/>
                  </a:moveTo>
                  <a:cubicBezTo>
                    <a:pt x="7620" y="2857"/>
                    <a:pt x="14288" y="3810"/>
                    <a:pt x="21907" y="8572"/>
                  </a:cubicBezTo>
                  <a:cubicBezTo>
                    <a:pt x="21907" y="7620"/>
                    <a:pt x="21907" y="6667"/>
                    <a:pt x="20955" y="5715"/>
                  </a:cubicBezTo>
                  <a:cubicBezTo>
                    <a:pt x="23813" y="6667"/>
                    <a:pt x="24765" y="6667"/>
                    <a:pt x="25718" y="5715"/>
                  </a:cubicBezTo>
                  <a:cubicBezTo>
                    <a:pt x="17145" y="3810"/>
                    <a:pt x="12382" y="1905"/>
                    <a:pt x="3810" y="0"/>
                  </a:cubicBezTo>
                  <a:cubicBezTo>
                    <a:pt x="13335" y="2857"/>
                    <a:pt x="1905" y="1905"/>
                    <a:pt x="0" y="190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8" name="任意多边形: 形状 677">
              <a:extLst>
                <a:ext uri="{FF2B5EF4-FFF2-40B4-BE49-F238E27FC236}">
                  <a16:creationId xmlns:a16="http://schemas.microsoft.com/office/drawing/2014/main" id="{86375AC6-B159-4B30-8E20-A24A927BFBB2}"/>
                </a:ext>
              </a:extLst>
            </p:cNvPr>
            <p:cNvSpPr/>
            <p:nvPr/>
          </p:nvSpPr>
          <p:spPr>
            <a:xfrm>
              <a:off x="1839691" y="3300508"/>
              <a:ext cx="3979" cy="4080"/>
            </a:xfrm>
            <a:custGeom>
              <a:avLst/>
              <a:gdLst>
                <a:gd name="connsiteX0" fmla="*/ 5411 w 5411"/>
                <a:gd name="connsiteY0" fmla="*/ 2857 h 5548"/>
                <a:gd name="connsiteX1" fmla="*/ 649 w 5411"/>
                <a:gd name="connsiteY1" fmla="*/ 0 h 5548"/>
                <a:gd name="connsiteX2" fmla="*/ 3506 w 5411"/>
                <a:gd name="connsiteY2" fmla="*/ 4763 h 5548"/>
                <a:gd name="connsiteX3" fmla="*/ 5411 w 5411"/>
                <a:gd name="connsiteY3" fmla="*/ 2857 h 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1" h="5548">
                  <a:moveTo>
                    <a:pt x="5411" y="2857"/>
                  </a:moveTo>
                  <a:cubicBezTo>
                    <a:pt x="2554" y="1905"/>
                    <a:pt x="1601" y="953"/>
                    <a:pt x="649" y="0"/>
                  </a:cubicBezTo>
                  <a:cubicBezTo>
                    <a:pt x="-2209" y="1905"/>
                    <a:pt x="5411" y="7620"/>
                    <a:pt x="3506" y="4763"/>
                  </a:cubicBezTo>
                  <a:cubicBezTo>
                    <a:pt x="-1256" y="1905"/>
                    <a:pt x="5411" y="3810"/>
                    <a:pt x="5411" y="285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9" name="任意多边形: 形状 678">
              <a:extLst>
                <a:ext uri="{FF2B5EF4-FFF2-40B4-BE49-F238E27FC236}">
                  <a16:creationId xmlns:a16="http://schemas.microsoft.com/office/drawing/2014/main" id="{C22D1B5F-9260-4275-8714-7383B4BB85B6}"/>
                </a:ext>
              </a:extLst>
            </p:cNvPr>
            <p:cNvSpPr/>
            <p:nvPr/>
          </p:nvSpPr>
          <p:spPr>
            <a:xfrm>
              <a:off x="1819427" y="3306112"/>
              <a:ext cx="12334" cy="9106"/>
            </a:xfrm>
            <a:custGeom>
              <a:avLst/>
              <a:gdLst>
                <a:gd name="connsiteX0" fmla="*/ 579 w 16771"/>
                <a:gd name="connsiteY0" fmla="*/ 0 h 12382"/>
                <a:gd name="connsiteX1" fmla="*/ 13914 w 16771"/>
                <a:gd name="connsiteY1" fmla="*/ 12383 h 12382"/>
                <a:gd name="connsiteX2" fmla="*/ 14867 w 16771"/>
                <a:gd name="connsiteY2" fmla="*/ 10478 h 12382"/>
                <a:gd name="connsiteX3" fmla="*/ 16772 w 16771"/>
                <a:gd name="connsiteY3" fmla="*/ 10478 h 12382"/>
                <a:gd name="connsiteX4" fmla="*/ 3437 w 16771"/>
                <a:gd name="connsiteY4" fmla="*/ 2858 h 12382"/>
                <a:gd name="connsiteX5" fmla="*/ 579 w 16771"/>
                <a:gd name="connsiteY5" fmla="*/ 0 h 1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71" h="12382">
                  <a:moveTo>
                    <a:pt x="579" y="0"/>
                  </a:moveTo>
                  <a:cubicBezTo>
                    <a:pt x="-3231" y="4763"/>
                    <a:pt x="12962" y="7620"/>
                    <a:pt x="13914" y="12383"/>
                  </a:cubicBezTo>
                  <a:lnTo>
                    <a:pt x="14867" y="10478"/>
                  </a:lnTo>
                  <a:cubicBezTo>
                    <a:pt x="15819" y="10478"/>
                    <a:pt x="16772" y="11430"/>
                    <a:pt x="16772" y="10478"/>
                  </a:cubicBezTo>
                  <a:cubicBezTo>
                    <a:pt x="13914" y="8573"/>
                    <a:pt x="9152" y="6668"/>
                    <a:pt x="3437" y="2858"/>
                  </a:cubicBezTo>
                  <a:cubicBezTo>
                    <a:pt x="3437" y="2858"/>
                    <a:pt x="4389" y="953"/>
                    <a:pt x="5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80" name="任意多边形: 形状 679">
              <a:extLst>
                <a:ext uri="{FF2B5EF4-FFF2-40B4-BE49-F238E27FC236}">
                  <a16:creationId xmlns:a16="http://schemas.microsoft.com/office/drawing/2014/main" id="{C42F04F0-BDBE-48EC-913A-D0AFB995D45C}"/>
                </a:ext>
              </a:extLst>
            </p:cNvPr>
            <p:cNvSpPr/>
            <p:nvPr/>
          </p:nvSpPr>
          <p:spPr>
            <a:xfrm>
              <a:off x="1767315" y="3327828"/>
              <a:ext cx="22416" cy="9806"/>
            </a:xfrm>
            <a:custGeom>
              <a:avLst/>
              <a:gdLst>
                <a:gd name="connsiteX0" fmla="*/ 24765 w 30480"/>
                <a:gd name="connsiteY0" fmla="*/ 6668 h 13334"/>
                <a:gd name="connsiteX1" fmla="*/ 27622 w 30480"/>
                <a:gd name="connsiteY1" fmla="*/ 3810 h 13334"/>
                <a:gd name="connsiteX2" fmla="*/ 19050 w 30480"/>
                <a:gd name="connsiteY2" fmla="*/ 2858 h 13334"/>
                <a:gd name="connsiteX3" fmla="*/ 22860 w 30480"/>
                <a:gd name="connsiteY3" fmla="*/ 6668 h 13334"/>
                <a:gd name="connsiteX4" fmla="*/ 12383 w 30480"/>
                <a:gd name="connsiteY4" fmla="*/ 953 h 13334"/>
                <a:gd name="connsiteX5" fmla="*/ 12383 w 30480"/>
                <a:gd name="connsiteY5" fmla="*/ 4763 h 13334"/>
                <a:gd name="connsiteX6" fmla="*/ 0 w 30480"/>
                <a:gd name="connsiteY6" fmla="*/ 0 h 13334"/>
                <a:gd name="connsiteX7" fmla="*/ 7620 w 30480"/>
                <a:gd name="connsiteY7" fmla="*/ 6668 h 13334"/>
                <a:gd name="connsiteX8" fmla="*/ 26670 w 30480"/>
                <a:gd name="connsiteY8" fmla="*/ 13335 h 13334"/>
                <a:gd name="connsiteX9" fmla="*/ 30480 w 30480"/>
                <a:gd name="connsiteY9" fmla="*/ 12383 h 13334"/>
                <a:gd name="connsiteX10" fmla="*/ 24765 w 30480"/>
                <a:gd name="connsiteY10" fmla="*/ 666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0" h="13334">
                  <a:moveTo>
                    <a:pt x="24765" y="6668"/>
                  </a:moveTo>
                  <a:cubicBezTo>
                    <a:pt x="26670" y="6668"/>
                    <a:pt x="31433" y="5715"/>
                    <a:pt x="27622" y="3810"/>
                  </a:cubicBezTo>
                  <a:cubicBezTo>
                    <a:pt x="23813" y="4763"/>
                    <a:pt x="21908" y="1905"/>
                    <a:pt x="19050" y="2858"/>
                  </a:cubicBezTo>
                  <a:cubicBezTo>
                    <a:pt x="21908" y="4763"/>
                    <a:pt x="22860" y="5715"/>
                    <a:pt x="22860" y="6668"/>
                  </a:cubicBezTo>
                  <a:cubicBezTo>
                    <a:pt x="17145" y="5715"/>
                    <a:pt x="18097" y="3810"/>
                    <a:pt x="12383" y="953"/>
                  </a:cubicBezTo>
                  <a:cubicBezTo>
                    <a:pt x="11430" y="1905"/>
                    <a:pt x="13335" y="3810"/>
                    <a:pt x="12383" y="4763"/>
                  </a:cubicBezTo>
                  <a:cubicBezTo>
                    <a:pt x="7620" y="953"/>
                    <a:pt x="3810" y="953"/>
                    <a:pt x="0" y="0"/>
                  </a:cubicBezTo>
                  <a:cubicBezTo>
                    <a:pt x="4763" y="1905"/>
                    <a:pt x="3810" y="3810"/>
                    <a:pt x="7620" y="6668"/>
                  </a:cubicBezTo>
                  <a:cubicBezTo>
                    <a:pt x="13335" y="5715"/>
                    <a:pt x="17145" y="9525"/>
                    <a:pt x="26670" y="13335"/>
                  </a:cubicBezTo>
                  <a:cubicBezTo>
                    <a:pt x="26670" y="11430"/>
                    <a:pt x="29528" y="13335"/>
                    <a:pt x="30480" y="12383"/>
                  </a:cubicBezTo>
                  <a:cubicBezTo>
                    <a:pt x="27622" y="10478"/>
                    <a:pt x="26670" y="8572"/>
                    <a:pt x="24765" y="666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81" name="任意多边形: 形状 680">
              <a:extLst>
                <a:ext uri="{FF2B5EF4-FFF2-40B4-BE49-F238E27FC236}">
                  <a16:creationId xmlns:a16="http://schemas.microsoft.com/office/drawing/2014/main" id="{D250F56F-9278-44B6-9252-27957F49ED58}"/>
                </a:ext>
              </a:extLst>
            </p:cNvPr>
            <p:cNvSpPr/>
            <p:nvPr/>
          </p:nvSpPr>
          <p:spPr>
            <a:xfrm>
              <a:off x="1814249" y="3219949"/>
              <a:ext cx="4203" cy="4590"/>
            </a:xfrm>
            <a:custGeom>
              <a:avLst/>
              <a:gdLst>
                <a:gd name="connsiteX0" fmla="*/ 0 w 5715"/>
                <a:gd name="connsiteY0" fmla="*/ 2858 h 6241"/>
                <a:gd name="connsiteX1" fmla="*/ 5715 w 5715"/>
                <a:gd name="connsiteY1" fmla="*/ 5715 h 6241"/>
                <a:gd name="connsiteX2" fmla="*/ 2858 w 5715"/>
                <a:gd name="connsiteY2" fmla="*/ 0 h 6241"/>
                <a:gd name="connsiteX3" fmla="*/ 0 w 5715"/>
                <a:gd name="connsiteY3" fmla="*/ 2858 h 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" h="6241">
                  <a:moveTo>
                    <a:pt x="0" y="2858"/>
                  </a:moveTo>
                  <a:cubicBezTo>
                    <a:pt x="2858" y="3810"/>
                    <a:pt x="4763" y="7620"/>
                    <a:pt x="5715" y="5715"/>
                  </a:cubicBezTo>
                  <a:cubicBezTo>
                    <a:pt x="953" y="2858"/>
                    <a:pt x="3810" y="1905"/>
                    <a:pt x="2858" y="0"/>
                  </a:cubicBezTo>
                  <a:cubicBezTo>
                    <a:pt x="953" y="953"/>
                    <a:pt x="0" y="0"/>
                    <a:pt x="0" y="28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82" name="任意多边形: 形状 681">
              <a:extLst>
                <a:ext uri="{FF2B5EF4-FFF2-40B4-BE49-F238E27FC236}">
                  <a16:creationId xmlns:a16="http://schemas.microsoft.com/office/drawing/2014/main" id="{1CA90855-E8B3-494A-8DE6-12C328B245B2}"/>
                </a:ext>
              </a:extLst>
            </p:cNvPr>
            <p:cNvSpPr/>
            <p:nvPr/>
          </p:nvSpPr>
          <p:spPr>
            <a:xfrm>
              <a:off x="2304606" y="2502627"/>
              <a:ext cx="30822" cy="26619"/>
            </a:xfrm>
            <a:custGeom>
              <a:avLst/>
              <a:gdLst>
                <a:gd name="connsiteX0" fmla="*/ 952 w 41910"/>
                <a:gd name="connsiteY0" fmla="*/ 5715 h 36194"/>
                <a:gd name="connsiteX1" fmla="*/ 13335 w 41910"/>
                <a:gd name="connsiteY1" fmla="*/ 10477 h 36194"/>
                <a:gd name="connsiteX2" fmla="*/ 19050 w 41910"/>
                <a:gd name="connsiteY2" fmla="*/ 19050 h 36194"/>
                <a:gd name="connsiteX3" fmla="*/ 29527 w 41910"/>
                <a:gd name="connsiteY3" fmla="*/ 25717 h 36194"/>
                <a:gd name="connsiteX4" fmla="*/ 41910 w 41910"/>
                <a:gd name="connsiteY4" fmla="*/ 36195 h 36194"/>
                <a:gd name="connsiteX5" fmla="*/ 34290 w 41910"/>
                <a:gd name="connsiteY5" fmla="*/ 24765 h 36194"/>
                <a:gd name="connsiteX6" fmla="*/ 20955 w 41910"/>
                <a:gd name="connsiteY6" fmla="*/ 18097 h 36194"/>
                <a:gd name="connsiteX7" fmla="*/ 19050 w 41910"/>
                <a:gd name="connsiteY7" fmla="*/ 15240 h 36194"/>
                <a:gd name="connsiteX8" fmla="*/ 19050 w 41910"/>
                <a:gd name="connsiteY8" fmla="*/ 10477 h 36194"/>
                <a:gd name="connsiteX9" fmla="*/ 4763 w 41910"/>
                <a:gd name="connsiteY9" fmla="*/ 5715 h 36194"/>
                <a:gd name="connsiteX10" fmla="*/ 2858 w 41910"/>
                <a:gd name="connsiteY10" fmla="*/ 0 h 36194"/>
                <a:gd name="connsiteX11" fmla="*/ 0 w 41910"/>
                <a:gd name="connsiteY11" fmla="*/ 952 h 36194"/>
                <a:gd name="connsiteX12" fmla="*/ 952 w 41910"/>
                <a:gd name="connsiteY12" fmla="*/ 571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10" h="36194">
                  <a:moveTo>
                    <a:pt x="952" y="5715"/>
                  </a:moveTo>
                  <a:cubicBezTo>
                    <a:pt x="6668" y="10477"/>
                    <a:pt x="9525" y="8572"/>
                    <a:pt x="13335" y="10477"/>
                  </a:cubicBezTo>
                  <a:cubicBezTo>
                    <a:pt x="16193" y="13335"/>
                    <a:pt x="17145" y="16192"/>
                    <a:pt x="19050" y="19050"/>
                  </a:cubicBezTo>
                  <a:cubicBezTo>
                    <a:pt x="21908" y="20002"/>
                    <a:pt x="25718" y="22860"/>
                    <a:pt x="29527" y="25717"/>
                  </a:cubicBezTo>
                  <a:cubicBezTo>
                    <a:pt x="33338" y="29527"/>
                    <a:pt x="37148" y="33338"/>
                    <a:pt x="41910" y="36195"/>
                  </a:cubicBezTo>
                  <a:cubicBezTo>
                    <a:pt x="36195" y="31432"/>
                    <a:pt x="36195" y="28575"/>
                    <a:pt x="34290" y="24765"/>
                  </a:cubicBezTo>
                  <a:cubicBezTo>
                    <a:pt x="28575" y="22860"/>
                    <a:pt x="26670" y="19050"/>
                    <a:pt x="20955" y="18097"/>
                  </a:cubicBezTo>
                  <a:cubicBezTo>
                    <a:pt x="21908" y="17145"/>
                    <a:pt x="20955" y="16192"/>
                    <a:pt x="19050" y="15240"/>
                  </a:cubicBezTo>
                  <a:cubicBezTo>
                    <a:pt x="20002" y="13335"/>
                    <a:pt x="21908" y="12382"/>
                    <a:pt x="19050" y="10477"/>
                  </a:cubicBezTo>
                  <a:cubicBezTo>
                    <a:pt x="15240" y="10477"/>
                    <a:pt x="8573" y="5715"/>
                    <a:pt x="4763" y="5715"/>
                  </a:cubicBezTo>
                  <a:cubicBezTo>
                    <a:pt x="3810" y="3810"/>
                    <a:pt x="3810" y="1905"/>
                    <a:pt x="2858" y="0"/>
                  </a:cubicBezTo>
                  <a:cubicBezTo>
                    <a:pt x="1905" y="952"/>
                    <a:pt x="952" y="952"/>
                    <a:pt x="0" y="952"/>
                  </a:cubicBezTo>
                  <a:cubicBezTo>
                    <a:pt x="1905" y="3810"/>
                    <a:pt x="2858" y="4763"/>
                    <a:pt x="952" y="57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83" name="任意多边形: 形状 682">
              <a:extLst>
                <a:ext uri="{FF2B5EF4-FFF2-40B4-BE49-F238E27FC236}">
                  <a16:creationId xmlns:a16="http://schemas.microsoft.com/office/drawing/2014/main" id="{0480306F-550C-4B88-8708-1E1DDD2D634F}"/>
                </a:ext>
              </a:extLst>
            </p:cNvPr>
            <p:cNvSpPr/>
            <p:nvPr/>
          </p:nvSpPr>
          <p:spPr>
            <a:xfrm>
              <a:off x="1810747" y="3334833"/>
              <a:ext cx="71156" cy="33463"/>
            </a:xfrm>
            <a:custGeom>
              <a:avLst/>
              <a:gdLst>
                <a:gd name="connsiteX0" fmla="*/ 88583 w 96752"/>
                <a:gd name="connsiteY0" fmla="*/ 23813 h 45500"/>
                <a:gd name="connsiteX1" fmla="*/ 78105 w 96752"/>
                <a:gd name="connsiteY1" fmla="*/ 17145 h 45500"/>
                <a:gd name="connsiteX2" fmla="*/ 52388 w 96752"/>
                <a:gd name="connsiteY2" fmla="*/ 9525 h 45500"/>
                <a:gd name="connsiteX3" fmla="*/ 36195 w 96752"/>
                <a:gd name="connsiteY3" fmla="*/ 15240 h 45500"/>
                <a:gd name="connsiteX4" fmla="*/ 27623 w 96752"/>
                <a:gd name="connsiteY4" fmla="*/ 5715 h 45500"/>
                <a:gd name="connsiteX5" fmla="*/ 21908 w 96752"/>
                <a:gd name="connsiteY5" fmla="*/ 7620 h 45500"/>
                <a:gd name="connsiteX6" fmla="*/ 18098 w 96752"/>
                <a:gd name="connsiteY6" fmla="*/ 3810 h 45500"/>
                <a:gd name="connsiteX7" fmla="*/ 1905 w 96752"/>
                <a:gd name="connsiteY7" fmla="*/ 0 h 45500"/>
                <a:gd name="connsiteX8" fmla="*/ 0 w 96752"/>
                <a:gd name="connsiteY8" fmla="*/ 4763 h 45500"/>
                <a:gd name="connsiteX9" fmla="*/ 25718 w 96752"/>
                <a:gd name="connsiteY9" fmla="*/ 20955 h 45500"/>
                <a:gd name="connsiteX10" fmla="*/ 77153 w 96752"/>
                <a:gd name="connsiteY10" fmla="*/ 44768 h 45500"/>
                <a:gd name="connsiteX11" fmla="*/ 96203 w 96752"/>
                <a:gd name="connsiteY11" fmla="*/ 31433 h 45500"/>
                <a:gd name="connsiteX12" fmla="*/ 88583 w 96752"/>
                <a:gd name="connsiteY12" fmla="*/ 23813 h 4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752" h="45500">
                  <a:moveTo>
                    <a:pt x="88583" y="23813"/>
                  </a:moveTo>
                  <a:cubicBezTo>
                    <a:pt x="85725" y="21908"/>
                    <a:pt x="81915" y="19050"/>
                    <a:pt x="78105" y="17145"/>
                  </a:cubicBezTo>
                  <a:cubicBezTo>
                    <a:pt x="70485" y="13335"/>
                    <a:pt x="60960" y="10478"/>
                    <a:pt x="52388" y="9525"/>
                  </a:cubicBezTo>
                  <a:cubicBezTo>
                    <a:pt x="51435" y="16193"/>
                    <a:pt x="45720" y="17145"/>
                    <a:pt x="36195" y="15240"/>
                  </a:cubicBezTo>
                  <a:cubicBezTo>
                    <a:pt x="38100" y="11430"/>
                    <a:pt x="28575" y="9525"/>
                    <a:pt x="27623" y="5715"/>
                  </a:cubicBezTo>
                  <a:cubicBezTo>
                    <a:pt x="26670" y="9525"/>
                    <a:pt x="21908" y="5715"/>
                    <a:pt x="21908" y="7620"/>
                  </a:cubicBezTo>
                  <a:cubicBezTo>
                    <a:pt x="21908" y="5715"/>
                    <a:pt x="20003" y="4763"/>
                    <a:pt x="18098" y="3810"/>
                  </a:cubicBezTo>
                  <a:cubicBezTo>
                    <a:pt x="17145" y="7620"/>
                    <a:pt x="7620" y="1905"/>
                    <a:pt x="1905" y="0"/>
                  </a:cubicBezTo>
                  <a:cubicBezTo>
                    <a:pt x="953" y="2858"/>
                    <a:pt x="2858" y="2858"/>
                    <a:pt x="0" y="4763"/>
                  </a:cubicBezTo>
                  <a:cubicBezTo>
                    <a:pt x="5715" y="10478"/>
                    <a:pt x="20955" y="18097"/>
                    <a:pt x="25718" y="20955"/>
                  </a:cubicBezTo>
                  <a:cubicBezTo>
                    <a:pt x="40958" y="21908"/>
                    <a:pt x="58103" y="40005"/>
                    <a:pt x="77153" y="44768"/>
                  </a:cubicBezTo>
                  <a:cubicBezTo>
                    <a:pt x="90488" y="47625"/>
                    <a:pt x="99060" y="41910"/>
                    <a:pt x="96203" y="31433"/>
                  </a:cubicBezTo>
                  <a:cubicBezTo>
                    <a:pt x="95250" y="28575"/>
                    <a:pt x="92393" y="26670"/>
                    <a:pt x="88583" y="2381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586" name="文本框 585">
            <a:extLst>
              <a:ext uri="{FF2B5EF4-FFF2-40B4-BE49-F238E27FC236}">
                <a16:creationId xmlns:a16="http://schemas.microsoft.com/office/drawing/2014/main" id="{3FFDA3D3-F4DA-464D-AB72-0520141DE084}"/>
              </a:ext>
            </a:extLst>
          </p:cNvPr>
          <p:cNvSpPr txBox="1"/>
          <p:nvPr/>
        </p:nvSpPr>
        <p:spPr>
          <a:xfrm>
            <a:off x="1733268" y="2678783"/>
            <a:ext cx="615553" cy="73866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壹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82CC29C-86E3-4265-A875-63DFAAB2E6BB}"/>
              </a:ext>
            </a:extLst>
          </p:cNvPr>
          <p:cNvSpPr txBox="1"/>
          <p:nvPr/>
        </p:nvSpPr>
        <p:spPr>
          <a:xfrm>
            <a:off x="2576273" y="2587943"/>
            <a:ext cx="274358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 dirty="0">
                <a:solidFill>
                  <a:schemeClr val="accent1"/>
                </a:solidFill>
                <a:latin typeface="+mj-ea"/>
                <a:ea typeface="+mj-ea"/>
              </a:rPr>
              <a:t>选题背景意义</a:t>
            </a:r>
            <a:endParaRPr lang="en-US" altLang="zh-CN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30" name="文本框 1029">
            <a:extLst>
              <a:ext uri="{FF2B5EF4-FFF2-40B4-BE49-F238E27FC236}">
                <a16:creationId xmlns:a16="http://schemas.microsoft.com/office/drawing/2014/main" id="{B72899E9-3B7A-4AF7-8FFD-E8C699F93B57}"/>
              </a:ext>
            </a:extLst>
          </p:cNvPr>
          <p:cNvSpPr txBox="1"/>
          <p:nvPr/>
        </p:nvSpPr>
        <p:spPr>
          <a:xfrm>
            <a:off x="2574354" y="3162949"/>
            <a:ext cx="2743584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accent1"/>
                </a:solidFill>
                <a:latin typeface="+mn-ea"/>
              </a:rPr>
              <a:t>Background Significance Of The Topic</a:t>
            </a:r>
            <a:endParaRPr lang="en-US" altLang="zh-CN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31" name="文本框 1030">
            <a:extLst>
              <a:ext uri="{FF2B5EF4-FFF2-40B4-BE49-F238E27FC236}">
                <a16:creationId xmlns:a16="http://schemas.microsoft.com/office/drawing/2014/main" id="{5FA6E88F-A1D5-4B26-999C-12513FA12265}"/>
              </a:ext>
            </a:extLst>
          </p:cNvPr>
          <p:cNvSpPr txBox="1"/>
          <p:nvPr/>
        </p:nvSpPr>
        <p:spPr>
          <a:xfrm>
            <a:off x="7889649" y="3162949"/>
            <a:ext cx="261075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accent1"/>
                </a:solidFill>
                <a:latin typeface="+mn-ea"/>
              </a:defRPr>
            </a:lvl1pPr>
          </a:lstStyle>
          <a:p>
            <a:pPr algn="dist"/>
            <a:r>
              <a:rPr lang="en-US" altLang="zh-CN" dirty="0"/>
              <a:t>Research Ideas And Methods</a:t>
            </a:r>
            <a:endParaRPr lang="zh-CN" altLang="en-US" dirty="0"/>
          </a:p>
        </p:txBody>
      </p:sp>
      <p:sp>
        <p:nvSpPr>
          <p:cNvPr id="1032" name="文本框 1031">
            <a:extLst>
              <a:ext uri="{FF2B5EF4-FFF2-40B4-BE49-F238E27FC236}">
                <a16:creationId xmlns:a16="http://schemas.microsoft.com/office/drawing/2014/main" id="{CA7FB255-A3E9-4638-AE46-AB75583377CC}"/>
              </a:ext>
            </a:extLst>
          </p:cNvPr>
          <p:cNvSpPr txBox="1"/>
          <p:nvPr/>
        </p:nvSpPr>
        <p:spPr>
          <a:xfrm>
            <a:off x="2576273" y="4614826"/>
            <a:ext cx="2743584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accent1"/>
                </a:solidFill>
                <a:latin typeface="+mn-ea"/>
              </a:defRPr>
            </a:lvl1pPr>
          </a:lstStyle>
          <a:p>
            <a:pPr algn="dist"/>
            <a:r>
              <a:rPr lang="en-US" altLang="zh-CN" dirty="0"/>
              <a:t>Research Content Display</a:t>
            </a:r>
          </a:p>
        </p:txBody>
      </p:sp>
      <p:sp>
        <p:nvSpPr>
          <p:cNvPr id="1033" name="文本框 1032">
            <a:extLst>
              <a:ext uri="{FF2B5EF4-FFF2-40B4-BE49-F238E27FC236}">
                <a16:creationId xmlns:a16="http://schemas.microsoft.com/office/drawing/2014/main" id="{DD1AC886-4483-43DF-8F61-342586DC73D8}"/>
              </a:ext>
            </a:extLst>
          </p:cNvPr>
          <p:cNvSpPr txBox="1"/>
          <p:nvPr/>
        </p:nvSpPr>
        <p:spPr>
          <a:xfrm>
            <a:off x="7860522" y="4614826"/>
            <a:ext cx="2743584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dist">
              <a:defRPr sz="1200">
                <a:solidFill>
                  <a:schemeClr val="accent1"/>
                </a:solidFill>
                <a:latin typeface="+mn-ea"/>
              </a:defRPr>
            </a:lvl1pPr>
          </a:lstStyle>
          <a:p>
            <a:r>
              <a:rPr lang="en-US" altLang="zh-CN" dirty="0"/>
              <a:t>Summarize And Analyze The Outlook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9947992-63AB-4380-BB5D-A53CE59718FC}"/>
              </a:ext>
            </a:extLst>
          </p:cNvPr>
          <p:cNvGrpSpPr/>
          <p:nvPr/>
        </p:nvGrpSpPr>
        <p:grpSpPr>
          <a:xfrm>
            <a:off x="4347336" y="5778805"/>
            <a:ext cx="3497328" cy="405127"/>
            <a:chOff x="3207547" y="5520679"/>
            <a:chExt cx="5776906" cy="669191"/>
          </a:xfrm>
        </p:grpSpPr>
        <p:sp>
          <p:nvSpPr>
            <p:cNvPr id="1061" name="任意多边形: 形状 1060">
              <a:extLst>
                <a:ext uri="{FF2B5EF4-FFF2-40B4-BE49-F238E27FC236}">
                  <a16:creationId xmlns:a16="http://schemas.microsoft.com/office/drawing/2014/main" id="{B21A67F8-DA98-4C98-9576-A921878FEDB2}"/>
                </a:ext>
              </a:extLst>
            </p:cNvPr>
            <p:cNvSpPr/>
            <p:nvPr/>
          </p:nvSpPr>
          <p:spPr>
            <a:xfrm flipH="1">
              <a:off x="5783146" y="5850660"/>
              <a:ext cx="248582" cy="105519"/>
            </a:xfrm>
            <a:custGeom>
              <a:avLst/>
              <a:gdLst>
                <a:gd name="connsiteX0" fmla="*/ 0 w 469210"/>
                <a:gd name="connsiteY0" fmla="*/ 0 h 199171"/>
                <a:gd name="connsiteX1" fmla="*/ 248831 w 469210"/>
                <a:gd name="connsiteY1" fmla="*/ 122544 h 199171"/>
                <a:gd name="connsiteX2" fmla="*/ 469210 w 469210"/>
                <a:gd name="connsiteY2" fmla="*/ 103077 h 199171"/>
                <a:gd name="connsiteX3" fmla="*/ 332191 w 469210"/>
                <a:gd name="connsiteY3" fmla="*/ 140514 h 199171"/>
                <a:gd name="connsiteX4" fmla="*/ 74624 w 469210"/>
                <a:gd name="connsiteY4" fmla="*/ 160230 h 199171"/>
                <a:gd name="connsiteX5" fmla="*/ 174207 w 469210"/>
                <a:gd name="connsiteY5" fmla="*/ 140014 h 199171"/>
                <a:gd name="connsiteX6" fmla="*/ 0 w 469210"/>
                <a:gd name="connsiteY6" fmla="*/ 0 h 19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210" h="199171">
                  <a:moveTo>
                    <a:pt x="0" y="0"/>
                  </a:moveTo>
                  <a:cubicBezTo>
                    <a:pt x="89350" y="25207"/>
                    <a:pt x="176703" y="62894"/>
                    <a:pt x="248831" y="122544"/>
                  </a:cubicBezTo>
                  <a:cubicBezTo>
                    <a:pt x="319962" y="98334"/>
                    <a:pt x="395085" y="99333"/>
                    <a:pt x="469210" y="103077"/>
                  </a:cubicBezTo>
                  <a:cubicBezTo>
                    <a:pt x="432023" y="141262"/>
                    <a:pt x="380610" y="138267"/>
                    <a:pt x="332191" y="140514"/>
                  </a:cubicBezTo>
                  <a:cubicBezTo>
                    <a:pt x="273040" y="228865"/>
                    <a:pt x="154490" y="201910"/>
                    <a:pt x="74624" y="160230"/>
                  </a:cubicBezTo>
                  <a:cubicBezTo>
                    <a:pt x="99582" y="155239"/>
                    <a:pt x="149498" y="145006"/>
                    <a:pt x="174207" y="140014"/>
                  </a:cubicBezTo>
                  <a:cubicBezTo>
                    <a:pt x="128534" y="77869"/>
                    <a:pt x="44425" y="63892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2" name="任意多边形: 形状 1061">
              <a:extLst>
                <a:ext uri="{FF2B5EF4-FFF2-40B4-BE49-F238E27FC236}">
                  <a16:creationId xmlns:a16="http://schemas.microsoft.com/office/drawing/2014/main" id="{A079905D-8960-465A-A6AB-C303F7995968}"/>
                </a:ext>
              </a:extLst>
            </p:cNvPr>
            <p:cNvSpPr/>
            <p:nvPr/>
          </p:nvSpPr>
          <p:spPr>
            <a:xfrm flipH="1">
              <a:off x="6475057" y="5574220"/>
              <a:ext cx="248582" cy="106198"/>
            </a:xfrm>
            <a:custGeom>
              <a:avLst/>
              <a:gdLst>
                <a:gd name="connsiteX0" fmla="*/ 0 w 477196"/>
                <a:gd name="connsiteY0" fmla="*/ 0 h 203865"/>
                <a:gd name="connsiteX1" fmla="*/ 260062 w 477196"/>
                <a:gd name="connsiteY1" fmla="*/ 123292 h 203865"/>
                <a:gd name="connsiteX2" fmla="*/ 477197 w 477196"/>
                <a:gd name="connsiteY2" fmla="*/ 114058 h 203865"/>
                <a:gd name="connsiteX3" fmla="*/ 345918 w 477196"/>
                <a:gd name="connsiteY3" fmla="*/ 146004 h 203865"/>
                <a:gd name="connsiteX4" fmla="*/ 74624 w 477196"/>
                <a:gd name="connsiteY4" fmla="*/ 171461 h 203865"/>
                <a:gd name="connsiteX5" fmla="*/ 180946 w 477196"/>
                <a:gd name="connsiteY5" fmla="*/ 141262 h 203865"/>
                <a:gd name="connsiteX6" fmla="*/ 0 w 477196"/>
                <a:gd name="connsiteY6" fmla="*/ 0 h 20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7196" h="203865">
                  <a:moveTo>
                    <a:pt x="0" y="0"/>
                  </a:moveTo>
                  <a:cubicBezTo>
                    <a:pt x="89849" y="33693"/>
                    <a:pt x="179947" y="69383"/>
                    <a:pt x="260062" y="123292"/>
                  </a:cubicBezTo>
                  <a:cubicBezTo>
                    <a:pt x="331692" y="108567"/>
                    <a:pt x="404569" y="100331"/>
                    <a:pt x="477197" y="114058"/>
                  </a:cubicBezTo>
                  <a:cubicBezTo>
                    <a:pt x="438512" y="141762"/>
                    <a:pt x="392589" y="147751"/>
                    <a:pt x="345918" y="146004"/>
                  </a:cubicBezTo>
                  <a:cubicBezTo>
                    <a:pt x="279030" y="237600"/>
                    <a:pt x="164224" y="199914"/>
                    <a:pt x="74624" y="171461"/>
                  </a:cubicBezTo>
                  <a:cubicBezTo>
                    <a:pt x="110065" y="161728"/>
                    <a:pt x="145505" y="151745"/>
                    <a:pt x="180946" y="141262"/>
                  </a:cubicBezTo>
                  <a:cubicBezTo>
                    <a:pt x="123792" y="89599"/>
                    <a:pt x="47919" y="61896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3" name="任意多边形: 形状 1062">
              <a:extLst>
                <a:ext uri="{FF2B5EF4-FFF2-40B4-BE49-F238E27FC236}">
                  <a16:creationId xmlns:a16="http://schemas.microsoft.com/office/drawing/2014/main" id="{EEEF07EC-21AA-45C6-9C6C-26C8E7069D09}"/>
                </a:ext>
              </a:extLst>
            </p:cNvPr>
            <p:cNvSpPr/>
            <p:nvPr/>
          </p:nvSpPr>
          <p:spPr>
            <a:xfrm flipH="1">
              <a:off x="5090292" y="5520679"/>
              <a:ext cx="249526" cy="106640"/>
            </a:xfrm>
            <a:custGeom>
              <a:avLst/>
              <a:gdLst>
                <a:gd name="connsiteX0" fmla="*/ 0 w 471207"/>
                <a:gd name="connsiteY0" fmla="*/ 0 h 201379"/>
                <a:gd name="connsiteX1" fmla="*/ 251577 w 471207"/>
                <a:gd name="connsiteY1" fmla="*/ 123792 h 201379"/>
                <a:gd name="connsiteX2" fmla="*/ 471207 w 471207"/>
                <a:gd name="connsiteY2" fmla="*/ 110314 h 201379"/>
                <a:gd name="connsiteX3" fmla="*/ 337682 w 471207"/>
                <a:gd name="connsiteY3" fmla="*/ 146753 h 201379"/>
                <a:gd name="connsiteX4" fmla="*/ 72628 w 471207"/>
                <a:gd name="connsiteY4" fmla="*/ 169715 h 201379"/>
                <a:gd name="connsiteX5" fmla="*/ 173209 w 471207"/>
                <a:gd name="connsiteY5" fmla="*/ 134773 h 201379"/>
                <a:gd name="connsiteX6" fmla="*/ 0 w 471207"/>
                <a:gd name="connsiteY6" fmla="*/ 0 h 2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1207" h="201379">
                  <a:moveTo>
                    <a:pt x="0" y="0"/>
                  </a:moveTo>
                  <a:cubicBezTo>
                    <a:pt x="88851" y="29950"/>
                    <a:pt x="173458" y="71630"/>
                    <a:pt x="251577" y="123792"/>
                  </a:cubicBezTo>
                  <a:cubicBezTo>
                    <a:pt x="321959" y="97586"/>
                    <a:pt x="397831" y="100331"/>
                    <a:pt x="471207" y="110314"/>
                  </a:cubicBezTo>
                  <a:cubicBezTo>
                    <a:pt x="432273" y="139266"/>
                    <a:pt x="383604" y="141013"/>
                    <a:pt x="337682" y="146753"/>
                  </a:cubicBezTo>
                  <a:cubicBezTo>
                    <a:pt x="268299" y="227118"/>
                    <a:pt x="159232" y="204406"/>
                    <a:pt x="72628" y="169715"/>
                  </a:cubicBezTo>
                  <a:cubicBezTo>
                    <a:pt x="97836" y="160979"/>
                    <a:pt x="148251" y="143509"/>
                    <a:pt x="173209" y="134773"/>
                  </a:cubicBezTo>
                  <a:cubicBezTo>
                    <a:pt x="115805" y="89350"/>
                    <a:pt x="42928" y="61896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4" name="任意多边形: 形状 1063">
              <a:extLst>
                <a:ext uri="{FF2B5EF4-FFF2-40B4-BE49-F238E27FC236}">
                  <a16:creationId xmlns:a16="http://schemas.microsoft.com/office/drawing/2014/main" id="{2AE03AFB-30FB-4C26-BF5C-141BCC176D3B}"/>
                </a:ext>
              </a:extLst>
            </p:cNvPr>
            <p:cNvSpPr/>
            <p:nvPr/>
          </p:nvSpPr>
          <p:spPr>
            <a:xfrm flipH="1">
              <a:off x="7738875" y="5738608"/>
              <a:ext cx="470509" cy="224104"/>
            </a:xfrm>
            <a:custGeom>
              <a:avLst/>
              <a:gdLst>
                <a:gd name="connsiteX0" fmla="*/ 0 w 535349"/>
                <a:gd name="connsiteY0" fmla="*/ 0 h 254988"/>
                <a:gd name="connsiteX1" fmla="*/ 316967 w 535349"/>
                <a:gd name="connsiteY1" fmla="*/ 166720 h 254988"/>
                <a:gd name="connsiteX2" fmla="*/ 525116 w 535349"/>
                <a:gd name="connsiteY2" fmla="*/ 146753 h 254988"/>
                <a:gd name="connsiteX3" fmla="*/ 535349 w 535349"/>
                <a:gd name="connsiteY3" fmla="*/ 174456 h 254988"/>
                <a:gd name="connsiteX4" fmla="*/ 394586 w 535349"/>
                <a:gd name="connsiteY4" fmla="*/ 178699 h 254988"/>
                <a:gd name="connsiteX5" fmla="*/ 409062 w 535349"/>
                <a:gd name="connsiteY5" fmla="*/ 222126 h 254988"/>
                <a:gd name="connsiteX6" fmla="*/ 90098 w 535349"/>
                <a:gd name="connsiteY6" fmla="*/ 215637 h 254988"/>
                <a:gd name="connsiteX7" fmla="*/ 200662 w 535349"/>
                <a:gd name="connsiteY7" fmla="*/ 199165 h 254988"/>
                <a:gd name="connsiteX8" fmla="*/ 0 w 535349"/>
                <a:gd name="connsiteY8" fmla="*/ 0 h 25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5349" h="254988">
                  <a:moveTo>
                    <a:pt x="0" y="0"/>
                  </a:moveTo>
                  <a:cubicBezTo>
                    <a:pt x="102577" y="62645"/>
                    <a:pt x="228366" y="81862"/>
                    <a:pt x="316967" y="166720"/>
                  </a:cubicBezTo>
                  <a:cubicBezTo>
                    <a:pt x="380360" y="130281"/>
                    <a:pt x="455234" y="130281"/>
                    <a:pt x="525116" y="146753"/>
                  </a:cubicBezTo>
                  <a:cubicBezTo>
                    <a:pt x="527612" y="153492"/>
                    <a:pt x="532853" y="167468"/>
                    <a:pt x="535349" y="174456"/>
                  </a:cubicBezTo>
                  <a:cubicBezTo>
                    <a:pt x="488677" y="181195"/>
                    <a:pt x="441257" y="178699"/>
                    <a:pt x="394586" y="178699"/>
                  </a:cubicBezTo>
                  <a:cubicBezTo>
                    <a:pt x="398080" y="189431"/>
                    <a:pt x="405318" y="211145"/>
                    <a:pt x="409062" y="222126"/>
                  </a:cubicBezTo>
                  <a:cubicBezTo>
                    <a:pt x="306983" y="277284"/>
                    <a:pt x="193175" y="254572"/>
                    <a:pt x="90098" y="215637"/>
                  </a:cubicBezTo>
                  <a:cubicBezTo>
                    <a:pt x="126287" y="207401"/>
                    <a:pt x="163225" y="201661"/>
                    <a:pt x="200662" y="199165"/>
                  </a:cubicBezTo>
                  <a:cubicBezTo>
                    <a:pt x="188183" y="89599"/>
                    <a:pt x="35440" y="9883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5" name="任意多边形: 形状 1064">
              <a:extLst>
                <a:ext uri="{FF2B5EF4-FFF2-40B4-BE49-F238E27FC236}">
                  <a16:creationId xmlns:a16="http://schemas.microsoft.com/office/drawing/2014/main" id="{DAD3D9E4-0B8C-49CF-A9FA-C2B1F0915C7D}"/>
                </a:ext>
              </a:extLst>
            </p:cNvPr>
            <p:cNvSpPr/>
            <p:nvPr/>
          </p:nvSpPr>
          <p:spPr>
            <a:xfrm flipH="1">
              <a:off x="7166968" y="5976958"/>
              <a:ext cx="128579" cy="88324"/>
            </a:xfrm>
            <a:custGeom>
              <a:avLst/>
              <a:gdLst>
                <a:gd name="connsiteX0" fmla="*/ 0 w 286302"/>
                <a:gd name="connsiteY0" fmla="*/ 36938 h 196669"/>
                <a:gd name="connsiteX1" fmla="*/ 196170 w 286302"/>
                <a:gd name="connsiteY1" fmla="*/ 0 h 196669"/>
                <a:gd name="connsiteX2" fmla="*/ 284272 w 286302"/>
                <a:gd name="connsiteY2" fmla="*/ 196669 h 196669"/>
                <a:gd name="connsiteX3" fmla="*/ 157485 w 286302"/>
                <a:gd name="connsiteY3" fmla="*/ 37687 h 196669"/>
                <a:gd name="connsiteX4" fmla="*/ 14975 w 286302"/>
                <a:gd name="connsiteY4" fmla="*/ 148999 h 196669"/>
                <a:gd name="connsiteX5" fmla="*/ 54658 w 286302"/>
                <a:gd name="connsiteY5" fmla="*/ 72129 h 196669"/>
                <a:gd name="connsiteX6" fmla="*/ 0 w 286302"/>
                <a:gd name="connsiteY6" fmla="*/ 36938 h 19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302" h="196669">
                  <a:moveTo>
                    <a:pt x="0" y="36938"/>
                  </a:moveTo>
                  <a:cubicBezTo>
                    <a:pt x="66139" y="28951"/>
                    <a:pt x="130031" y="8486"/>
                    <a:pt x="196170" y="0"/>
                  </a:cubicBezTo>
                  <a:cubicBezTo>
                    <a:pt x="259314" y="44924"/>
                    <a:pt x="295503" y="118800"/>
                    <a:pt x="284272" y="196669"/>
                  </a:cubicBezTo>
                  <a:cubicBezTo>
                    <a:pt x="246086" y="140514"/>
                    <a:pt x="208898" y="82861"/>
                    <a:pt x="157485" y="37687"/>
                  </a:cubicBezTo>
                  <a:cubicBezTo>
                    <a:pt x="110564" y="75623"/>
                    <a:pt x="70132" y="122544"/>
                    <a:pt x="14975" y="148999"/>
                  </a:cubicBezTo>
                  <a:cubicBezTo>
                    <a:pt x="24958" y="129782"/>
                    <a:pt x="44924" y="91346"/>
                    <a:pt x="54658" y="72129"/>
                  </a:cubicBezTo>
                  <a:cubicBezTo>
                    <a:pt x="36439" y="60398"/>
                    <a:pt x="18219" y="48668"/>
                    <a:pt x="0" y="3693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6" name="任意多边形: 形状 1065">
              <a:extLst>
                <a:ext uri="{FF2B5EF4-FFF2-40B4-BE49-F238E27FC236}">
                  <a16:creationId xmlns:a16="http://schemas.microsoft.com/office/drawing/2014/main" id="{8C6BD094-143A-4295-B2E3-E75EC4AE0C80}"/>
                </a:ext>
              </a:extLst>
            </p:cNvPr>
            <p:cNvSpPr/>
            <p:nvPr/>
          </p:nvSpPr>
          <p:spPr>
            <a:xfrm flipH="1">
              <a:off x="3207547" y="5978414"/>
              <a:ext cx="174654" cy="75864"/>
            </a:xfrm>
            <a:custGeom>
              <a:avLst/>
              <a:gdLst>
                <a:gd name="connsiteX0" fmla="*/ 0 w 407813"/>
                <a:gd name="connsiteY0" fmla="*/ 30948 h 177142"/>
                <a:gd name="connsiteX1" fmla="*/ 11980 w 407813"/>
                <a:gd name="connsiteY1" fmla="*/ 0 h 177142"/>
                <a:gd name="connsiteX2" fmla="*/ 215138 w 407813"/>
                <a:gd name="connsiteY2" fmla="*/ 106820 h 177142"/>
                <a:gd name="connsiteX3" fmla="*/ 407814 w 407813"/>
                <a:gd name="connsiteY3" fmla="*/ 98834 h 177142"/>
                <a:gd name="connsiteX4" fmla="*/ 287516 w 407813"/>
                <a:gd name="connsiteY4" fmla="*/ 136021 h 177142"/>
                <a:gd name="connsiteX5" fmla="*/ 49916 w 407813"/>
                <a:gd name="connsiteY5" fmla="*/ 153242 h 177142"/>
                <a:gd name="connsiteX6" fmla="*/ 140763 w 407813"/>
                <a:gd name="connsiteY6" fmla="*/ 120048 h 177142"/>
                <a:gd name="connsiteX7" fmla="*/ 0 w 407813"/>
                <a:gd name="connsiteY7" fmla="*/ 30948 h 1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813" h="177142">
                  <a:moveTo>
                    <a:pt x="0" y="30948"/>
                  </a:moveTo>
                  <a:cubicBezTo>
                    <a:pt x="2995" y="23211"/>
                    <a:pt x="8985" y="7737"/>
                    <a:pt x="11980" y="0"/>
                  </a:cubicBezTo>
                  <a:cubicBezTo>
                    <a:pt x="80864" y="33194"/>
                    <a:pt x="149998" y="66139"/>
                    <a:pt x="215138" y="106820"/>
                  </a:cubicBezTo>
                  <a:cubicBezTo>
                    <a:pt x="277783" y="88601"/>
                    <a:pt x="343672" y="84608"/>
                    <a:pt x="407814" y="98834"/>
                  </a:cubicBezTo>
                  <a:cubicBezTo>
                    <a:pt x="369628" y="116803"/>
                    <a:pt x="328697" y="127785"/>
                    <a:pt x="287516" y="136021"/>
                  </a:cubicBezTo>
                  <a:cubicBezTo>
                    <a:pt x="221378" y="201910"/>
                    <a:pt x="128534" y="173708"/>
                    <a:pt x="49916" y="153242"/>
                  </a:cubicBezTo>
                  <a:cubicBezTo>
                    <a:pt x="80115" y="142011"/>
                    <a:pt x="110564" y="131030"/>
                    <a:pt x="140763" y="120048"/>
                  </a:cubicBezTo>
                  <a:cubicBezTo>
                    <a:pt x="97586" y="84857"/>
                    <a:pt x="48668" y="57653"/>
                    <a:pt x="0" y="3094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7" name="任意多边形: 形状 1066">
              <a:extLst>
                <a:ext uri="{FF2B5EF4-FFF2-40B4-BE49-F238E27FC236}">
                  <a16:creationId xmlns:a16="http://schemas.microsoft.com/office/drawing/2014/main" id="{358DFC0C-F231-4ACA-88A3-BB6AADB6C9DC}"/>
                </a:ext>
              </a:extLst>
            </p:cNvPr>
            <p:cNvSpPr/>
            <p:nvPr/>
          </p:nvSpPr>
          <p:spPr>
            <a:xfrm flipH="1">
              <a:off x="8652709" y="5830390"/>
              <a:ext cx="331744" cy="146568"/>
            </a:xfrm>
            <a:custGeom>
              <a:avLst/>
              <a:gdLst>
                <a:gd name="connsiteX0" fmla="*/ 0 w 477446"/>
                <a:gd name="connsiteY0" fmla="*/ 0 h 210941"/>
                <a:gd name="connsiteX1" fmla="*/ 263557 w 477446"/>
                <a:gd name="connsiteY1" fmla="*/ 126038 h 210941"/>
                <a:gd name="connsiteX2" fmla="*/ 477446 w 477446"/>
                <a:gd name="connsiteY2" fmla="*/ 116803 h 210941"/>
                <a:gd name="connsiteX3" fmla="*/ 301992 w 477446"/>
                <a:gd name="connsiteY3" fmla="*/ 187684 h 210941"/>
                <a:gd name="connsiteX4" fmla="*/ 76621 w 477446"/>
                <a:gd name="connsiteY4" fmla="*/ 174456 h 210941"/>
                <a:gd name="connsiteX5" fmla="*/ 177202 w 477446"/>
                <a:gd name="connsiteY5" fmla="*/ 148500 h 210941"/>
                <a:gd name="connsiteX6" fmla="*/ 0 w 477446"/>
                <a:gd name="connsiteY6" fmla="*/ 0 h 21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7446" h="210941">
                  <a:moveTo>
                    <a:pt x="0" y="0"/>
                  </a:moveTo>
                  <a:cubicBezTo>
                    <a:pt x="89849" y="37437"/>
                    <a:pt x="180197" y="75124"/>
                    <a:pt x="263557" y="126038"/>
                  </a:cubicBezTo>
                  <a:cubicBezTo>
                    <a:pt x="334188" y="113309"/>
                    <a:pt x="406067" y="105572"/>
                    <a:pt x="477446" y="116803"/>
                  </a:cubicBezTo>
                  <a:cubicBezTo>
                    <a:pt x="426283" y="157485"/>
                    <a:pt x="354653" y="148999"/>
                    <a:pt x="301992" y="187684"/>
                  </a:cubicBezTo>
                  <a:cubicBezTo>
                    <a:pt x="233357" y="235604"/>
                    <a:pt x="147502" y="198416"/>
                    <a:pt x="76621" y="174456"/>
                  </a:cubicBezTo>
                  <a:cubicBezTo>
                    <a:pt x="101829" y="167967"/>
                    <a:pt x="151994" y="154989"/>
                    <a:pt x="177202" y="148500"/>
                  </a:cubicBezTo>
                  <a:cubicBezTo>
                    <a:pt x="130530" y="84358"/>
                    <a:pt x="40432" y="7113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8" name="任意多边形: 形状 1067">
              <a:extLst>
                <a:ext uri="{FF2B5EF4-FFF2-40B4-BE49-F238E27FC236}">
                  <a16:creationId xmlns:a16="http://schemas.microsoft.com/office/drawing/2014/main" id="{99E1BDB6-D4B8-4701-8C3F-371EB1F48C56}"/>
                </a:ext>
              </a:extLst>
            </p:cNvPr>
            <p:cNvSpPr/>
            <p:nvPr/>
          </p:nvSpPr>
          <p:spPr>
            <a:xfrm flipH="1">
              <a:off x="4397436" y="5842466"/>
              <a:ext cx="249527" cy="105669"/>
            </a:xfrm>
            <a:custGeom>
              <a:avLst/>
              <a:gdLst>
                <a:gd name="connsiteX0" fmla="*/ 0 w 472704"/>
                <a:gd name="connsiteY0" fmla="*/ 0 h 200180"/>
                <a:gd name="connsiteX1" fmla="*/ 259064 w 472704"/>
                <a:gd name="connsiteY1" fmla="*/ 124541 h 200180"/>
                <a:gd name="connsiteX2" fmla="*/ 472705 w 472704"/>
                <a:gd name="connsiteY2" fmla="*/ 109815 h 200180"/>
                <a:gd name="connsiteX3" fmla="*/ 302741 w 472704"/>
                <a:gd name="connsiteY3" fmla="*/ 175455 h 200180"/>
                <a:gd name="connsiteX4" fmla="*/ 88102 w 472704"/>
                <a:gd name="connsiteY4" fmla="*/ 181445 h 200180"/>
                <a:gd name="connsiteX5" fmla="*/ 163974 w 472704"/>
                <a:gd name="connsiteY5" fmla="*/ 119799 h 200180"/>
                <a:gd name="connsiteX6" fmla="*/ 0 w 472704"/>
                <a:gd name="connsiteY6" fmla="*/ 0 h 20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704" h="200180">
                  <a:moveTo>
                    <a:pt x="0" y="0"/>
                  </a:moveTo>
                  <a:cubicBezTo>
                    <a:pt x="92844" y="25707"/>
                    <a:pt x="181944" y="66388"/>
                    <a:pt x="259064" y="124541"/>
                  </a:cubicBezTo>
                  <a:cubicBezTo>
                    <a:pt x="327200" y="98085"/>
                    <a:pt x="401325" y="103326"/>
                    <a:pt x="472705" y="109815"/>
                  </a:cubicBezTo>
                  <a:cubicBezTo>
                    <a:pt x="423038" y="153492"/>
                    <a:pt x="346168" y="123043"/>
                    <a:pt x="302741" y="175455"/>
                  </a:cubicBezTo>
                  <a:cubicBezTo>
                    <a:pt x="242841" y="228865"/>
                    <a:pt x="157984" y="178699"/>
                    <a:pt x="88102" y="181445"/>
                  </a:cubicBezTo>
                  <a:cubicBezTo>
                    <a:pt x="112311" y="160480"/>
                    <a:pt x="158483" y="157236"/>
                    <a:pt x="163974" y="119799"/>
                  </a:cubicBezTo>
                  <a:cubicBezTo>
                    <a:pt x="108567" y="80614"/>
                    <a:pt x="45673" y="514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9" name="任意多边形: 形状 1068">
              <a:extLst>
                <a:ext uri="{FF2B5EF4-FFF2-40B4-BE49-F238E27FC236}">
                  <a16:creationId xmlns:a16="http://schemas.microsoft.com/office/drawing/2014/main" id="{A42CC37D-B69E-4828-B261-47C9256166FA}"/>
                </a:ext>
              </a:extLst>
            </p:cNvPr>
            <p:cNvSpPr/>
            <p:nvPr/>
          </p:nvSpPr>
          <p:spPr>
            <a:xfrm flipH="1">
              <a:off x="3825529" y="6099842"/>
              <a:ext cx="128579" cy="90028"/>
            </a:xfrm>
            <a:custGeom>
              <a:avLst/>
              <a:gdLst>
                <a:gd name="connsiteX0" fmla="*/ 0 w 270544"/>
                <a:gd name="connsiteY0" fmla="*/ 34442 h 189431"/>
                <a:gd name="connsiteX1" fmla="*/ 185438 w 270544"/>
                <a:gd name="connsiteY1" fmla="*/ 0 h 189431"/>
                <a:gd name="connsiteX2" fmla="*/ 270545 w 270544"/>
                <a:gd name="connsiteY2" fmla="*/ 189432 h 189431"/>
                <a:gd name="connsiteX3" fmla="*/ 125289 w 270544"/>
                <a:gd name="connsiteY3" fmla="*/ 38935 h 189431"/>
                <a:gd name="connsiteX4" fmla="*/ 7987 w 270544"/>
                <a:gd name="connsiteY4" fmla="*/ 152244 h 189431"/>
                <a:gd name="connsiteX5" fmla="*/ 36439 w 270544"/>
                <a:gd name="connsiteY5" fmla="*/ 65140 h 189431"/>
                <a:gd name="connsiteX6" fmla="*/ 0 w 270544"/>
                <a:gd name="connsiteY6" fmla="*/ 34442 h 18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544" h="189431">
                  <a:moveTo>
                    <a:pt x="0" y="34442"/>
                  </a:moveTo>
                  <a:cubicBezTo>
                    <a:pt x="61397" y="21714"/>
                    <a:pt x="122294" y="1997"/>
                    <a:pt x="185438" y="0"/>
                  </a:cubicBezTo>
                  <a:cubicBezTo>
                    <a:pt x="245088" y="43677"/>
                    <a:pt x="265304" y="119299"/>
                    <a:pt x="270545" y="189432"/>
                  </a:cubicBezTo>
                  <a:cubicBezTo>
                    <a:pt x="221877" y="139266"/>
                    <a:pt x="190679" y="71380"/>
                    <a:pt x="125289" y="38935"/>
                  </a:cubicBezTo>
                  <a:cubicBezTo>
                    <a:pt x="88601" y="79117"/>
                    <a:pt x="50914" y="118551"/>
                    <a:pt x="7987" y="152244"/>
                  </a:cubicBezTo>
                  <a:cubicBezTo>
                    <a:pt x="16971" y="122794"/>
                    <a:pt x="26456" y="93842"/>
                    <a:pt x="36439" y="65140"/>
                  </a:cubicBezTo>
                  <a:cubicBezTo>
                    <a:pt x="27454" y="57403"/>
                    <a:pt x="9234" y="42179"/>
                    <a:pt x="0" y="3444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B027B57A-A35B-4E86-8913-FCB51FF6D0BD}"/>
              </a:ext>
            </a:extLst>
          </p:cNvPr>
          <p:cNvGrpSpPr/>
          <p:nvPr/>
        </p:nvGrpSpPr>
        <p:grpSpPr>
          <a:xfrm>
            <a:off x="5166362" y="602931"/>
            <a:ext cx="600929" cy="323366"/>
            <a:chOff x="4712037" y="543610"/>
            <a:chExt cx="1027707" cy="553019"/>
          </a:xfrm>
        </p:grpSpPr>
        <p:sp>
          <p:nvSpPr>
            <p:cNvPr id="1085" name="任意多边形: 形状 1084">
              <a:extLst>
                <a:ext uri="{FF2B5EF4-FFF2-40B4-BE49-F238E27FC236}">
                  <a16:creationId xmlns:a16="http://schemas.microsoft.com/office/drawing/2014/main" id="{57894424-C717-4560-918B-6B457BEF86DC}"/>
                </a:ext>
              </a:extLst>
            </p:cNvPr>
            <p:cNvSpPr/>
            <p:nvPr/>
          </p:nvSpPr>
          <p:spPr>
            <a:xfrm rot="2848574">
              <a:off x="4949375" y="732464"/>
              <a:ext cx="36000" cy="36000"/>
            </a:xfrm>
            <a:custGeom>
              <a:avLst/>
              <a:gdLst>
                <a:gd name="connsiteX0" fmla="*/ 34691 w 49404"/>
                <a:gd name="connsiteY0" fmla="*/ 51216 h 51216"/>
                <a:gd name="connsiteX1" fmla="*/ 62 w 49404"/>
                <a:gd name="connsiteY1" fmla="*/ 18277 h 51216"/>
                <a:gd name="connsiteX2" fmla="*/ 16507 w 49404"/>
                <a:gd name="connsiteY2" fmla="*/ 43 h 51216"/>
                <a:gd name="connsiteX3" fmla="*/ 49000 w 49404"/>
                <a:gd name="connsiteY3" fmla="*/ 33579 h 51216"/>
                <a:gd name="connsiteX4" fmla="*/ 34691 w 49404"/>
                <a:gd name="connsiteY4" fmla="*/ 51216 h 5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04" h="51216">
                  <a:moveTo>
                    <a:pt x="34691" y="51216"/>
                  </a:moveTo>
                  <a:cubicBezTo>
                    <a:pt x="13626" y="50570"/>
                    <a:pt x="-1080" y="34026"/>
                    <a:pt x="62" y="18277"/>
                  </a:cubicBezTo>
                  <a:cubicBezTo>
                    <a:pt x="758" y="8340"/>
                    <a:pt x="3590" y="-702"/>
                    <a:pt x="16507" y="43"/>
                  </a:cubicBezTo>
                  <a:cubicBezTo>
                    <a:pt x="31710" y="937"/>
                    <a:pt x="52577" y="20860"/>
                    <a:pt x="49000" y="33579"/>
                  </a:cubicBezTo>
                  <a:cubicBezTo>
                    <a:pt x="46814" y="41429"/>
                    <a:pt x="37970" y="47391"/>
                    <a:pt x="34691" y="51216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8" name="任意多边形: 形状 1087">
              <a:extLst>
                <a:ext uri="{FF2B5EF4-FFF2-40B4-BE49-F238E27FC236}">
                  <a16:creationId xmlns:a16="http://schemas.microsoft.com/office/drawing/2014/main" id="{76F7FF0A-507D-468A-AE70-4828319657A6}"/>
                </a:ext>
              </a:extLst>
            </p:cNvPr>
            <p:cNvSpPr/>
            <p:nvPr/>
          </p:nvSpPr>
          <p:spPr>
            <a:xfrm rot="2848574">
              <a:off x="4849496" y="763419"/>
              <a:ext cx="36000" cy="36000"/>
            </a:xfrm>
            <a:custGeom>
              <a:avLst/>
              <a:gdLst>
                <a:gd name="connsiteX0" fmla="*/ 38124 w 38124"/>
                <a:gd name="connsiteY0" fmla="*/ 31698 h 53809"/>
                <a:gd name="connsiteX1" fmla="*/ 26896 w 38124"/>
                <a:gd name="connsiteY1" fmla="*/ 52962 h 53809"/>
                <a:gd name="connsiteX2" fmla="*/ 6128 w 38124"/>
                <a:gd name="connsiteY2" fmla="*/ 47746 h 53809"/>
                <a:gd name="connsiteX3" fmla="*/ 8960 w 38124"/>
                <a:gd name="connsiteY3" fmla="*/ 1292 h 53809"/>
                <a:gd name="connsiteX4" fmla="*/ 38124 w 38124"/>
                <a:gd name="connsiteY4" fmla="*/ 31698 h 5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24" h="53809">
                  <a:moveTo>
                    <a:pt x="38124" y="31698"/>
                  </a:moveTo>
                  <a:cubicBezTo>
                    <a:pt x="35938" y="36269"/>
                    <a:pt x="33404" y="46653"/>
                    <a:pt x="26896" y="52962"/>
                  </a:cubicBezTo>
                  <a:cubicBezTo>
                    <a:pt x="24114" y="55645"/>
                    <a:pt x="12289" y="51422"/>
                    <a:pt x="6128" y="47746"/>
                  </a:cubicBezTo>
                  <a:cubicBezTo>
                    <a:pt x="-3709" y="41883"/>
                    <a:pt x="-927" y="6410"/>
                    <a:pt x="8960" y="1292"/>
                  </a:cubicBezTo>
                  <a:cubicBezTo>
                    <a:pt x="20437" y="-4620"/>
                    <a:pt x="37776" y="10484"/>
                    <a:pt x="38124" y="31698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2" name="任意多边形: 形状 1091">
              <a:extLst>
                <a:ext uri="{FF2B5EF4-FFF2-40B4-BE49-F238E27FC236}">
                  <a16:creationId xmlns:a16="http://schemas.microsoft.com/office/drawing/2014/main" id="{E7CDDF9C-3C87-48AE-8690-C56534E642C7}"/>
                </a:ext>
              </a:extLst>
            </p:cNvPr>
            <p:cNvSpPr/>
            <p:nvPr/>
          </p:nvSpPr>
          <p:spPr>
            <a:xfrm rot="2848574">
              <a:off x="4834183" y="743146"/>
              <a:ext cx="36000" cy="36000"/>
            </a:xfrm>
            <a:custGeom>
              <a:avLst/>
              <a:gdLst>
                <a:gd name="connsiteX0" fmla="*/ 969 w 27819"/>
                <a:gd name="connsiteY0" fmla="*/ 42510 h 42509"/>
                <a:gd name="connsiteX1" fmla="*/ 14582 w 27819"/>
                <a:gd name="connsiteY1" fmla="*/ 478 h 42509"/>
                <a:gd name="connsiteX2" fmla="*/ 26754 w 27819"/>
                <a:gd name="connsiteY2" fmla="*/ 2316 h 42509"/>
                <a:gd name="connsiteX3" fmla="*/ 25512 w 27819"/>
                <a:gd name="connsiteY3" fmla="*/ 35504 h 42509"/>
                <a:gd name="connsiteX4" fmla="*/ 969 w 27819"/>
                <a:gd name="connsiteY4" fmla="*/ 42510 h 42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9" h="42509">
                  <a:moveTo>
                    <a:pt x="969" y="42510"/>
                  </a:moveTo>
                  <a:cubicBezTo>
                    <a:pt x="-571" y="23431"/>
                    <a:pt x="-2509" y="8129"/>
                    <a:pt x="14582" y="478"/>
                  </a:cubicBezTo>
                  <a:cubicBezTo>
                    <a:pt x="17861" y="-1012"/>
                    <a:pt x="26705" y="1372"/>
                    <a:pt x="26754" y="2316"/>
                  </a:cubicBezTo>
                  <a:cubicBezTo>
                    <a:pt x="27400" y="13495"/>
                    <a:pt x="29338" y="25667"/>
                    <a:pt x="25512" y="35504"/>
                  </a:cubicBezTo>
                  <a:cubicBezTo>
                    <a:pt x="23724" y="40125"/>
                    <a:pt x="10160" y="40175"/>
                    <a:pt x="969" y="4251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3" name="任意多边形: 形状 1092">
              <a:extLst>
                <a:ext uri="{FF2B5EF4-FFF2-40B4-BE49-F238E27FC236}">
                  <a16:creationId xmlns:a16="http://schemas.microsoft.com/office/drawing/2014/main" id="{D88584C3-6FF6-40FF-AE7F-7023752EC979}"/>
                </a:ext>
              </a:extLst>
            </p:cNvPr>
            <p:cNvSpPr/>
            <p:nvPr/>
          </p:nvSpPr>
          <p:spPr>
            <a:xfrm rot="2848574">
              <a:off x="5400386" y="695624"/>
              <a:ext cx="36000" cy="36000"/>
            </a:xfrm>
            <a:custGeom>
              <a:avLst/>
              <a:gdLst>
                <a:gd name="connsiteX0" fmla="*/ 5633 w 36277"/>
                <a:gd name="connsiteY0" fmla="*/ 0 h 37699"/>
                <a:gd name="connsiteX1" fmla="*/ 35244 w 36277"/>
                <a:gd name="connsiteY1" fmla="*/ 21513 h 37699"/>
                <a:gd name="connsiteX2" fmla="*/ 10154 w 36277"/>
                <a:gd name="connsiteY2" fmla="*/ 37361 h 37699"/>
                <a:gd name="connsiteX3" fmla="*/ 5633 w 36277"/>
                <a:gd name="connsiteY3" fmla="*/ 0 h 3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77" h="37699">
                  <a:moveTo>
                    <a:pt x="5633" y="0"/>
                  </a:moveTo>
                  <a:cubicBezTo>
                    <a:pt x="24562" y="1093"/>
                    <a:pt x="40560" y="12818"/>
                    <a:pt x="35244" y="21513"/>
                  </a:cubicBezTo>
                  <a:cubicBezTo>
                    <a:pt x="30425" y="29462"/>
                    <a:pt x="15669" y="39696"/>
                    <a:pt x="10154" y="37361"/>
                  </a:cubicBezTo>
                  <a:cubicBezTo>
                    <a:pt x="-8079" y="29661"/>
                    <a:pt x="3348" y="13961"/>
                    <a:pt x="5633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5" name="任意多边形: 形状 1094">
              <a:extLst>
                <a:ext uri="{FF2B5EF4-FFF2-40B4-BE49-F238E27FC236}">
                  <a16:creationId xmlns:a16="http://schemas.microsoft.com/office/drawing/2014/main" id="{7D42EEB5-1B7F-4B6A-ADDC-174F68BB2D60}"/>
                </a:ext>
              </a:extLst>
            </p:cNvPr>
            <p:cNvSpPr/>
            <p:nvPr/>
          </p:nvSpPr>
          <p:spPr>
            <a:xfrm rot="2848574">
              <a:off x="4883694" y="623605"/>
              <a:ext cx="36000" cy="36000"/>
            </a:xfrm>
            <a:custGeom>
              <a:avLst/>
              <a:gdLst>
                <a:gd name="connsiteX0" fmla="*/ 0 w 31814"/>
                <a:gd name="connsiteY0" fmla="*/ 27928 h 40793"/>
                <a:gd name="connsiteX1" fmla="*/ 20419 w 31814"/>
                <a:gd name="connsiteY1" fmla="*/ 7 h 40793"/>
                <a:gd name="connsiteX2" fmla="*/ 31300 w 31814"/>
                <a:gd name="connsiteY2" fmla="*/ 20625 h 40793"/>
                <a:gd name="connsiteX3" fmla="*/ 15501 w 31814"/>
                <a:gd name="connsiteY3" fmla="*/ 40697 h 40793"/>
                <a:gd name="connsiteX4" fmla="*/ 0 w 31814"/>
                <a:gd name="connsiteY4" fmla="*/ 27928 h 4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4" h="40793">
                  <a:moveTo>
                    <a:pt x="0" y="27928"/>
                  </a:moveTo>
                  <a:cubicBezTo>
                    <a:pt x="1490" y="10738"/>
                    <a:pt x="7999" y="1448"/>
                    <a:pt x="20419" y="7"/>
                  </a:cubicBezTo>
                  <a:cubicBezTo>
                    <a:pt x="23351" y="-341"/>
                    <a:pt x="29810" y="12924"/>
                    <a:pt x="31300" y="20625"/>
                  </a:cubicBezTo>
                  <a:cubicBezTo>
                    <a:pt x="33536" y="31853"/>
                    <a:pt x="28518" y="41889"/>
                    <a:pt x="15501" y="40697"/>
                  </a:cubicBezTo>
                  <a:cubicBezTo>
                    <a:pt x="10036" y="40150"/>
                    <a:pt x="5167" y="32400"/>
                    <a:pt x="0" y="27928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7" name="任意多边形: 形状 1096">
              <a:extLst>
                <a:ext uri="{FF2B5EF4-FFF2-40B4-BE49-F238E27FC236}">
                  <a16:creationId xmlns:a16="http://schemas.microsoft.com/office/drawing/2014/main" id="{601B6370-FCF1-4B5A-B1C1-E3833DE38DA2}"/>
                </a:ext>
              </a:extLst>
            </p:cNvPr>
            <p:cNvSpPr/>
            <p:nvPr/>
          </p:nvSpPr>
          <p:spPr>
            <a:xfrm rot="2848574">
              <a:off x="4712037" y="592446"/>
              <a:ext cx="36000" cy="36000"/>
            </a:xfrm>
            <a:custGeom>
              <a:avLst/>
              <a:gdLst>
                <a:gd name="connsiteX0" fmla="*/ 18721 w 37699"/>
                <a:gd name="connsiteY0" fmla="*/ 0 h 36237"/>
                <a:gd name="connsiteX1" fmla="*/ 37699 w 37699"/>
                <a:gd name="connsiteY1" fmla="*/ 19724 h 36237"/>
                <a:gd name="connsiteX2" fmla="*/ 13057 w 37699"/>
                <a:gd name="connsiteY2" fmla="*/ 36169 h 36237"/>
                <a:gd name="connsiteX3" fmla="*/ 40 w 37699"/>
                <a:gd name="connsiteY3" fmla="*/ 24444 h 36237"/>
                <a:gd name="connsiteX4" fmla="*/ 18721 w 37699"/>
                <a:gd name="connsiteY4" fmla="*/ 0 h 3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9" h="36237">
                  <a:moveTo>
                    <a:pt x="18721" y="0"/>
                  </a:moveTo>
                  <a:cubicBezTo>
                    <a:pt x="27664" y="9291"/>
                    <a:pt x="32681" y="14507"/>
                    <a:pt x="37699" y="19724"/>
                  </a:cubicBezTo>
                  <a:cubicBezTo>
                    <a:pt x="29601" y="25487"/>
                    <a:pt x="22000" y="32492"/>
                    <a:pt x="13057" y="36169"/>
                  </a:cubicBezTo>
                  <a:cubicBezTo>
                    <a:pt x="10523" y="37212"/>
                    <a:pt x="-755" y="26083"/>
                    <a:pt x="40" y="24444"/>
                  </a:cubicBezTo>
                  <a:cubicBezTo>
                    <a:pt x="3816" y="16743"/>
                    <a:pt x="10324" y="10384"/>
                    <a:pt x="18721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8" name="任意多边形: 形状 1097">
              <a:extLst>
                <a:ext uri="{FF2B5EF4-FFF2-40B4-BE49-F238E27FC236}">
                  <a16:creationId xmlns:a16="http://schemas.microsoft.com/office/drawing/2014/main" id="{483F67C6-9411-4D76-A3CD-FBA7FC588F31}"/>
                </a:ext>
              </a:extLst>
            </p:cNvPr>
            <p:cNvSpPr/>
            <p:nvPr/>
          </p:nvSpPr>
          <p:spPr>
            <a:xfrm rot="2848574">
              <a:off x="5703744" y="708531"/>
              <a:ext cx="36000" cy="36000"/>
            </a:xfrm>
            <a:custGeom>
              <a:avLst/>
              <a:gdLst>
                <a:gd name="connsiteX0" fmla="*/ 29575 w 29575"/>
                <a:gd name="connsiteY0" fmla="*/ 12919 h 34723"/>
                <a:gd name="connsiteX1" fmla="*/ 10398 w 29575"/>
                <a:gd name="connsiteY1" fmla="*/ 34680 h 34723"/>
                <a:gd name="connsiteX2" fmla="*/ 263 w 29575"/>
                <a:gd name="connsiteY2" fmla="*/ 20421 h 34723"/>
                <a:gd name="connsiteX3" fmla="*/ 16310 w 29575"/>
                <a:gd name="connsiteY3" fmla="*/ 2 h 34723"/>
                <a:gd name="connsiteX4" fmla="*/ 29575 w 29575"/>
                <a:gd name="connsiteY4" fmla="*/ 12919 h 3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5" h="34723">
                  <a:moveTo>
                    <a:pt x="29575" y="12919"/>
                  </a:moveTo>
                  <a:cubicBezTo>
                    <a:pt x="29029" y="28718"/>
                    <a:pt x="21974" y="35326"/>
                    <a:pt x="10398" y="34680"/>
                  </a:cubicBezTo>
                  <a:cubicBezTo>
                    <a:pt x="6622" y="34482"/>
                    <a:pt x="1057" y="25787"/>
                    <a:pt x="263" y="20421"/>
                  </a:cubicBezTo>
                  <a:cubicBezTo>
                    <a:pt x="-1327" y="9243"/>
                    <a:pt x="4337" y="-147"/>
                    <a:pt x="16310" y="2"/>
                  </a:cubicBezTo>
                  <a:cubicBezTo>
                    <a:pt x="20781" y="2"/>
                    <a:pt x="25154" y="8348"/>
                    <a:pt x="29575" y="12919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2" name="任意多边形: 形状 1101">
              <a:extLst>
                <a:ext uri="{FF2B5EF4-FFF2-40B4-BE49-F238E27FC236}">
                  <a16:creationId xmlns:a16="http://schemas.microsoft.com/office/drawing/2014/main" id="{49EF3410-0C38-499C-9C36-512BE5CD0B9C}"/>
                </a:ext>
              </a:extLst>
            </p:cNvPr>
            <p:cNvSpPr/>
            <p:nvPr/>
          </p:nvSpPr>
          <p:spPr>
            <a:xfrm rot="2848574">
              <a:off x="4739582" y="664805"/>
              <a:ext cx="36000" cy="36000"/>
            </a:xfrm>
            <a:custGeom>
              <a:avLst/>
              <a:gdLst>
                <a:gd name="connsiteX0" fmla="*/ 37212 w 37212"/>
                <a:gd name="connsiteY0" fmla="*/ 20877 h 20876"/>
                <a:gd name="connsiteX1" fmla="*/ 0 w 37212"/>
                <a:gd name="connsiteY1" fmla="*/ 18691 h 20876"/>
                <a:gd name="connsiteX2" fmla="*/ 0 w 37212"/>
                <a:gd name="connsiteY2" fmla="*/ 1351 h 20876"/>
                <a:gd name="connsiteX3" fmla="*/ 37212 w 37212"/>
                <a:gd name="connsiteY3" fmla="*/ 20877 h 2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2" h="20876">
                  <a:moveTo>
                    <a:pt x="37212" y="20877"/>
                  </a:moveTo>
                  <a:cubicBezTo>
                    <a:pt x="23748" y="20082"/>
                    <a:pt x="12172" y="19386"/>
                    <a:pt x="0" y="18691"/>
                  </a:cubicBezTo>
                  <a:cubicBezTo>
                    <a:pt x="0" y="11685"/>
                    <a:pt x="0" y="6518"/>
                    <a:pt x="0" y="1351"/>
                  </a:cubicBezTo>
                  <a:cubicBezTo>
                    <a:pt x="24096" y="-2822"/>
                    <a:pt x="35275" y="2395"/>
                    <a:pt x="37212" y="20877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4" name="任意多边形: 形状 1103">
              <a:extLst>
                <a:ext uri="{FF2B5EF4-FFF2-40B4-BE49-F238E27FC236}">
                  <a16:creationId xmlns:a16="http://schemas.microsoft.com/office/drawing/2014/main" id="{4B26A095-B9EE-4D25-BDB1-8812E4607F9C}"/>
                </a:ext>
              </a:extLst>
            </p:cNvPr>
            <p:cNvSpPr/>
            <p:nvPr/>
          </p:nvSpPr>
          <p:spPr>
            <a:xfrm rot="2848574">
              <a:off x="4892500" y="543610"/>
              <a:ext cx="36000" cy="36000"/>
            </a:xfrm>
            <a:custGeom>
              <a:avLst/>
              <a:gdLst>
                <a:gd name="connsiteX0" fmla="*/ 35519 w 35518"/>
                <a:gd name="connsiteY0" fmla="*/ 1886 h 31736"/>
                <a:gd name="connsiteX1" fmla="*/ 13907 w 35518"/>
                <a:gd name="connsiteY1" fmla="*/ 29509 h 31736"/>
                <a:gd name="connsiteX2" fmla="*/ 2976 w 35518"/>
                <a:gd name="connsiteY2" fmla="*/ 30900 h 31736"/>
                <a:gd name="connsiteX3" fmla="*/ 492 w 35518"/>
                <a:gd name="connsiteY3" fmla="*/ 20467 h 31736"/>
                <a:gd name="connsiteX4" fmla="*/ 35519 w 35518"/>
                <a:gd name="connsiteY4" fmla="*/ 1886 h 3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18" h="31736">
                  <a:moveTo>
                    <a:pt x="35519" y="1886"/>
                  </a:moveTo>
                  <a:cubicBezTo>
                    <a:pt x="27321" y="12567"/>
                    <a:pt x="21160" y="21560"/>
                    <a:pt x="13907" y="29509"/>
                  </a:cubicBezTo>
                  <a:cubicBezTo>
                    <a:pt x="11870" y="31695"/>
                    <a:pt x="5510" y="32490"/>
                    <a:pt x="2976" y="30900"/>
                  </a:cubicBezTo>
                  <a:cubicBezTo>
                    <a:pt x="741" y="29509"/>
                    <a:pt x="-849" y="23050"/>
                    <a:pt x="492" y="20467"/>
                  </a:cubicBezTo>
                  <a:cubicBezTo>
                    <a:pt x="6752" y="8593"/>
                    <a:pt x="12565" y="-5070"/>
                    <a:pt x="35519" y="1886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6" name="任意多边形: 形状 1105">
              <a:extLst>
                <a:ext uri="{FF2B5EF4-FFF2-40B4-BE49-F238E27FC236}">
                  <a16:creationId xmlns:a16="http://schemas.microsoft.com/office/drawing/2014/main" id="{D90C5670-22A1-4CF6-B8F4-99D2247D7EC3}"/>
                </a:ext>
              </a:extLst>
            </p:cNvPr>
            <p:cNvSpPr/>
            <p:nvPr/>
          </p:nvSpPr>
          <p:spPr>
            <a:xfrm rot="2848574">
              <a:off x="5434215" y="598279"/>
              <a:ext cx="36000" cy="36000"/>
            </a:xfrm>
            <a:custGeom>
              <a:avLst/>
              <a:gdLst>
                <a:gd name="connsiteX0" fmla="*/ 23840 w 23839"/>
                <a:gd name="connsiteY0" fmla="*/ 0 h 36436"/>
                <a:gd name="connsiteX1" fmla="*/ 15443 w 23839"/>
                <a:gd name="connsiteY1" fmla="*/ 32145 h 36436"/>
                <a:gd name="connsiteX2" fmla="*/ 5159 w 23839"/>
                <a:gd name="connsiteY2" fmla="*/ 36268 h 36436"/>
                <a:gd name="connsiteX3" fmla="*/ 91 w 23839"/>
                <a:gd name="connsiteY3" fmla="*/ 26531 h 36436"/>
                <a:gd name="connsiteX4" fmla="*/ 23840 w 23839"/>
                <a:gd name="connsiteY4" fmla="*/ 0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9" h="36436">
                  <a:moveTo>
                    <a:pt x="23840" y="0"/>
                  </a:moveTo>
                  <a:cubicBezTo>
                    <a:pt x="20561" y="13216"/>
                    <a:pt x="18822" y="23003"/>
                    <a:pt x="15443" y="32145"/>
                  </a:cubicBezTo>
                  <a:cubicBezTo>
                    <a:pt x="14499" y="34629"/>
                    <a:pt x="8041" y="37113"/>
                    <a:pt x="5159" y="36268"/>
                  </a:cubicBezTo>
                  <a:cubicBezTo>
                    <a:pt x="2625" y="35473"/>
                    <a:pt x="340" y="30058"/>
                    <a:pt x="91" y="26531"/>
                  </a:cubicBezTo>
                  <a:cubicBezTo>
                    <a:pt x="-803" y="13911"/>
                    <a:pt x="4712" y="5366"/>
                    <a:pt x="23840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10" name="任意多边形: 形状 1109">
              <a:extLst>
                <a:ext uri="{FF2B5EF4-FFF2-40B4-BE49-F238E27FC236}">
                  <a16:creationId xmlns:a16="http://schemas.microsoft.com/office/drawing/2014/main" id="{123B78FB-03A2-41B0-A3DC-6FFB5B09F5AB}"/>
                </a:ext>
              </a:extLst>
            </p:cNvPr>
            <p:cNvSpPr/>
            <p:nvPr/>
          </p:nvSpPr>
          <p:spPr>
            <a:xfrm rot="2848574">
              <a:off x="4826170" y="1060629"/>
              <a:ext cx="36000" cy="36000"/>
            </a:xfrm>
            <a:custGeom>
              <a:avLst/>
              <a:gdLst>
                <a:gd name="connsiteX0" fmla="*/ 27226 w 30306"/>
                <a:gd name="connsiteY0" fmla="*/ 20496 h 20495"/>
                <a:gd name="connsiteX1" fmla="*/ 1689 w 30306"/>
                <a:gd name="connsiteY1" fmla="*/ 18757 h 20495"/>
                <a:gd name="connsiteX2" fmla="*/ 0 w 30306"/>
                <a:gd name="connsiteY2" fmla="*/ 12000 h 20495"/>
                <a:gd name="connsiteX3" fmla="*/ 18631 w 30306"/>
                <a:gd name="connsiteY3" fmla="*/ 26 h 20495"/>
                <a:gd name="connsiteX4" fmla="*/ 30306 w 30306"/>
                <a:gd name="connsiteY4" fmla="*/ 14136 h 20495"/>
                <a:gd name="connsiteX5" fmla="*/ 27226 w 30306"/>
                <a:gd name="connsiteY5" fmla="*/ 20496 h 2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6" h="20495">
                  <a:moveTo>
                    <a:pt x="27226" y="20496"/>
                  </a:moveTo>
                  <a:cubicBezTo>
                    <a:pt x="18730" y="19899"/>
                    <a:pt x="10235" y="19303"/>
                    <a:pt x="1689" y="18757"/>
                  </a:cubicBezTo>
                  <a:cubicBezTo>
                    <a:pt x="1143" y="16521"/>
                    <a:pt x="547" y="14235"/>
                    <a:pt x="0" y="12000"/>
                  </a:cubicBezTo>
                  <a:cubicBezTo>
                    <a:pt x="6161" y="7677"/>
                    <a:pt x="11874" y="1517"/>
                    <a:pt x="18631" y="26"/>
                  </a:cubicBezTo>
                  <a:cubicBezTo>
                    <a:pt x="21364" y="-570"/>
                    <a:pt x="26381" y="9118"/>
                    <a:pt x="30306" y="14136"/>
                  </a:cubicBezTo>
                  <a:cubicBezTo>
                    <a:pt x="29263" y="16223"/>
                    <a:pt x="28220" y="18359"/>
                    <a:pt x="27226" y="20496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16" name="任意多边形: 形状 1115">
              <a:extLst>
                <a:ext uri="{FF2B5EF4-FFF2-40B4-BE49-F238E27FC236}">
                  <a16:creationId xmlns:a16="http://schemas.microsoft.com/office/drawing/2014/main" id="{D5F3F401-CC22-44F2-B9B0-0DBD14F6B897}"/>
                </a:ext>
              </a:extLst>
            </p:cNvPr>
            <p:cNvSpPr/>
            <p:nvPr/>
          </p:nvSpPr>
          <p:spPr>
            <a:xfrm rot="2848574">
              <a:off x="5212632" y="557575"/>
              <a:ext cx="36000" cy="36000"/>
            </a:xfrm>
            <a:custGeom>
              <a:avLst/>
              <a:gdLst>
                <a:gd name="connsiteX0" fmla="*/ 9585 w 16739"/>
                <a:gd name="connsiteY0" fmla="*/ 32095 h 32094"/>
                <a:gd name="connsiteX1" fmla="*/ 16740 w 16739"/>
                <a:gd name="connsiteY1" fmla="*/ 0 h 32094"/>
                <a:gd name="connsiteX2" fmla="*/ 9585 w 16739"/>
                <a:gd name="connsiteY2" fmla="*/ 32095 h 32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39" h="32094">
                  <a:moveTo>
                    <a:pt x="9585" y="32095"/>
                  </a:moveTo>
                  <a:cubicBezTo>
                    <a:pt x="-5121" y="15302"/>
                    <a:pt x="-3034" y="8545"/>
                    <a:pt x="16740" y="0"/>
                  </a:cubicBezTo>
                  <a:cubicBezTo>
                    <a:pt x="14305" y="10930"/>
                    <a:pt x="12367" y="19674"/>
                    <a:pt x="9585" y="32095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D98C8FF-41FF-4F7B-8DCD-EF908F1DF657}"/>
              </a:ext>
            </a:extLst>
          </p:cNvPr>
          <p:cNvGrpSpPr/>
          <p:nvPr/>
        </p:nvGrpSpPr>
        <p:grpSpPr>
          <a:xfrm>
            <a:off x="6236518" y="1507508"/>
            <a:ext cx="1359183" cy="762488"/>
            <a:chOff x="6235872" y="1474214"/>
            <a:chExt cx="1459909" cy="818994"/>
          </a:xfrm>
        </p:grpSpPr>
        <p:sp>
          <p:nvSpPr>
            <p:cNvPr id="1083" name="任意多边形: 形状 1082">
              <a:extLst>
                <a:ext uri="{FF2B5EF4-FFF2-40B4-BE49-F238E27FC236}">
                  <a16:creationId xmlns:a16="http://schemas.microsoft.com/office/drawing/2014/main" id="{C23A2828-1955-4A7C-B27B-70892043C0A2}"/>
                </a:ext>
              </a:extLst>
            </p:cNvPr>
            <p:cNvSpPr/>
            <p:nvPr/>
          </p:nvSpPr>
          <p:spPr>
            <a:xfrm rot="2848574">
              <a:off x="7612802" y="1656800"/>
              <a:ext cx="14110" cy="8696"/>
            </a:xfrm>
            <a:custGeom>
              <a:avLst/>
              <a:gdLst>
                <a:gd name="connsiteX0" fmla="*/ 28617 w 28617"/>
                <a:gd name="connsiteY0" fmla="*/ 0 h 17637"/>
                <a:gd name="connsiteX1" fmla="*/ 11079 w 28617"/>
                <a:gd name="connsiteY1" fmla="*/ 17637 h 17637"/>
                <a:gd name="connsiteX2" fmla="*/ 0 w 28617"/>
                <a:gd name="connsiteY2" fmla="*/ 0 h 17637"/>
                <a:gd name="connsiteX3" fmla="*/ 28617 w 28617"/>
                <a:gd name="connsiteY3" fmla="*/ 0 h 1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17" h="17637">
                  <a:moveTo>
                    <a:pt x="28617" y="0"/>
                  </a:moveTo>
                  <a:cubicBezTo>
                    <a:pt x="22755" y="5863"/>
                    <a:pt x="16892" y="11775"/>
                    <a:pt x="11079" y="17637"/>
                  </a:cubicBezTo>
                  <a:cubicBezTo>
                    <a:pt x="7403" y="11775"/>
                    <a:pt x="3726" y="5863"/>
                    <a:pt x="0" y="0"/>
                  </a:cubicBezTo>
                  <a:cubicBezTo>
                    <a:pt x="9539" y="0"/>
                    <a:pt x="19078" y="0"/>
                    <a:pt x="28617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4" name="任意多边形: 形状 1083">
              <a:extLst>
                <a:ext uri="{FF2B5EF4-FFF2-40B4-BE49-F238E27FC236}">
                  <a16:creationId xmlns:a16="http://schemas.microsoft.com/office/drawing/2014/main" id="{524E4749-24D0-4C2C-95CD-0CBB9695FF9C}"/>
                </a:ext>
              </a:extLst>
            </p:cNvPr>
            <p:cNvSpPr/>
            <p:nvPr/>
          </p:nvSpPr>
          <p:spPr>
            <a:xfrm rot="2848574">
              <a:off x="6853855" y="1721086"/>
              <a:ext cx="31921" cy="88383"/>
            </a:xfrm>
            <a:custGeom>
              <a:avLst/>
              <a:gdLst>
                <a:gd name="connsiteX0" fmla="*/ 64739 w 64738"/>
                <a:gd name="connsiteY0" fmla="*/ 1689 h 179246"/>
                <a:gd name="connsiteX1" fmla="*/ 55051 w 64738"/>
                <a:gd name="connsiteY1" fmla="*/ 45410 h 179246"/>
                <a:gd name="connsiteX2" fmla="*/ 37562 w 64738"/>
                <a:gd name="connsiteY2" fmla="*/ 104532 h 179246"/>
                <a:gd name="connsiteX3" fmla="*/ 37662 w 64738"/>
                <a:gd name="connsiteY3" fmla="*/ 167778 h 179246"/>
                <a:gd name="connsiteX4" fmla="*/ 37662 w 64738"/>
                <a:gd name="connsiteY4" fmla="*/ 176970 h 179246"/>
                <a:gd name="connsiteX5" fmla="*/ 30507 w 64738"/>
                <a:gd name="connsiteY5" fmla="*/ 178758 h 179246"/>
                <a:gd name="connsiteX6" fmla="*/ 5865 w 64738"/>
                <a:gd name="connsiteY6" fmla="*/ 144527 h 179246"/>
                <a:gd name="connsiteX7" fmla="*/ 48294 w 64738"/>
                <a:gd name="connsiteY7" fmla="*/ 24146 h 179246"/>
                <a:gd name="connsiteX8" fmla="*/ 58876 w 64738"/>
                <a:gd name="connsiteY8" fmla="*/ 0 h 179246"/>
                <a:gd name="connsiteX9" fmla="*/ 64739 w 64738"/>
                <a:gd name="connsiteY9" fmla="*/ 1689 h 17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38" h="179246">
                  <a:moveTo>
                    <a:pt x="64739" y="1689"/>
                  </a:moveTo>
                  <a:cubicBezTo>
                    <a:pt x="61559" y="16296"/>
                    <a:pt x="59025" y="31052"/>
                    <a:pt x="55051" y="45410"/>
                  </a:cubicBezTo>
                  <a:cubicBezTo>
                    <a:pt x="49536" y="65233"/>
                    <a:pt x="40444" y="84411"/>
                    <a:pt x="37562" y="104532"/>
                  </a:cubicBezTo>
                  <a:cubicBezTo>
                    <a:pt x="34631" y="125200"/>
                    <a:pt x="37413" y="146663"/>
                    <a:pt x="37662" y="167778"/>
                  </a:cubicBezTo>
                  <a:cubicBezTo>
                    <a:pt x="37711" y="170610"/>
                    <a:pt x="37662" y="173442"/>
                    <a:pt x="37662" y="176970"/>
                  </a:cubicBezTo>
                  <a:cubicBezTo>
                    <a:pt x="34780" y="177715"/>
                    <a:pt x="32644" y="178460"/>
                    <a:pt x="30507" y="178758"/>
                  </a:cubicBezTo>
                  <a:cubicBezTo>
                    <a:pt x="5865" y="182385"/>
                    <a:pt x="-8841" y="165294"/>
                    <a:pt x="5865" y="144527"/>
                  </a:cubicBezTo>
                  <a:cubicBezTo>
                    <a:pt x="31948" y="107613"/>
                    <a:pt x="35625" y="64687"/>
                    <a:pt x="48294" y="24146"/>
                  </a:cubicBezTo>
                  <a:cubicBezTo>
                    <a:pt x="50877" y="15799"/>
                    <a:pt x="55299" y="8049"/>
                    <a:pt x="58876" y="0"/>
                  </a:cubicBezTo>
                  <a:cubicBezTo>
                    <a:pt x="60814" y="547"/>
                    <a:pt x="62801" y="1093"/>
                    <a:pt x="64739" y="1689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6" name="任意多边形: 形状 1085">
              <a:extLst>
                <a:ext uri="{FF2B5EF4-FFF2-40B4-BE49-F238E27FC236}">
                  <a16:creationId xmlns:a16="http://schemas.microsoft.com/office/drawing/2014/main" id="{0A0F0E28-84D9-4B43-A2C2-FA54A37CC228}"/>
                </a:ext>
              </a:extLst>
            </p:cNvPr>
            <p:cNvSpPr/>
            <p:nvPr/>
          </p:nvSpPr>
          <p:spPr>
            <a:xfrm rot="2848574">
              <a:off x="7414165" y="1920231"/>
              <a:ext cx="27565" cy="19172"/>
            </a:xfrm>
            <a:custGeom>
              <a:avLst/>
              <a:gdLst>
                <a:gd name="connsiteX0" fmla="*/ 13846 w 55903"/>
                <a:gd name="connsiteY0" fmla="*/ 38879 h 38882"/>
                <a:gd name="connsiteX1" fmla="*/ 332 w 55903"/>
                <a:gd name="connsiteY1" fmla="*/ 23627 h 38882"/>
                <a:gd name="connsiteX2" fmla="*/ 33371 w 55903"/>
                <a:gd name="connsiteY2" fmla="*/ 226 h 38882"/>
                <a:gd name="connsiteX3" fmla="*/ 55529 w 55903"/>
                <a:gd name="connsiteY3" fmla="*/ 13094 h 38882"/>
                <a:gd name="connsiteX4" fmla="*/ 13846 w 55903"/>
                <a:gd name="connsiteY4" fmla="*/ 38879 h 38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03" h="38882">
                  <a:moveTo>
                    <a:pt x="13846" y="38879"/>
                  </a:moveTo>
                  <a:cubicBezTo>
                    <a:pt x="11411" y="36296"/>
                    <a:pt x="2021" y="30831"/>
                    <a:pt x="332" y="23627"/>
                  </a:cubicBezTo>
                  <a:cubicBezTo>
                    <a:pt x="-2649" y="10858"/>
                    <a:pt x="14939" y="-1861"/>
                    <a:pt x="33371" y="226"/>
                  </a:cubicBezTo>
                  <a:cubicBezTo>
                    <a:pt x="41469" y="1170"/>
                    <a:pt x="53492" y="6883"/>
                    <a:pt x="55529" y="13094"/>
                  </a:cubicBezTo>
                  <a:cubicBezTo>
                    <a:pt x="59057" y="23925"/>
                    <a:pt x="37097" y="39128"/>
                    <a:pt x="13846" y="38879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7" name="任意多边形: 形状 1086">
              <a:extLst>
                <a:ext uri="{FF2B5EF4-FFF2-40B4-BE49-F238E27FC236}">
                  <a16:creationId xmlns:a16="http://schemas.microsoft.com/office/drawing/2014/main" id="{D6AE9DB4-F720-4786-89B3-F0325E26AB76}"/>
                </a:ext>
              </a:extLst>
            </p:cNvPr>
            <p:cNvSpPr/>
            <p:nvPr/>
          </p:nvSpPr>
          <p:spPr>
            <a:xfrm rot="2848574">
              <a:off x="7252951" y="1866314"/>
              <a:ext cx="26361" cy="18572"/>
            </a:xfrm>
            <a:custGeom>
              <a:avLst/>
              <a:gdLst>
                <a:gd name="connsiteX0" fmla="*/ 42368 w 53461"/>
                <a:gd name="connsiteY0" fmla="*/ 0 h 37665"/>
                <a:gd name="connsiteX1" fmla="*/ 53198 w 53461"/>
                <a:gd name="connsiteY1" fmla="*/ 12421 h 37665"/>
                <a:gd name="connsiteX2" fmla="*/ 23339 w 53461"/>
                <a:gd name="connsiteY2" fmla="*/ 37461 h 37665"/>
                <a:gd name="connsiteX3" fmla="*/ 88 w 53461"/>
                <a:gd name="connsiteY3" fmla="*/ 20519 h 37665"/>
                <a:gd name="connsiteX4" fmla="*/ 42368 w 53461"/>
                <a:gd name="connsiteY4" fmla="*/ 0 h 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61" h="37665">
                  <a:moveTo>
                    <a:pt x="42368" y="0"/>
                  </a:moveTo>
                  <a:cubicBezTo>
                    <a:pt x="44007" y="1789"/>
                    <a:pt x="52105" y="6459"/>
                    <a:pt x="53198" y="12421"/>
                  </a:cubicBezTo>
                  <a:cubicBezTo>
                    <a:pt x="55682" y="26034"/>
                    <a:pt x="40182" y="39498"/>
                    <a:pt x="23339" y="37461"/>
                  </a:cubicBezTo>
                  <a:cubicBezTo>
                    <a:pt x="14198" y="36368"/>
                    <a:pt x="-1303" y="39200"/>
                    <a:pt x="88" y="20519"/>
                  </a:cubicBezTo>
                  <a:cubicBezTo>
                    <a:pt x="1081" y="6310"/>
                    <a:pt x="10422" y="447"/>
                    <a:pt x="42368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9" name="任意多边形: 形状 1088">
              <a:extLst>
                <a:ext uri="{FF2B5EF4-FFF2-40B4-BE49-F238E27FC236}">
                  <a16:creationId xmlns:a16="http://schemas.microsoft.com/office/drawing/2014/main" id="{69257CFC-C3E1-4CE2-AE47-62FAF59FB103}"/>
                </a:ext>
              </a:extLst>
            </p:cNvPr>
            <p:cNvSpPr/>
            <p:nvPr/>
          </p:nvSpPr>
          <p:spPr>
            <a:xfrm rot="2848574">
              <a:off x="6685644" y="1467659"/>
              <a:ext cx="17536" cy="30646"/>
            </a:xfrm>
            <a:custGeom>
              <a:avLst/>
              <a:gdLst>
                <a:gd name="connsiteX0" fmla="*/ 21745 w 35564"/>
                <a:gd name="connsiteY0" fmla="*/ 0 h 62153"/>
                <a:gd name="connsiteX1" fmla="*/ 35507 w 35564"/>
                <a:gd name="connsiteY1" fmla="*/ 47199 h 62153"/>
                <a:gd name="connsiteX2" fmla="*/ 24974 w 35564"/>
                <a:gd name="connsiteY2" fmla="*/ 62153 h 62153"/>
                <a:gd name="connsiteX3" fmla="*/ 4803 w 35564"/>
                <a:gd name="connsiteY3" fmla="*/ 52465 h 62153"/>
                <a:gd name="connsiteX4" fmla="*/ 21745 w 35564"/>
                <a:gd name="connsiteY4" fmla="*/ 0 h 6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64" h="62153">
                  <a:moveTo>
                    <a:pt x="21745" y="0"/>
                  </a:moveTo>
                  <a:cubicBezTo>
                    <a:pt x="27210" y="17786"/>
                    <a:pt x="32873" y="32194"/>
                    <a:pt x="35507" y="47199"/>
                  </a:cubicBezTo>
                  <a:cubicBezTo>
                    <a:pt x="36302" y="51769"/>
                    <a:pt x="28650" y="62252"/>
                    <a:pt x="24974" y="62153"/>
                  </a:cubicBezTo>
                  <a:cubicBezTo>
                    <a:pt x="18068" y="62054"/>
                    <a:pt x="8976" y="57980"/>
                    <a:pt x="4803" y="52465"/>
                  </a:cubicBezTo>
                  <a:cubicBezTo>
                    <a:pt x="-5233" y="39200"/>
                    <a:pt x="480" y="20171"/>
                    <a:pt x="21745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0" name="任意多边形: 形状 1089">
              <a:extLst>
                <a:ext uri="{FF2B5EF4-FFF2-40B4-BE49-F238E27FC236}">
                  <a16:creationId xmlns:a16="http://schemas.microsoft.com/office/drawing/2014/main" id="{1C2CE845-AEEC-4862-A3CF-07590EE557D9}"/>
                </a:ext>
              </a:extLst>
            </p:cNvPr>
            <p:cNvSpPr/>
            <p:nvPr/>
          </p:nvSpPr>
          <p:spPr>
            <a:xfrm rot="2848574">
              <a:off x="7098293" y="1615157"/>
              <a:ext cx="15828" cy="31819"/>
            </a:xfrm>
            <a:custGeom>
              <a:avLst/>
              <a:gdLst>
                <a:gd name="connsiteX0" fmla="*/ 13358 w 32101"/>
                <a:gd name="connsiteY0" fmla="*/ 0 h 64532"/>
                <a:gd name="connsiteX1" fmla="*/ 23245 w 32101"/>
                <a:gd name="connsiteY1" fmla="*/ 57980 h 64532"/>
                <a:gd name="connsiteX2" fmla="*/ 8887 w 32101"/>
                <a:gd name="connsiteY2" fmla="*/ 64190 h 64532"/>
                <a:gd name="connsiteX3" fmla="*/ 93 w 32101"/>
                <a:gd name="connsiteY3" fmla="*/ 48689 h 64532"/>
                <a:gd name="connsiteX4" fmla="*/ 13358 w 32101"/>
                <a:gd name="connsiteY4" fmla="*/ 0 h 6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01" h="64532">
                  <a:moveTo>
                    <a:pt x="13358" y="0"/>
                  </a:moveTo>
                  <a:cubicBezTo>
                    <a:pt x="34424" y="16296"/>
                    <a:pt x="37752" y="44665"/>
                    <a:pt x="23245" y="57980"/>
                  </a:cubicBezTo>
                  <a:cubicBezTo>
                    <a:pt x="19419" y="61507"/>
                    <a:pt x="11272" y="65780"/>
                    <a:pt x="8887" y="64190"/>
                  </a:cubicBezTo>
                  <a:cubicBezTo>
                    <a:pt x="4316" y="61060"/>
                    <a:pt x="-752" y="53409"/>
                    <a:pt x="93" y="48689"/>
                  </a:cubicBezTo>
                  <a:cubicBezTo>
                    <a:pt x="2925" y="32989"/>
                    <a:pt x="8291" y="17786"/>
                    <a:pt x="13358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1" name="任意多边形: 形状 1090">
              <a:extLst>
                <a:ext uri="{FF2B5EF4-FFF2-40B4-BE49-F238E27FC236}">
                  <a16:creationId xmlns:a16="http://schemas.microsoft.com/office/drawing/2014/main" id="{3E63B7C6-CFFF-4E4C-9E21-D93CBC972A42}"/>
                </a:ext>
              </a:extLst>
            </p:cNvPr>
            <p:cNvSpPr/>
            <p:nvPr/>
          </p:nvSpPr>
          <p:spPr>
            <a:xfrm rot="2848574">
              <a:off x="6654047" y="2272085"/>
              <a:ext cx="18775" cy="23471"/>
            </a:xfrm>
            <a:custGeom>
              <a:avLst/>
              <a:gdLst>
                <a:gd name="connsiteX0" fmla="*/ 38077 w 38076"/>
                <a:gd name="connsiteY0" fmla="*/ 17943 h 47600"/>
                <a:gd name="connsiteX1" fmla="*/ 20539 w 38076"/>
                <a:gd name="connsiteY1" fmla="*/ 44176 h 47600"/>
                <a:gd name="connsiteX2" fmla="*/ 7025 w 38076"/>
                <a:gd name="connsiteY2" fmla="*/ 46759 h 47600"/>
                <a:gd name="connsiteX3" fmla="*/ 119 w 38076"/>
                <a:gd name="connsiteY3" fmla="*/ 30463 h 47600"/>
                <a:gd name="connsiteX4" fmla="*/ 10602 w 38076"/>
                <a:gd name="connsiteY4" fmla="*/ 8454 h 47600"/>
                <a:gd name="connsiteX5" fmla="*/ 25706 w 38076"/>
                <a:gd name="connsiteY5" fmla="*/ 256 h 47600"/>
                <a:gd name="connsiteX6" fmla="*/ 38077 w 38076"/>
                <a:gd name="connsiteY6" fmla="*/ 17943 h 4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76" h="47600">
                  <a:moveTo>
                    <a:pt x="38077" y="17943"/>
                  </a:moveTo>
                  <a:cubicBezTo>
                    <a:pt x="31817" y="27581"/>
                    <a:pt x="27097" y="36673"/>
                    <a:pt x="20539" y="44176"/>
                  </a:cubicBezTo>
                  <a:cubicBezTo>
                    <a:pt x="18005" y="47057"/>
                    <a:pt x="8963" y="48697"/>
                    <a:pt x="7025" y="46759"/>
                  </a:cubicBezTo>
                  <a:cubicBezTo>
                    <a:pt x="3051" y="42735"/>
                    <a:pt x="-725" y="35580"/>
                    <a:pt x="119" y="30463"/>
                  </a:cubicBezTo>
                  <a:cubicBezTo>
                    <a:pt x="1411" y="22713"/>
                    <a:pt x="5634" y="14763"/>
                    <a:pt x="10602" y="8454"/>
                  </a:cubicBezTo>
                  <a:cubicBezTo>
                    <a:pt x="14030" y="4082"/>
                    <a:pt x="22576" y="-1234"/>
                    <a:pt x="25706" y="256"/>
                  </a:cubicBezTo>
                  <a:cubicBezTo>
                    <a:pt x="30774" y="2740"/>
                    <a:pt x="33258" y="10491"/>
                    <a:pt x="38077" y="17943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4" name="任意多边形: 形状 1093">
              <a:extLst>
                <a:ext uri="{FF2B5EF4-FFF2-40B4-BE49-F238E27FC236}">
                  <a16:creationId xmlns:a16="http://schemas.microsoft.com/office/drawing/2014/main" id="{A4475DCC-C4D9-451A-A49D-75D094CEBC71}"/>
                </a:ext>
              </a:extLst>
            </p:cNvPr>
            <p:cNvSpPr/>
            <p:nvPr/>
          </p:nvSpPr>
          <p:spPr>
            <a:xfrm rot="2848574">
              <a:off x="7153012" y="1845477"/>
              <a:ext cx="19736" cy="15756"/>
            </a:xfrm>
            <a:custGeom>
              <a:avLst/>
              <a:gdLst>
                <a:gd name="connsiteX0" fmla="*/ 27452 w 40026"/>
                <a:gd name="connsiteY0" fmla="*/ 0 h 31954"/>
                <a:gd name="connsiteX1" fmla="*/ 39973 w 40026"/>
                <a:gd name="connsiteY1" fmla="*/ 14209 h 31954"/>
                <a:gd name="connsiteX2" fmla="*/ 12250 w 40026"/>
                <a:gd name="connsiteY2" fmla="*/ 31946 h 31954"/>
                <a:gd name="connsiteX3" fmla="*/ 525 w 40026"/>
                <a:gd name="connsiteY3" fmla="*/ 20221 h 31954"/>
                <a:gd name="connsiteX4" fmla="*/ 27452 w 40026"/>
                <a:gd name="connsiteY4" fmla="*/ 0 h 3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26" h="31954">
                  <a:moveTo>
                    <a:pt x="27452" y="0"/>
                  </a:moveTo>
                  <a:cubicBezTo>
                    <a:pt x="31079" y="3875"/>
                    <a:pt x="39674" y="8794"/>
                    <a:pt x="39973" y="14209"/>
                  </a:cubicBezTo>
                  <a:cubicBezTo>
                    <a:pt x="41115" y="33884"/>
                    <a:pt x="23975" y="30952"/>
                    <a:pt x="12250" y="31946"/>
                  </a:cubicBezTo>
                  <a:cubicBezTo>
                    <a:pt x="8523" y="32244"/>
                    <a:pt x="1419" y="24941"/>
                    <a:pt x="525" y="20221"/>
                  </a:cubicBezTo>
                  <a:cubicBezTo>
                    <a:pt x="-3102" y="1689"/>
                    <a:pt x="12747" y="4670"/>
                    <a:pt x="27452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6" name="任意多边形: 形状 1095">
              <a:extLst>
                <a:ext uri="{FF2B5EF4-FFF2-40B4-BE49-F238E27FC236}">
                  <a16:creationId xmlns:a16="http://schemas.microsoft.com/office/drawing/2014/main" id="{33F7F593-C9E5-449A-9100-93CCA87A7B5C}"/>
                </a:ext>
              </a:extLst>
            </p:cNvPr>
            <p:cNvSpPr/>
            <p:nvPr/>
          </p:nvSpPr>
          <p:spPr>
            <a:xfrm rot="2848574">
              <a:off x="7320073" y="1735812"/>
              <a:ext cx="15291" cy="21215"/>
            </a:xfrm>
            <a:custGeom>
              <a:avLst/>
              <a:gdLst>
                <a:gd name="connsiteX0" fmla="*/ 0 w 31012"/>
                <a:gd name="connsiteY0" fmla="*/ 27872 h 43026"/>
                <a:gd name="connsiteX1" fmla="*/ 19525 w 31012"/>
                <a:gd name="connsiteY1" fmla="*/ 0 h 43026"/>
                <a:gd name="connsiteX2" fmla="*/ 30952 w 31012"/>
                <a:gd name="connsiteY2" fmla="*/ 21463 h 43026"/>
                <a:gd name="connsiteX3" fmla="*/ 13116 w 31012"/>
                <a:gd name="connsiteY3" fmla="*/ 43025 h 43026"/>
                <a:gd name="connsiteX4" fmla="*/ 0 w 31012"/>
                <a:gd name="connsiteY4" fmla="*/ 27872 h 4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12" h="43026">
                  <a:moveTo>
                    <a:pt x="0" y="27872"/>
                  </a:moveTo>
                  <a:cubicBezTo>
                    <a:pt x="7353" y="17389"/>
                    <a:pt x="13464" y="8694"/>
                    <a:pt x="19525" y="0"/>
                  </a:cubicBezTo>
                  <a:cubicBezTo>
                    <a:pt x="23550" y="7154"/>
                    <a:pt x="30455" y="14110"/>
                    <a:pt x="30952" y="21463"/>
                  </a:cubicBezTo>
                  <a:cubicBezTo>
                    <a:pt x="31648" y="32244"/>
                    <a:pt x="26332" y="43174"/>
                    <a:pt x="13116" y="43025"/>
                  </a:cubicBezTo>
                  <a:cubicBezTo>
                    <a:pt x="9440" y="42976"/>
                    <a:pt x="5863" y="34977"/>
                    <a:pt x="0" y="27872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9" name="任意多边形: 形状 1098">
              <a:extLst>
                <a:ext uri="{FF2B5EF4-FFF2-40B4-BE49-F238E27FC236}">
                  <a16:creationId xmlns:a16="http://schemas.microsoft.com/office/drawing/2014/main" id="{4AEFA6AD-F301-41EE-AF5C-0BA857CAB1A7}"/>
                </a:ext>
              </a:extLst>
            </p:cNvPr>
            <p:cNvSpPr/>
            <p:nvPr/>
          </p:nvSpPr>
          <p:spPr>
            <a:xfrm rot="2848574">
              <a:off x="6949620" y="1695089"/>
              <a:ext cx="13618" cy="19027"/>
            </a:xfrm>
            <a:custGeom>
              <a:avLst/>
              <a:gdLst>
                <a:gd name="connsiteX0" fmla="*/ 27619 w 27618"/>
                <a:gd name="connsiteY0" fmla="*/ 0 h 38589"/>
                <a:gd name="connsiteX1" fmla="*/ 16092 w 27618"/>
                <a:gd name="connsiteY1" fmla="*/ 34977 h 38589"/>
                <a:gd name="connsiteX2" fmla="*/ 5361 w 27618"/>
                <a:gd name="connsiteY2" fmla="*/ 38305 h 38589"/>
                <a:gd name="connsiteX3" fmla="*/ 194 w 27618"/>
                <a:gd name="connsiteY3" fmla="*/ 28518 h 38589"/>
                <a:gd name="connsiteX4" fmla="*/ 27619 w 27618"/>
                <a:gd name="connsiteY4" fmla="*/ 0 h 3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18" h="38589">
                  <a:moveTo>
                    <a:pt x="27619" y="0"/>
                  </a:moveTo>
                  <a:cubicBezTo>
                    <a:pt x="23893" y="11725"/>
                    <a:pt x="20713" y="23649"/>
                    <a:pt x="16092" y="34977"/>
                  </a:cubicBezTo>
                  <a:cubicBezTo>
                    <a:pt x="15148" y="37361"/>
                    <a:pt x="8342" y="39349"/>
                    <a:pt x="5361" y="38305"/>
                  </a:cubicBezTo>
                  <a:cubicBezTo>
                    <a:pt x="2728" y="37411"/>
                    <a:pt x="542" y="32095"/>
                    <a:pt x="194" y="28518"/>
                  </a:cubicBezTo>
                  <a:cubicBezTo>
                    <a:pt x="-1296" y="12321"/>
                    <a:pt x="5609" y="1640"/>
                    <a:pt x="27619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0" name="任意多边形: 形状 1099">
              <a:extLst>
                <a:ext uri="{FF2B5EF4-FFF2-40B4-BE49-F238E27FC236}">
                  <a16:creationId xmlns:a16="http://schemas.microsoft.com/office/drawing/2014/main" id="{34C0F952-92E0-45AA-B2C2-BD4EF0D7E3D0}"/>
                </a:ext>
              </a:extLst>
            </p:cNvPr>
            <p:cNvSpPr/>
            <p:nvPr/>
          </p:nvSpPr>
          <p:spPr>
            <a:xfrm rot="2848574">
              <a:off x="7026394" y="1768213"/>
              <a:ext cx="10592" cy="20284"/>
            </a:xfrm>
            <a:custGeom>
              <a:avLst/>
              <a:gdLst>
                <a:gd name="connsiteX0" fmla="*/ 19417 w 21482"/>
                <a:gd name="connsiteY0" fmla="*/ 0 h 41137"/>
                <a:gd name="connsiteX1" fmla="*/ 21206 w 21482"/>
                <a:gd name="connsiteY1" fmla="*/ 32244 h 41137"/>
                <a:gd name="connsiteX2" fmla="*/ 8040 w 21482"/>
                <a:gd name="connsiteY2" fmla="*/ 41137 h 41137"/>
                <a:gd name="connsiteX3" fmla="*/ 90 w 21482"/>
                <a:gd name="connsiteY3" fmla="*/ 23997 h 41137"/>
                <a:gd name="connsiteX4" fmla="*/ 11667 w 21482"/>
                <a:gd name="connsiteY4" fmla="*/ 696 h 41137"/>
                <a:gd name="connsiteX5" fmla="*/ 19417 w 21482"/>
                <a:gd name="connsiteY5" fmla="*/ 0 h 4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82" h="41137">
                  <a:moveTo>
                    <a:pt x="19417" y="0"/>
                  </a:moveTo>
                  <a:cubicBezTo>
                    <a:pt x="20262" y="10781"/>
                    <a:pt x="22199" y="21662"/>
                    <a:pt x="21206" y="32244"/>
                  </a:cubicBezTo>
                  <a:cubicBezTo>
                    <a:pt x="20907" y="35573"/>
                    <a:pt x="12660" y="38206"/>
                    <a:pt x="8040" y="41137"/>
                  </a:cubicBezTo>
                  <a:cubicBezTo>
                    <a:pt x="5158" y="35374"/>
                    <a:pt x="-804" y="29064"/>
                    <a:pt x="90" y="23997"/>
                  </a:cubicBezTo>
                  <a:cubicBezTo>
                    <a:pt x="1581" y="15799"/>
                    <a:pt x="7593" y="8396"/>
                    <a:pt x="11667" y="696"/>
                  </a:cubicBezTo>
                  <a:cubicBezTo>
                    <a:pt x="14250" y="447"/>
                    <a:pt x="16833" y="199"/>
                    <a:pt x="19417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1" name="任意多边形: 形状 1100">
              <a:extLst>
                <a:ext uri="{FF2B5EF4-FFF2-40B4-BE49-F238E27FC236}">
                  <a16:creationId xmlns:a16="http://schemas.microsoft.com/office/drawing/2014/main" id="{AEA6E200-DA14-42C8-9BF9-5FC5C85AEAAD}"/>
                </a:ext>
              </a:extLst>
            </p:cNvPr>
            <p:cNvSpPr/>
            <p:nvPr/>
          </p:nvSpPr>
          <p:spPr>
            <a:xfrm rot="2848574">
              <a:off x="6353968" y="1778294"/>
              <a:ext cx="13315" cy="18520"/>
            </a:xfrm>
            <a:custGeom>
              <a:avLst/>
              <a:gdLst>
                <a:gd name="connsiteX0" fmla="*/ 0 w 27004"/>
                <a:gd name="connsiteY0" fmla="*/ 18333 h 37560"/>
                <a:gd name="connsiteX1" fmla="*/ 14060 w 27004"/>
                <a:gd name="connsiteY1" fmla="*/ 0 h 37560"/>
                <a:gd name="connsiteX2" fmla="*/ 26978 w 27004"/>
                <a:gd name="connsiteY2" fmla="*/ 19873 h 37560"/>
                <a:gd name="connsiteX3" fmla="*/ 15352 w 27004"/>
                <a:gd name="connsiteY3" fmla="*/ 37560 h 37560"/>
                <a:gd name="connsiteX4" fmla="*/ 0 w 27004"/>
                <a:gd name="connsiteY4" fmla="*/ 18333 h 3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04" h="37560">
                  <a:moveTo>
                    <a:pt x="0" y="18333"/>
                  </a:moveTo>
                  <a:cubicBezTo>
                    <a:pt x="5763" y="10831"/>
                    <a:pt x="9887" y="5415"/>
                    <a:pt x="14060" y="0"/>
                  </a:cubicBezTo>
                  <a:cubicBezTo>
                    <a:pt x="18681" y="6608"/>
                    <a:pt x="26282" y="12868"/>
                    <a:pt x="26978" y="19873"/>
                  </a:cubicBezTo>
                  <a:cubicBezTo>
                    <a:pt x="27524" y="25338"/>
                    <a:pt x="19575" y="31648"/>
                    <a:pt x="15352" y="37560"/>
                  </a:cubicBezTo>
                  <a:cubicBezTo>
                    <a:pt x="10682" y="31698"/>
                    <a:pt x="6012" y="25835"/>
                    <a:pt x="0" y="18333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3" name="任意多边形: 形状 1102">
              <a:extLst>
                <a:ext uri="{FF2B5EF4-FFF2-40B4-BE49-F238E27FC236}">
                  <a16:creationId xmlns:a16="http://schemas.microsoft.com/office/drawing/2014/main" id="{CB1AEE27-D690-4A05-A2CA-320410ACB2EA}"/>
                </a:ext>
              </a:extLst>
            </p:cNvPr>
            <p:cNvSpPr/>
            <p:nvPr/>
          </p:nvSpPr>
          <p:spPr>
            <a:xfrm rot="2848574">
              <a:off x="6559453" y="1774966"/>
              <a:ext cx="11713" cy="16493"/>
            </a:xfrm>
            <a:custGeom>
              <a:avLst/>
              <a:gdLst>
                <a:gd name="connsiteX0" fmla="*/ 1522 w 23755"/>
                <a:gd name="connsiteY0" fmla="*/ 33448 h 33448"/>
                <a:gd name="connsiteX1" fmla="*/ 22836 w 23755"/>
                <a:gd name="connsiteY1" fmla="*/ 62 h 33448"/>
                <a:gd name="connsiteX2" fmla="*/ 1522 w 23755"/>
                <a:gd name="connsiteY2" fmla="*/ 33448 h 33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55" h="33448">
                  <a:moveTo>
                    <a:pt x="1522" y="33448"/>
                  </a:moveTo>
                  <a:cubicBezTo>
                    <a:pt x="-3099" y="7911"/>
                    <a:pt x="2466" y="-833"/>
                    <a:pt x="22836" y="62"/>
                  </a:cubicBezTo>
                  <a:cubicBezTo>
                    <a:pt x="26115" y="21226"/>
                    <a:pt x="20998" y="29225"/>
                    <a:pt x="1522" y="33448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5" name="任意多边形: 形状 1104">
              <a:extLst>
                <a:ext uri="{FF2B5EF4-FFF2-40B4-BE49-F238E27FC236}">
                  <a16:creationId xmlns:a16="http://schemas.microsoft.com/office/drawing/2014/main" id="{611A1E50-AE7F-47CC-8403-AB23170F55EA}"/>
                </a:ext>
              </a:extLst>
            </p:cNvPr>
            <p:cNvSpPr/>
            <p:nvPr/>
          </p:nvSpPr>
          <p:spPr>
            <a:xfrm rot="2848574">
              <a:off x="7030787" y="1799233"/>
              <a:ext cx="9468" cy="19769"/>
            </a:xfrm>
            <a:custGeom>
              <a:avLst/>
              <a:gdLst>
                <a:gd name="connsiteX0" fmla="*/ 15486 w 19202"/>
                <a:gd name="connsiteY0" fmla="*/ 0 h 40093"/>
                <a:gd name="connsiteX1" fmla="*/ 10319 w 19202"/>
                <a:gd name="connsiteY1" fmla="*/ 40094 h 40093"/>
                <a:gd name="connsiteX2" fmla="*/ 15486 w 19202"/>
                <a:gd name="connsiteY2" fmla="*/ 0 h 4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02" h="40093">
                  <a:moveTo>
                    <a:pt x="15486" y="0"/>
                  </a:moveTo>
                  <a:cubicBezTo>
                    <a:pt x="19660" y="15352"/>
                    <a:pt x="22889" y="28667"/>
                    <a:pt x="10319" y="40094"/>
                  </a:cubicBezTo>
                  <a:cubicBezTo>
                    <a:pt x="-4884" y="27673"/>
                    <a:pt x="-3393" y="14060"/>
                    <a:pt x="15486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7" name="任意多边形: 形状 1106">
              <a:extLst>
                <a:ext uri="{FF2B5EF4-FFF2-40B4-BE49-F238E27FC236}">
                  <a16:creationId xmlns:a16="http://schemas.microsoft.com/office/drawing/2014/main" id="{F69C8C40-6475-4A75-9B1A-9D69EA12E218}"/>
                </a:ext>
              </a:extLst>
            </p:cNvPr>
            <p:cNvSpPr/>
            <p:nvPr/>
          </p:nvSpPr>
          <p:spPr>
            <a:xfrm rot="2848574">
              <a:off x="6318485" y="1787580"/>
              <a:ext cx="11259" cy="16952"/>
            </a:xfrm>
            <a:custGeom>
              <a:avLst/>
              <a:gdLst>
                <a:gd name="connsiteX0" fmla="*/ 16128 w 22834"/>
                <a:gd name="connsiteY0" fmla="*/ 34380 h 34380"/>
                <a:gd name="connsiteX1" fmla="*/ 279 w 22834"/>
                <a:gd name="connsiteY1" fmla="*/ 22258 h 34380"/>
                <a:gd name="connsiteX2" fmla="*/ 5794 w 22834"/>
                <a:gd name="connsiteY2" fmla="*/ 547 h 34380"/>
                <a:gd name="connsiteX3" fmla="*/ 14438 w 22834"/>
                <a:gd name="connsiteY3" fmla="*/ 0 h 34380"/>
                <a:gd name="connsiteX4" fmla="*/ 22835 w 22834"/>
                <a:gd name="connsiteY4" fmla="*/ 29064 h 34380"/>
                <a:gd name="connsiteX5" fmla="*/ 16128 w 22834"/>
                <a:gd name="connsiteY5" fmla="*/ 34380 h 3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34" h="34380">
                  <a:moveTo>
                    <a:pt x="16128" y="34380"/>
                  </a:moveTo>
                  <a:cubicBezTo>
                    <a:pt x="10563" y="30406"/>
                    <a:pt x="1422" y="27226"/>
                    <a:pt x="279" y="22258"/>
                  </a:cubicBezTo>
                  <a:cubicBezTo>
                    <a:pt x="-1212" y="15799"/>
                    <a:pt x="3657" y="7850"/>
                    <a:pt x="5794" y="547"/>
                  </a:cubicBezTo>
                  <a:cubicBezTo>
                    <a:pt x="8675" y="348"/>
                    <a:pt x="11557" y="199"/>
                    <a:pt x="14438" y="0"/>
                  </a:cubicBezTo>
                  <a:cubicBezTo>
                    <a:pt x="17221" y="9688"/>
                    <a:pt x="20053" y="19376"/>
                    <a:pt x="22835" y="29064"/>
                  </a:cubicBezTo>
                  <a:cubicBezTo>
                    <a:pt x="20599" y="30803"/>
                    <a:pt x="18363" y="32592"/>
                    <a:pt x="16128" y="3438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8" name="任意多边形: 形状 1107">
              <a:extLst>
                <a:ext uri="{FF2B5EF4-FFF2-40B4-BE49-F238E27FC236}">
                  <a16:creationId xmlns:a16="http://schemas.microsoft.com/office/drawing/2014/main" id="{C57EB287-8640-4FA0-87F8-079E0807B642}"/>
                </a:ext>
              </a:extLst>
            </p:cNvPr>
            <p:cNvSpPr/>
            <p:nvPr/>
          </p:nvSpPr>
          <p:spPr>
            <a:xfrm rot="2848574">
              <a:off x="7204295" y="1810258"/>
              <a:ext cx="9183" cy="17442"/>
            </a:xfrm>
            <a:custGeom>
              <a:avLst/>
              <a:gdLst>
                <a:gd name="connsiteX0" fmla="*/ 0 w 18623"/>
                <a:gd name="connsiteY0" fmla="*/ 31797 h 35374"/>
                <a:gd name="connsiteX1" fmla="*/ 3478 w 18623"/>
                <a:gd name="connsiteY1" fmla="*/ 13862 h 35374"/>
                <a:gd name="connsiteX2" fmla="*/ 12222 w 18623"/>
                <a:gd name="connsiteY2" fmla="*/ 0 h 35374"/>
                <a:gd name="connsiteX3" fmla="*/ 18482 w 18623"/>
                <a:gd name="connsiteY3" fmla="*/ 20171 h 35374"/>
                <a:gd name="connsiteX4" fmla="*/ 5465 w 18623"/>
                <a:gd name="connsiteY4" fmla="*/ 35374 h 35374"/>
                <a:gd name="connsiteX5" fmla="*/ 0 w 18623"/>
                <a:gd name="connsiteY5" fmla="*/ 31797 h 3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3" h="35374">
                  <a:moveTo>
                    <a:pt x="0" y="31797"/>
                  </a:moveTo>
                  <a:cubicBezTo>
                    <a:pt x="1093" y="25785"/>
                    <a:pt x="1391" y="19476"/>
                    <a:pt x="3478" y="13862"/>
                  </a:cubicBezTo>
                  <a:cubicBezTo>
                    <a:pt x="5366" y="8844"/>
                    <a:pt x="9241" y="4571"/>
                    <a:pt x="12222" y="0"/>
                  </a:cubicBezTo>
                  <a:cubicBezTo>
                    <a:pt x="14557" y="6757"/>
                    <a:pt x="19525" y="13961"/>
                    <a:pt x="18482" y="20171"/>
                  </a:cubicBezTo>
                  <a:cubicBezTo>
                    <a:pt x="17538" y="25835"/>
                    <a:pt x="10036" y="30356"/>
                    <a:pt x="5465" y="35374"/>
                  </a:cubicBezTo>
                  <a:cubicBezTo>
                    <a:pt x="3627" y="34182"/>
                    <a:pt x="1838" y="32989"/>
                    <a:pt x="0" y="31797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9" name="任意多边形: 形状 1108">
              <a:extLst>
                <a:ext uri="{FF2B5EF4-FFF2-40B4-BE49-F238E27FC236}">
                  <a16:creationId xmlns:a16="http://schemas.microsoft.com/office/drawing/2014/main" id="{77A1DE21-B791-451A-84A6-FCDA6600DBED}"/>
                </a:ext>
              </a:extLst>
            </p:cNvPr>
            <p:cNvSpPr/>
            <p:nvPr/>
          </p:nvSpPr>
          <p:spPr>
            <a:xfrm rot="2848574">
              <a:off x="7115891" y="1763182"/>
              <a:ext cx="12566" cy="11841"/>
            </a:xfrm>
            <a:custGeom>
              <a:avLst/>
              <a:gdLst>
                <a:gd name="connsiteX0" fmla="*/ 25485 w 25485"/>
                <a:gd name="connsiteY0" fmla="*/ 12971 h 24014"/>
                <a:gd name="connsiteX1" fmla="*/ 9040 w 25485"/>
                <a:gd name="connsiteY1" fmla="*/ 24000 h 24014"/>
                <a:gd name="connsiteX2" fmla="*/ 48 w 25485"/>
                <a:gd name="connsiteY2" fmla="*/ 11579 h 24014"/>
                <a:gd name="connsiteX3" fmla="*/ 11922 w 25485"/>
                <a:gd name="connsiteY3" fmla="*/ 53 h 24014"/>
                <a:gd name="connsiteX4" fmla="*/ 25485 w 25485"/>
                <a:gd name="connsiteY4" fmla="*/ 12971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5" h="24014">
                  <a:moveTo>
                    <a:pt x="25485" y="12971"/>
                  </a:moveTo>
                  <a:cubicBezTo>
                    <a:pt x="18132" y="18287"/>
                    <a:pt x="13313" y="24348"/>
                    <a:pt x="9040" y="24000"/>
                  </a:cubicBezTo>
                  <a:cubicBezTo>
                    <a:pt x="5463" y="23702"/>
                    <a:pt x="-598" y="15405"/>
                    <a:pt x="48" y="11579"/>
                  </a:cubicBezTo>
                  <a:cubicBezTo>
                    <a:pt x="843" y="6959"/>
                    <a:pt x="6953" y="1842"/>
                    <a:pt x="11922" y="53"/>
                  </a:cubicBezTo>
                  <a:cubicBezTo>
                    <a:pt x="14009" y="-692"/>
                    <a:pt x="18977" y="6561"/>
                    <a:pt x="25485" y="12971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11" name="任意多边形: 形状 1110">
              <a:extLst>
                <a:ext uri="{FF2B5EF4-FFF2-40B4-BE49-F238E27FC236}">
                  <a16:creationId xmlns:a16="http://schemas.microsoft.com/office/drawing/2014/main" id="{C5A99DCF-F82C-4331-93C8-40153310B2FF}"/>
                </a:ext>
              </a:extLst>
            </p:cNvPr>
            <p:cNvSpPr/>
            <p:nvPr/>
          </p:nvSpPr>
          <p:spPr>
            <a:xfrm rot="2848574">
              <a:off x="7683173" y="1827762"/>
              <a:ext cx="11130" cy="14086"/>
            </a:xfrm>
            <a:custGeom>
              <a:avLst/>
              <a:gdLst>
                <a:gd name="connsiteX0" fmla="*/ 22573 w 22573"/>
                <a:gd name="connsiteY0" fmla="*/ 14358 h 28567"/>
                <a:gd name="connsiteX1" fmla="*/ 9606 w 22573"/>
                <a:gd name="connsiteY1" fmla="*/ 28568 h 28567"/>
                <a:gd name="connsiteX2" fmla="*/ 17 w 22573"/>
                <a:gd name="connsiteY2" fmla="*/ 13812 h 28567"/>
                <a:gd name="connsiteX3" fmla="*/ 11494 w 22573"/>
                <a:gd name="connsiteY3" fmla="*/ 0 h 28567"/>
                <a:gd name="connsiteX4" fmla="*/ 22573 w 22573"/>
                <a:gd name="connsiteY4" fmla="*/ 14358 h 2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73" h="28567">
                  <a:moveTo>
                    <a:pt x="22573" y="14358"/>
                  </a:moveTo>
                  <a:cubicBezTo>
                    <a:pt x="17257" y="20221"/>
                    <a:pt x="13432" y="24394"/>
                    <a:pt x="9606" y="28568"/>
                  </a:cubicBezTo>
                  <a:cubicBezTo>
                    <a:pt x="6128" y="23649"/>
                    <a:pt x="-380" y="18432"/>
                    <a:pt x="17" y="13812"/>
                  </a:cubicBezTo>
                  <a:cubicBezTo>
                    <a:pt x="415" y="8893"/>
                    <a:pt x="7370" y="4571"/>
                    <a:pt x="11494" y="0"/>
                  </a:cubicBezTo>
                  <a:cubicBezTo>
                    <a:pt x="14574" y="4074"/>
                    <a:pt x="17704" y="8098"/>
                    <a:pt x="22573" y="14358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12" name="任意多边形: 形状 1111">
              <a:extLst>
                <a:ext uri="{FF2B5EF4-FFF2-40B4-BE49-F238E27FC236}">
                  <a16:creationId xmlns:a16="http://schemas.microsoft.com/office/drawing/2014/main" id="{83CDB568-4C9F-482D-A305-5543124039FD}"/>
                </a:ext>
              </a:extLst>
            </p:cNvPr>
            <p:cNvSpPr/>
            <p:nvPr/>
          </p:nvSpPr>
          <p:spPr>
            <a:xfrm rot="2848574">
              <a:off x="6237665" y="1724127"/>
              <a:ext cx="9951" cy="13537"/>
            </a:xfrm>
            <a:custGeom>
              <a:avLst/>
              <a:gdLst>
                <a:gd name="connsiteX0" fmla="*/ 6118 w 20181"/>
                <a:gd name="connsiteY0" fmla="*/ 0 h 27453"/>
                <a:gd name="connsiteX1" fmla="*/ 18687 w 20181"/>
                <a:gd name="connsiteY1" fmla="*/ 21711 h 27453"/>
                <a:gd name="connsiteX2" fmla="*/ 8751 w 20181"/>
                <a:gd name="connsiteY2" fmla="*/ 27276 h 27453"/>
                <a:gd name="connsiteX3" fmla="*/ 6118 w 20181"/>
                <a:gd name="connsiteY3" fmla="*/ 0 h 2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81" h="27453">
                  <a:moveTo>
                    <a:pt x="6118" y="0"/>
                  </a:moveTo>
                  <a:cubicBezTo>
                    <a:pt x="18787" y="2583"/>
                    <a:pt x="22662" y="10433"/>
                    <a:pt x="18687" y="21711"/>
                  </a:cubicBezTo>
                  <a:cubicBezTo>
                    <a:pt x="17694" y="24543"/>
                    <a:pt x="10589" y="28319"/>
                    <a:pt x="8751" y="27276"/>
                  </a:cubicBezTo>
                  <a:cubicBezTo>
                    <a:pt x="-3968" y="20121"/>
                    <a:pt x="-987" y="10433"/>
                    <a:pt x="6118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13" name="任意多边形: 形状 1112">
              <a:extLst>
                <a:ext uri="{FF2B5EF4-FFF2-40B4-BE49-F238E27FC236}">
                  <a16:creationId xmlns:a16="http://schemas.microsoft.com/office/drawing/2014/main" id="{68F04A70-8DE6-4B43-9CA6-753A90E15F3D}"/>
                </a:ext>
              </a:extLst>
            </p:cNvPr>
            <p:cNvSpPr/>
            <p:nvPr/>
          </p:nvSpPr>
          <p:spPr>
            <a:xfrm rot="2848574">
              <a:off x="6733339" y="1759836"/>
              <a:ext cx="9603" cy="14649"/>
            </a:xfrm>
            <a:custGeom>
              <a:avLst/>
              <a:gdLst>
                <a:gd name="connsiteX0" fmla="*/ 19476 w 19475"/>
                <a:gd name="connsiteY0" fmla="*/ 3329 h 29710"/>
                <a:gd name="connsiteX1" fmla="*/ 10632 w 19475"/>
                <a:gd name="connsiteY1" fmla="*/ 29710 h 29710"/>
                <a:gd name="connsiteX2" fmla="*/ 0 w 19475"/>
                <a:gd name="connsiteY2" fmla="*/ 26034 h 29710"/>
                <a:gd name="connsiteX3" fmla="*/ 10384 w 19475"/>
                <a:gd name="connsiteY3" fmla="*/ 0 h 29710"/>
                <a:gd name="connsiteX4" fmla="*/ 19476 w 19475"/>
                <a:gd name="connsiteY4" fmla="*/ 3329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" h="29710">
                  <a:moveTo>
                    <a:pt x="19476" y="3329"/>
                  </a:moveTo>
                  <a:cubicBezTo>
                    <a:pt x="16544" y="12123"/>
                    <a:pt x="13563" y="20917"/>
                    <a:pt x="10632" y="29710"/>
                  </a:cubicBezTo>
                  <a:cubicBezTo>
                    <a:pt x="7105" y="28468"/>
                    <a:pt x="3527" y="27276"/>
                    <a:pt x="0" y="26034"/>
                  </a:cubicBezTo>
                  <a:cubicBezTo>
                    <a:pt x="3478" y="17339"/>
                    <a:pt x="6906" y="8694"/>
                    <a:pt x="10384" y="0"/>
                  </a:cubicBezTo>
                  <a:cubicBezTo>
                    <a:pt x="13414" y="1143"/>
                    <a:pt x="16445" y="2236"/>
                    <a:pt x="19476" y="3329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14" name="任意多边形: 形状 1113">
              <a:extLst>
                <a:ext uri="{FF2B5EF4-FFF2-40B4-BE49-F238E27FC236}">
                  <a16:creationId xmlns:a16="http://schemas.microsoft.com/office/drawing/2014/main" id="{63A535EC-E573-4C4A-82FB-3C03C69DAA53}"/>
                </a:ext>
              </a:extLst>
            </p:cNvPr>
            <p:cNvSpPr/>
            <p:nvPr/>
          </p:nvSpPr>
          <p:spPr>
            <a:xfrm rot="2848574">
              <a:off x="6642258" y="1828511"/>
              <a:ext cx="8704" cy="14257"/>
            </a:xfrm>
            <a:custGeom>
              <a:avLst/>
              <a:gdLst>
                <a:gd name="connsiteX0" fmla="*/ 6996 w 17652"/>
                <a:gd name="connsiteY0" fmla="*/ 28915 h 28915"/>
                <a:gd name="connsiteX1" fmla="*/ 8139 w 17652"/>
                <a:gd name="connsiteY1" fmla="*/ 0 h 28915"/>
                <a:gd name="connsiteX2" fmla="*/ 6996 w 17652"/>
                <a:gd name="connsiteY2" fmla="*/ 28915 h 2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52" h="28915">
                  <a:moveTo>
                    <a:pt x="6996" y="28915"/>
                  </a:moveTo>
                  <a:cubicBezTo>
                    <a:pt x="-6369" y="17339"/>
                    <a:pt x="2524" y="8943"/>
                    <a:pt x="8139" y="0"/>
                  </a:cubicBezTo>
                  <a:cubicBezTo>
                    <a:pt x="21056" y="8098"/>
                    <a:pt x="20957" y="12421"/>
                    <a:pt x="6996" y="28915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15" name="任意多边形: 形状 1114">
              <a:extLst>
                <a:ext uri="{FF2B5EF4-FFF2-40B4-BE49-F238E27FC236}">
                  <a16:creationId xmlns:a16="http://schemas.microsoft.com/office/drawing/2014/main" id="{A4FF62EE-EE7B-4A3B-A10F-7BBA1358975A}"/>
                </a:ext>
              </a:extLst>
            </p:cNvPr>
            <p:cNvSpPr/>
            <p:nvPr/>
          </p:nvSpPr>
          <p:spPr>
            <a:xfrm rot="2848574">
              <a:off x="6237104" y="1766336"/>
              <a:ext cx="8848" cy="10510"/>
            </a:xfrm>
            <a:custGeom>
              <a:avLst/>
              <a:gdLst>
                <a:gd name="connsiteX0" fmla="*/ 17688 w 17945"/>
                <a:gd name="connsiteY0" fmla="*/ 20616 h 21315"/>
                <a:gd name="connsiteX1" fmla="*/ 597 w 17945"/>
                <a:gd name="connsiteY1" fmla="*/ 793 h 21315"/>
                <a:gd name="connsiteX2" fmla="*/ 17688 w 17945"/>
                <a:gd name="connsiteY2" fmla="*/ 20616 h 2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45" h="21315">
                  <a:moveTo>
                    <a:pt x="17688" y="20616"/>
                  </a:moveTo>
                  <a:cubicBezTo>
                    <a:pt x="-993" y="24193"/>
                    <a:pt x="-894" y="13511"/>
                    <a:pt x="597" y="793"/>
                  </a:cubicBezTo>
                  <a:cubicBezTo>
                    <a:pt x="16992" y="-2884"/>
                    <a:pt x="18781" y="6655"/>
                    <a:pt x="17688" y="20616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17" name="任意多边形: 形状 1116">
              <a:extLst>
                <a:ext uri="{FF2B5EF4-FFF2-40B4-BE49-F238E27FC236}">
                  <a16:creationId xmlns:a16="http://schemas.microsoft.com/office/drawing/2014/main" id="{E19BD50B-DA95-46D4-A926-C6D1C8ECB929}"/>
                </a:ext>
              </a:extLst>
            </p:cNvPr>
            <p:cNvSpPr/>
            <p:nvPr/>
          </p:nvSpPr>
          <p:spPr>
            <a:xfrm rot="2848574">
              <a:off x="6643393" y="1687763"/>
              <a:ext cx="8918" cy="12346"/>
            </a:xfrm>
            <a:custGeom>
              <a:avLst/>
              <a:gdLst>
                <a:gd name="connsiteX0" fmla="*/ 18087 w 18086"/>
                <a:gd name="connsiteY0" fmla="*/ 3975 h 25039"/>
                <a:gd name="connsiteX1" fmla="*/ 10734 w 18086"/>
                <a:gd name="connsiteY1" fmla="*/ 25040 h 25039"/>
                <a:gd name="connsiteX2" fmla="*/ 2 w 18086"/>
                <a:gd name="connsiteY2" fmla="*/ 19326 h 25039"/>
                <a:gd name="connsiteX3" fmla="*/ 9541 w 18086"/>
                <a:gd name="connsiteY3" fmla="*/ 0 h 25039"/>
                <a:gd name="connsiteX4" fmla="*/ 18087 w 18086"/>
                <a:gd name="connsiteY4" fmla="*/ 3975 h 2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25039">
                  <a:moveTo>
                    <a:pt x="18087" y="3975"/>
                  </a:moveTo>
                  <a:cubicBezTo>
                    <a:pt x="15652" y="10980"/>
                    <a:pt x="13168" y="18035"/>
                    <a:pt x="10734" y="25040"/>
                  </a:cubicBezTo>
                  <a:cubicBezTo>
                    <a:pt x="7008" y="23053"/>
                    <a:pt x="-147" y="19774"/>
                    <a:pt x="2" y="19326"/>
                  </a:cubicBezTo>
                  <a:cubicBezTo>
                    <a:pt x="2635" y="12669"/>
                    <a:pt x="6213" y="6409"/>
                    <a:pt x="9541" y="0"/>
                  </a:cubicBezTo>
                  <a:cubicBezTo>
                    <a:pt x="12373" y="1341"/>
                    <a:pt x="15255" y="2633"/>
                    <a:pt x="18087" y="3975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1428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1AC7194-38D1-4451-A088-EB0ADB4FE753}"/>
              </a:ext>
            </a:extLst>
          </p:cNvPr>
          <p:cNvSpPr txBox="1"/>
          <p:nvPr/>
        </p:nvSpPr>
        <p:spPr>
          <a:xfrm>
            <a:off x="3444590" y="2319945"/>
            <a:ext cx="5302815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6000" dirty="0">
                <a:solidFill>
                  <a:schemeClr val="accent1"/>
                </a:solidFill>
                <a:latin typeface="+mj-ea"/>
                <a:ea typeface="+mj-ea"/>
              </a:rPr>
              <a:t>选题背景意义</a:t>
            </a:r>
            <a:endParaRPr lang="en-US" altLang="zh-CN" sz="6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244AC5-5385-43B0-9E4E-EECBFD7CE522}"/>
              </a:ext>
            </a:extLst>
          </p:cNvPr>
          <p:cNvSpPr txBox="1"/>
          <p:nvPr/>
        </p:nvSpPr>
        <p:spPr>
          <a:xfrm>
            <a:off x="3829793" y="3290501"/>
            <a:ext cx="4423232" cy="22790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lang="en-US" altLang="zh-CN" dirty="0">
                <a:solidFill>
                  <a:schemeClr val="accent1"/>
                </a:solidFill>
                <a:latin typeface="+mn-ea"/>
              </a:rPr>
              <a:t>Background Significance Of The Topic</a:t>
            </a:r>
            <a:endParaRPr lang="en-US" altLang="zh-CN" sz="4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C16317B-1DD0-403A-8E74-E32B5561C63A}"/>
              </a:ext>
            </a:extLst>
          </p:cNvPr>
          <p:cNvGrpSpPr/>
          <p:nvPr/>
        </p:nvGrpSpPr>
        <p:grpSpPr>
          <a:xfrm>
            <a:off x="9824920" y="1118909"/>
            <a:ext cx="2374129" cy="407908"/>
            <a:chOff x="8664212" y="2998449"/>
            <a:chExt cx="2374129" cy="407908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BD4BF65-D502-438F-9FD2-4A3A75AC0213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265CEE1-6ED0-4FAA-9FEB-160617236777}"/>
                </a:ext>
              </a:extLst>
            </p:cNvPr>
            <p:cNvCxnSpPr>
              <a:cxnSpLocks/>
            </p:cNvCxnSpPr>
            <p:nvPr/>
          </p:nvCxnSpPr>
          <p:spPr>
            <a:xfrm>
              <a:off x="8664212" y="2998449"/>
              <a:ext cx="158981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CB6F220-229E-42B7-BDDF-6A353D1AFEA9}"/>
                </a:ext>
              </a:extLst>
            </p:cNvPr>
            <p:cNvCxnSpPr>
              <a:cxnSpLocks/>
              <a:stCxn id="17" idx="0"/>
              <a:endCxn id="16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3DA1A580-18E5-4DBD-82F3-84C8BDF0A6D8}"/>
                </a:ext>
              </a:extLst>
            </p:cNvPr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C7118DC-AF00-436B-AD37-A2314E1DDDD5}"/>
                </a:ext>
              </a:extLst>
            </p:cNvPr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7" name="弧形 16">
              <a:extLst>
                <a:ext uri="{FF2B5EF4-FFF2-40B4-BE49-F238E27FC236}">
                  <a16:creationId xmlns:a16="http://schemas.microsoft.com/office/drawing/2014/main" id="{22984206-3424-4BBC-8265-450544F3B87A}"/>
                </a:ext>
              </a:extLst>
            </p:cNvPr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8" name="弧形 17">
              <a:extLst>
                <a:ext uri="{FF2B5EF4-FFF2-40B4-BE49-F238E27FC236}">
                  <a16:creationId xmlns:a16="http://schemas.microsoft.com/office/drawing/2014/main" id="{13C76D7C-688B-4B5E-9197-B30831D08F17}"/>
                </a:ext>
              </a:extLst>
            </p:cNvPr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670948B-2791-4F75-895E-72228C117A6C}"/>
              </a:ext>
            </a:extLst>
          </p:cNvPr>
          <p:cNvGrpSpPr/>
          <p:nvPr/>
        </p:nvGrpSpPr>
        <p:grpSpPr>
          <a:xfrm>
            <a:off x="-29260" y="1107736"/>
            <a:ext cx="2486206" cy="839708"/>
            <a:chOff x="2162311" y="2604590"/>
            <a:chExt cx="2486206" cy="839708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7C60D0F-F6A7-4D1C-B32E-045E5BBBF77D}"/>
                </a:ext>
              </a:extLst>
            </p:cNvPr>
            <p:cNvCxnSpPr>
              <a:cxnSpLocks/>
            </p:cNvCxnSpPr>
            <p:nvPr/>
          </p:nvCxnSpPr>
          <p:spPr>
            <a:xfrm>
              <a:off x="3195320" y="3012498"/>
              <a:ext cx="1341120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FE27433-3B99-404B-A832-1A9006784888}"/>
                </a:ext>
              </a:extLst>
            </p:cNvPr>
            <p:cNvCxnSpPr/>
            <p:nvPr/>
          </p:nvCxnSpPr>
          <p:spPr>
            <a:xfrm>
              <a:off x="2162311" y="2604590"/>
              <a:ext cx="1940638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32F5F14C-68D8-4947-AEA9-EBA867202410}"/>
                </a:ext>
              </a:extLst>
            </p:cNvPr>
            <p:cNvSpPr/>
            <p:nvPr/>
          </p:nvSpPr>
          <p:spPr>
            <a:xfrm flipH="1">
              <a:off x="4096135" y="2604591"/>
              <a:ext cx="203954" cy="407908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941DF77-EB29-4BB7-AFDF-8D58188CFF85}"/>
                </a:ext>
              </a:extLst>
            </p:cNvPr>
            <p:cNvCxnSpPr>
              <a:cxnSpLocks/>
            </p:cNvCxnSpPr>
            <p:nvPr/>
          </p:nvCxnSpPr>
          <p:spPr>
            <a:xfrm>
              <a:off x="4008120" y="3236018"/>
              <a:ext cx="548643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0FA865A-BC54-4219-822F-8E51F1BAACE4}"/>
                </a:ext>
              </a:extLst>
            </p:cNvPr>
            <p:cNvCxnSpPr>
              <a:cxnSpLocks/>
            </p:cNvCxnSpPr>
            <p:nvPr/>
          </p:nvCxnSpPr>
          <p:spPr>
            <a:xfrm>
              <a:off x="4008120" y="3444298"/>
              <a:ext cx="548643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025381A-2C73-4F2D-86D4-C333FA3AE0D4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V="1">
              <a:off x="3188210" y="2814377"/>
              <a:ext cx="656433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0EC97CB8-3996-4CD0-8A31-1896256E93A5}"/>
                </a:ext>
              </a:extLst>
            </p:cNvPr>
            <p:cNvSpPr/>
            <p:nvPr/>
          </p:nvSpPr>
          <p:spPr>
            <a:xfrm flipH="1">
              <a:off x="3649134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7E711401-7DC6-42B5-8938-BB8458423056}"/>
                </a:ext>
              </a:extLst>
            </p:cNvPr>
            <p:cNvSpPr/>
            <p:nvPr/>
          </p:nvSpPr>
          <p:spPr>
            <a:xfrm flipH="1">
              <a:off x="3754028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24B6BB9E-B0D9-47F2-9F10-245FE82890B6}"/>
                </a:ext>
              </a:extLst>
            </p:cNvPr>
            <p:cNvSpPr/>
            <p:nvPr/>
          </p:nvSpPr>
          <p:spPr>
            <a:xfrm flipH="1">
              <a:off x="3844643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AEFC2CDD-5FFB-48B6-997A-2D10061CA84A}"/>
                </a:ext>
              </a:extLst>
            </p:cNvPr>
            <p:cNvSpPr/>
            <p:nvPr/>
          </p:nvSpPr>
          <p:spPr>
            <a:xfrm flipH="1">
              <a:off x="3096122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9ACCA2D5-95E5-49D2-A2B4-DF0A616D7B90}"/>
                </a:ext>
              </a:extLst>
            </p:cNvPr>
            <p:cNvSpPr/>
            <p:nvPr/>
          </p:nvSpPr>
          <p:spPr>
            <a:xfrm flipH="1">
              <a:off x="3201370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1" name="弧形 30">
              <a:extLst>
                <a:ext uri="{FF2B5EF4-FFF2-40B4-BE49-F238E27FC236}">
                  <a16:creationId xmlns:a16="http://schemas.microsoft.com/office/drawing/2014/main" id="{EAC13EEE-5708-4F22-8E93-687DC5356BC0}"/>
                </a:ext>
              </a:extLst>
            </p:cNvPr>
            <p:cNvSpPr/>
            <p:nvPr/>
          </p:nvSpPr>
          <p:spPr>
            <a:xfrm flipH="1">
              <a:off x="3306646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4BE03D9C-C337-4F2F-9D19-312DD1A60CD7}"/>
                </a:ext>
              </a:extLst>
            </p:cNvPr>
            <p:cNvSpPr/>
            <p:nvPr/>
          </p:nvSpPr>
          <p:spPr>
            <a:xfrm flipH="1">
              <a:off x="4536440" y="3011863"/>
              <a:ext cx="112077" cy="224154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180373E-1CAA-4586-8C0A-76B532BDDEE3}"/>
                </a:ext>
              </a:extLst>
            </p:cNvPr>
            <p:cNvSpPr/>
            <p:nvPr/>
          </p:nvSpPr>
          <p:spPr>
            <a:xfrm flipH="1">
              <a:off x="4414202" y="3011863"/>
              <a:ext cx="112077" cy="224154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DD3139DF-7134-47EB-92D1-3FD1102A53A4}"/>
                </a:ext>
              </a:extLst>
            </p:cNvPr>
            <p:cNvSpPr/>
            <p:nvPr/>
          </p:nvSpPr>
          <p:spPr>
            <a:xfrm>
              <a:off x="3910012" y="3236017"/>
              <a:ext cx="103824" cy="207646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940E540-6107-4EE5-A557-2E5D6B30C13E}"/>
              </a:ext>
            </a:extLst>
          </p:cNvPr>
          <p:cNvGrpSpPr/>
          <p:nvPr/>
        </p:nvGrpSpPr>
        <p:grpSpPr>
          <a:xfrm flipH="1">
            <a:off x="9767754" y="1631711"/>
            <a:ext cx="2374129" cy="407908"/>
            <a:chOff x="8664212" y="2998449"/>
            <a:chExt cx="2374129" cy="407908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B8F03D5A-4D6F-4871-88D0-2DF446FE208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ED72B4B-B22B-48B0-BDF3-171BE457A526}"/>
                </a:ext>
              </a:extLst>
            </p:cNvPr>
            <p:cNvCxnSpPr>
              <a:cxnSpLocks/>
            </p:cNvCxnSpPr>
            <p:nvPr/>
          </p:nvCxnSpPr>
          <p:spPr>
            <a:xfrm>
              <a:off x="8664212" y="2998449"/>
              <a:ext cx="158981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F029B15-BFA1-4FC8-8D1F-570FA572F7A4}"/>
                </a:ext>
              </a:extLst>
            </p:cNvPr>
            <p:cNvCxnSpPr>
              <a:cxnSpLocks/>
              <a:stCxn id="41" idx="0"/>
              <a:endCxn id="40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2C7992D-273B-43AD-AC37-C695EF077D81}"/>
                </a:ext>
              </a:extLst>
            </p:cNvPr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BA212C5-77E1-41A6-A630-A6C33E2DE5FD}"/>
                </a:ext>
              </a:extLst>
            </p:cNvPr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1" name="弧形 40">
              <a:extLst>
                <a:ext uri="{FF2B5EF4-FFF2-40B4-BE49-F238E27FC236}">
                  <a16:creationId xmlns:a16="http://schemas.microsoft.com/office/drawing/2014/main" id="{7AF28B67-12F6-4F79-8E1C-42EFEBECA1B0}"/>
                </a:ext>
              </a:extLst>
            </p:cNvPr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2" name="弧形 41">
              <a:extLst>
                <a:ext uri="{FF2B5EF4-FFF2-40B4-BE49-F238E27FC236}">
                  <a16:creationId xmlns:a16="http://schemas.microsoft.com/office/drawing/2014/main" id="{50FB0652-E274-4180-BBAF-07D0B34E0097}"/>
                </a:ext>
              </a:extLst>
            </p:cNvPr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8D0804DD-7D8C-442B-8C7C-BC347E283125}"/>
              </a:ext>
            </a:extLst>
          </p:cNvPr>
          <p:cNvSpPr/>
          <p:nvPr/>
        </p:nvSpPr>
        <p:spPr>
          <a:xfrm flipH="1">
            <a:off x="6021508" y="5279990"/>
            <a:ext cx="226920" cy="96323"/>
          </a:xfrm>
          <a:custGeom>
            <a:avLst/>
            <a:gdLst>
              <a:gd name="connsiteX0" fmla="*/ 0 w 469210"/>
              <a:gd name="connsiteY0" fmla="*/ 0 h 199171"/>
              <a:gd name="connsiteX1" fmla="*/ 248831 w 469210"/>
              <a:gd name="connsiteY1" fmla="*/ 122544 h 199171"/>
              <a:gd name="connsiteX2" fmla="*/ 469210 w 469210"/>
              <a:gd name="connsiteY2" fmla="*/ 103077 h 199171"/>
              <a:gd name="connsiteX3" fmla="*/ 332191 w 469210"/>
              <a:gd name="connsiteY3" fmla="*/ 140514 h 199171"/>
              <a:gd name="connsiteX4" fmla="*/ 74624 w 469210"/>
              <a:gd name="connsiteY4" fmla="*/ 160230 h 199171"/>
              <a:gd name="connsiteX5" fmla="*/ 174207 w 469210"/>
              <a:gd name="connsiteY5" fmla="*/ 140014 h 199171"/>
              <a:gd name="connsiteX6" fmla="*/ 0 w 469210"/>
              <a:gd name="connsiteY6" fmla="*/ 0 h 19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210" h="199171">
                <a:moveTo>
                  <a:pt x="0" y="0"/>
                </a:moveTo>
                <a:cubicBezTo>
                  <a:pt x="89350" y="25207"/>
                  <a:pt x="176703" y="62894"/>
                  <a:pt x="248831" y="122544"/>
                </a:cubicBezTo>
                <a:cubicBezTo>
                  <a:pt x="319962" y="98334"/>
                  <a:pt x="395085" y="99333"/>
                  <a:pt x="469210" y="103077"/>
                </a:cubicBezTo>
                <a:cubicBezTo>
                  <a:pt x="432023" y="141262"/>
                  <a:pt x="380610" y="138267"/>
                  <a:pt x="332191" y="140514"/>
                </a:cubicBezTo>
                <a:cubicBezTo>
                  <a:pt x="273040" y="228865"/>
                  <a:pt x="154490" y="201910"/>
                  <a:pt x="74624" y="160230"/>
                </a:cubicBezTo>
                <a:cubicBezTo>
                  <a:pt x="99582" y="155239"/>
                  <a:pt x="149498" y="145006"/>
                  <a:pt x="174207" y="140014"/>
                </a:cubicBezTo>
                <a:cubicBezTo>
                  <a:pt x="128534" y="77869"/>
                  <a:pt x="44425" y="63892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AB8D9A61-34ED-4328-80C8-F6C63494BCFA}"/>
              </a:ext>
            </a:extLst>
          </p:cNvPr>
          <p:cNvSpPr/>
          <p:nvPr/>
        </p:nvSpPr>
        <p:spPr>
          <a:xfrm flipH="1">
            <a:off x="6653122" y="4482855"/>
            <a:ext cx="226920" cy="96943"/>
          </a:xfrm>
          <a:custGeom>
            <a:avLst/>
            <a:gdLst>
              <a:gd name="connsiteX0" fmla="*/ 0 w 477196"/>
              <a:gd name="connsiteY0" fmla="*/ 0 h 203865"/>
              <a:gd name="connsiteX1" fmla="*/ 260062 w 477196"/>
              <a:gd name="connsiteY1" fmla="*/ 123292 h 203865"/>
              <a:gd name="connsiteX2" fmla="*/ 477197 w 477196"/>
              <a:gd name="connsiteY2" fmla="*/ 114058 h 203865"/>
              <a:gd name="connsiteX3" fmla="*/ 345918 w 477196"/>
              <a:gd name="connsiteY3" fmla="*/ 146004 h 203865"/>
              <a:gd name="connsiteX4" fmla="*/ 74624 w 477196"/>
              <a:gd name="connsiteY4" fmla="*/ 171461 h 203865"/>
              <a:gd name="connsiteX5" fmla="*/ 180946 w 477196"/>
              <a:gd name="connsiteY5" fmla="*/ 141262 h 203865"/>
              <a:gd name="connsiteX6" fmla="*/ 0 w 477196"/>
              <a:gd name="connsiteY6" fmla="*/ 0 h 20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196" h="203865">
                <a:moveTo>
                  <a:pt x="0" y="0"/>
                </a:moveTo>
                <a:cubicBezTo>
                  <a:pt x="89849" y="33693"/>
                  <a:pt x="179947" y="69383"/>
                  <a:pt x="260062" y="123292"/>
                </a:cubicBezTo>
                <a:cubicBezTo>
                  <a:pt x="331692" y="108567"/>
                  <a:pt x="404569" y="100331"/>
                  <a:pt x="477197" y="114058"/>
                </a:cubicBezTo>
                <a:cubicBezTo>
                  <a:pt x="438512" y="141762"/>
                  <a:pt x="392589" y="147751"/>
                  <a:pt x="345918" y="146004"/>
                </a:cubicBezTo>
                <a:cubicBezTo>
                  <a:pt x="279030" y="237600"/>
                  <a:pt x="164224" y="199914"/>
                  <a:pt x="74624" y="171461"/>
                </a:cubicBezTo>
                <a:cubicBezTo>
                  <a:pt x="110065" y="161728"/>
                  <a:pt x="145505" y="151745"/>
                  <a:pt x="180946" y="141262"/>
                </a:cubicBezTo>
                <a:cubicBezTo>
                  <a:pt x="123792" y="89599"/>
                  <a:pt x="47919" y="61896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4952877C-58DC-4335-B283-CD5B840D7F95}"/>
              </a:ext>
            </a:extLst>
          </p:cNvPr>
          <p:cNvSpPr/>
          <p:nvPr/>
        </p:nvSpPr>
        <p:spPr>
          <a:xfrm flipH="1">
            <a:off x="5389032" y="4827519"/>
            <a:ext cx="227781" cy="97346"/>
          </a:xfrm>
          <a:custGeom>
            <a:avLst/>
            <a:gdLst>
              <a:gd name="connsiteX0" fmla="*/ 0 w 471207"/>
              <a:gd name="connsiteY0" fmla="*/ 0 h 201379"/>
              <a:gd name="connsiteX1" fmla="*/ 251577 w 471207"/>
              <a:gd name="connsiteY1" fmla="*/ 123792 h 201379"/>
              <a:gd name="connsiteX2" fmla="*/ 471207 w 471207"/>
              <a:gd name="connsiteY2" fmla="*/ 110314 h 201379"/>
              <a:gd name="connsiteX3" fmla="*/ 337682 w 471207"/>
              <a:gd name="connsiteY3" fmla="*/ 146753 h 201379"/>
              <a:gd name="connsiteX4" fmla="*/ 72628 w 471207"/>
              <a:gd name="connsiteY4" fmla="*/ 169715 h 201379"/>
              <a:gd name="connsiteX5" fmla="*/ 173209 w 471207"/>
              <a:gd name="connsiteY5" fmla="*/ 134773 h 201379"/>
              <a:gd name="connsiteX6" fmla="*/ 0 w 471207"/>
              <a:gd name="connsiteY6" fmla="*/ 0 h 20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07" h="201379">
                <a:moveTo>
                  <a:pt x="0" y="0"/>
                </a:moveTo>
                <a:cubicBezTo>
                  <a:pt x="88851" y="29950"/>
                  <a:pt x="173458" y="71630"/>
                  <a:pt x="251577" y="123792"/>
                </a:cubicBezTo>
                <a:cubicBezTo>
                  <a:pt x="321959" y="97586"/>
                  <a:pt x="397831" y="100331"/>
                  <a:pt x="471207" y="110314"/>
                </a:cubicBezTo>
                <a:cubicBezTo>
                  <a:pt x="432273" y="139266"/>
                  <a:pt x="383604" y="141013"/>
                  <a:pt x="337682" y="146753"/>
                </a:cubicBezTo>
                <a:cubicBezTo>
                  <a:pt x="268299" y="227118"/>
                  <a:pt x="159232" y="204406"/>
                  <a:pt x="72628" y="169715"/>
                </a:cubicBezTo>
                <a:cubicBezTo>
                  <a:pt x="97836" y="160979"/>
                  <a:pt x="148251" y="143509"/>
                  <a:pt x="173209" y="134773"/>
                </a:cubicBezTo>
                <a:cubicBezTo>
                  <a:pt x="115805" y="89350"/>
                  <a:pt x="42928" y="61896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DAB4EC96-65EF-4492-AD06-E388A4E31AA5}"/>
              </a:ext>
            </a:extLst>
          </p:cNvPr>
          <p:cNvSpPr/>
          <p:nvPr/>
        </p:nvSpPr>
        <p:spPr>
          <a:xfrm flipH="1">
            <a:off x="7907455" y="5344175"/>
            <a:ext cx="345478" cy="164552"/>
          </a:xfrm>
          <a:custGeom>
            <a:avLst/>
            <a:gdLst>
              <a:gd name="connsiteX0" fmla="*/ 0 w 535349"/>
              <a:gd name="connsiteY0" fmla="*/ 0 h 254988"/>
              <a:gd name="connsiteX1" fmla="*/ 316967 w 535349"/>
              <a:gd name="connsiteY1" fmla="*/ 166720 h 254988"/>
              <a:gd name="connsiteX2" fmla="*/ 525116 w 535349"/>
              <a:gd name="connsiteY2" fmla="*/ 146753 h 254988"/>
              <a:gd name="connsiteX3" fmla="*/ 535349 w 535349"/>
              <a:gd name="connsiteY3" fmla="*/ 174456 h 254988"/>
              <a:gd name="connsiteX4" fmla="*/ 394586 w 535349"/>
              <a:gd name="connsiteY4" fmla="*/ 178699 h 254988"/>
              <a:gd name="connsiteX5" fmla="*/ 409062 w 535349"/>
              <a:gd name="connsiteY5" fmla="*/ 222126 h 254988"/>
              <a:gd name="connsiteX6" fmla="*/ 90098 w 535349"/>
              <a:gd name="connsiteY6" fmla="*/ 215637 h 254988"/>
              <a:gd name="connsiteX7" fmla="*/ 200662 w 535349"/>
              <a:gd name="connsiteY7" fmla="*/ 199165 h 254988"/>
              <a:gd name="connsiteX8" fmla="*/ 0 w 535349"/>
              <a:gd name="connsiteY8" fmla="*/ 0 h 25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349" h="254988">
                <a:moveTo>
                  <a:pt x="0" y="0"/>
                </a:moveTo>
                <a:cubicBezTo>
                  <a:pt x="102577" y="62645"/>
                  <a:pt x="228366" y="81862"/>
                  <a:pt x="316967" y="166720"/>
                </a:cubicBezTo>
                <a:cubicBezTo>
                  <a:pt x="380360" y="130281"/>
                  <a:pt x="455234" y="130281"/>
                  <a:pt x="525116" y="146753"/>
                </a:cubicBezTo>
                <a:cubicBezTo>
                  <a:pt x="527612" y="153492"/>
                  <a:pt x="532853" y="167468"/>
                  <a:pt x="535349" y="174456"/>
                </a:cubicBezTo>
                <a:cubicBezTo>
                  <a:pt x="488677" y="181195"/>
                  <a:pt x="441257" y="178699"/>
                  <a:pt x="394586" y="178699"/>
                </a:cubicBezTo>
                <a:cubicBezTo>
                  <a:pt x="398080" y="189431"/>
                  <a:pt x="405318" y="211145"/>
                  <a:pt x="409062" y="222126"/>
                </a:cubicBezTo>
                <a:cubicBezTo>
                  <a:pt x="306983" y="277284"/>
                  <a:pt x="193175" y="254572"/>
                  <a:pt x="90098" y="215637"/>
                </a:cubicBezTo>
                <a:cubicBezTo>
                  <a:pt x="126287" y="207401"/>
                  <a:pt x="163225" y="201661"/>
                  <a:pt x="200662" y="199165"/>
                </a:cubicBezTo>
                <a:cubicBezTo>
                  <a:pt x="188183" y="89599"/>
                  <a:pt x="35440" y="98834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ACCAE456-AA66-4EFF-AD5B-3720B81CE08D}"/>
              </a:ext>
            </a:extLst>
          </p:cNvPr>
          <p:cNvSpPr/>
          <p:nvPr/>
        </p:nvSpPr>
        <p:spPr>
          <a:xfrm flipH="1">
            <a:off x="7284736" y="5335999"/>
            <a:ext cx="117374" cy="80627"/>
          </a:xfrm>
          <a:custGeom>
            <a:avLst/>
            <a:gdLst>
              <a:gd name="connsiteX0" fmla="*/ 0 w 286302"/>
              <a:gd name="connsiteY0" fmla="*/ 36938 h 196669"/>
              <a:gd name="connsiteX1" fmla="*/ 196170 w 286302"/>
              <a:gd name="connsiteY1" fmla="*/ 0 h 196669"/>
              <a:gd name="connsiteX2" fmla="*/ 284272 w 286302"/>
              <a:gd name="connsiteY2" fmla="*/ 196669 h 196669"/>
              <a:gd name="connsiteX3" fmla="*/ 157485 w 286302"/>
              <a:gd name="connsiteY3" fmla="*/ 37687 h 196669"/>
              <a:gd name="connsiteX4" fmla="*/ 14975 w 286302"/>
              <a:gd name="connsiteY4" fmla="*/ 148999 h 196669"/>
              <a:gd name="connsiteX5" fmla="*/ 54658 w 286302"/>
              <a:gd name="connsiteY5" fmla="*/ 72129 h 196669"/>
              <a:gd name="connsiteX6" fmla="*/ 0 w 286302"/>
              <a:gd name="connsiteY6" fmla="*/ 36938 h 19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02" h="196669">
                <a:moveTo>
                  <a:pt x="0" y="36938"/>
                </a:moveTo>
                <a:cubicBezTo>
                  <a:pt x="66139" y="28951"/>
                  <a:pt x="130031" y="8486"/>
                  <a:pt x="196170" y="0"/>
                </a:cubicBezTo>
                <a:cubicBezTo>
                  <a:pt x="259314" y="44924"/>
                  <a:pt x="295503" y="118800"/>
                  <a:pt x="284272" y="196669"/>
                </a:cubicBezTo>
                <a:cubicBezTo>
                  <a:pt x="246086" y="140514"/>
                  <a:pt x="208898" y="82861"/>
                  <a:pt x="157485" y="37687"/>
                </a:cubicBezTo>
                <a:cubicBezTo>
                  <a:pt x="110564" y="75623"/>
                  <a:pt x="70132" y="122544"/>
                  <a:pt x="14975" y="148999"/>
                </a:cubicBezTo>
                <a:cubicBezTo>
                  <a:pt x="24958" y="129782"/>
                  <a:pt x="44924" y="91346"/>
                  <a:pt x="54658" y="72129"/>
                </a:cubicBezTo>
                <a:cubicBezTo>
                  <a:pt x="36439" y="60398"/>
                  <a:pt x="18219" y="48668"/>
                  <a:pt x="0" y="369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1BAE3BD0-54B1-4F77-B0EA-AF6CF2689812}"/>
              </a:ext>
            </a:extLst>
          </p:cNvPr>
          <p:cNvSpPr/>
          <p:nvPr/>
        </p:nvSpPr>
        <p:spPr>
          <a:xfrm flipH="1">
            <a:off x="3670359" y="5245364"/>
            <a:ext cx="159433" cy="69253"/>
          </a:xfrm>
          <a:custGeom>
            <a:avLst/>
            <a:gdLst>
              <a:gd name="connsiteX0" fmla="*/ 0 w 407813"/>
              <a:gd name="connsiteY0" fmla="*/ 30948 h 177142"/>
              <a:gd name="connsiteX1" fmla="*/ 11980 w 407813"/>
              <a:gd name="connsiteY1" fmla="*/ 0 h 177142"/>
              <a:gd name="connsiteX2" fmla="*/ 215138 w 407813"/>
              <a:gd name="connsiteY2" fmla="*/ 106820 h 177142"/>
              <a:gd name="connsiteX3" fmla="*/ 407814 w 407813"/>
              <a:gd name="connsiteY3" fmla="*/ 98834 h 177142"/>
              <a:gd name="connsiteX4" fmla="*/ 287516 w 407813"/>
              <a:gd name="connsiteY4" fmla="*/ 136021 h 177142"/>
              <a:gd name="connsiteX5" fmla="*/ 49916 w 407813"/>
              <a:gd name="connsiteY5" fmla="*/ 153242 h 177142"/>
              <a:gd name="connsiteX6" fmla="*/ 140763 w 407813"/>
              <a:gd name="connsiteY6" fmla="*/ 120048 h 177142"/>
              <a:gd name="connsiteX7" fmla="*/ 0 w 407813"/>
              <a:gd name="connsiteY7" fmla="*/ 30948 h 17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7813" h="177142">
                <a:moveTo>
                  <a:pt x="0" y="30948"/>
                </a:moveTo>
                <a:cubicBezTo>
                  <a:pt x="2995" y="23211"/>
                  <a:pt x="8985" y="7737"/>
                  <a:pt x="11980" y="0"/>
                </a:cubicBezTo>
                <a:cubicBezTo>
                  <a:pt x="80864" y="33194"/>
                  <a:pt x="149998" y="66139"/>
                  <a:pt x="215138" y="106820"/>
                </a:cubicBezTo>
                <a:cubicBezTo>
                  <a:pt x="277783" y="88601"/>
                  <a:pt x="343672" y="84608"/>
                  <a:pt x="407814" y="98834"/>
                </a:cubicBezTo>
                <a:cubicBezTo>
                  <a:pt x="369628" y="116803"/>
                  <a:pt x="328697" y="127785"/>
                  <a:pt x="287516" y="136021"/>
                </a:cubicBezTo>
                <a:cubicBezTo>
                  <a:pt x="221378" y="201910"/>
                  <a:pt x="128534" y="173708"/>
                  <a:pt x="49916" y="153242"/>
                </a:cubicBezTo>
                <a:cubicBezTo>
                  <a:pt x="80115" y="142011"/>
                  <a:pt x="110564" y="131030"/>
                  <a:pt x="140763" y="120048"/>
                </a:cubicBezTo>
                <a:cubicBezTo>
                  <a:pt x="97586" y="84857"/>
                  <a:pt x="48668" y="57653"/>
                  <a:pt x="0" y="3094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0472B930-75C0-44CA-A390-9548E58CA0B0}"/>
              </a:ext>
            </a:extLst>
          </p:cNvPr>
          <p:cNvSpPr/>
          <p:nvPr/>
        </p:nvSpPr>
        <p:spPr>
          <a:xfrm flipH="1">
            <a:off x="7738212" y="4253713"/>
            <a:ext cx="302834" cy="133796"/>
          </a:xfrm>
          <a:custGeom>
            <a:avLst/>
            <a:gdLst>
              <a:gd name="connsiteX0" fmla="*/ 0 w 477446"/>
              <a:gd name="connsiteY0" fmla="*/ 0 h 210941"/>
              <a:gd name="connsiteX1" fmla="*/ 263557 w 477446"/>
              <a:gd name="connsiteY1" fmla="*/ 126038 h 210941"/>
              <a:gd name="connsiteX2" fmla="*/ 477446 w 477446"/>
              <a:gd name="connsiteY2" fmla="*/ 116803 h 210941"/>
              <a:gd name="connsiteX3" fmla="*/ 301992 w 477446"/>
              <a:gd name="connsiteY3" fmla="*/ 187684 h 210941"/>
              <a:gd name="connsiteX4" fmla="*/ 76621 w 477446"/>
              <a:gd name="connsiteY4" fmla="*/ 174456 h 210941"/>
              <a:gd name="connsiteX5" fmla="*/ 177202 w 477446"/>
              <a:gd name="connsiteY5" fmla="*/ 148500 h 210941"/>
              <a:gd name="connsiteX6" fmla="*/ 0 w 477446"/>
              <a:gd name="connsiteY6" fmla="*/ 0 h 21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446" h="210941">
                <a:moveTo>
                  <a:pt x="0" y="0"/>
                </a:moveTo>
                <a:cubicBezTo>
                  <a:pt x="89849" y="37437"/>
                  <a:pt x="180197" y="75124"/>
                  <a:pt x="263557" y="126038"/>
                </a:cubicBezTo>
                <a:cubicBezTo>
                  <a:pt x="334188" y="113309"/>
                  <a:pt x="406067" y="105572"/>
                  <a:pt x="477446" y="116803"/>
                </a:cubicBezTo>
                <a:cubicBezTo>
                  <a:pt x="426283" y="157485"/>
                  <a:pt x="354653" y="148999"/>
                  <a:pt x="301992" y="187684"/>
                </a:cubicBezTo>
                <a:cubicBezTo>
                  <a:pt x="233357" y="235604"/>
                  <a:pt x="147502" y="198416"/>
                  <a:pt x="76621" y="174456"/>
                </a:cubicBezTo>
                <a:cubicBezTo>
                  <a:pt x="101829" y="167967"/>
                  <a:pt x="151994" y="154989"/>
                  <a:pt x="177202" y="148500"/>
                </a:cubicBezTo>
                <a:cubicBezTo>
                  <a:pt x="130530" y="84358"/>
                  <a:pt x="40432" y="71130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02E834E3-9FE1-45AF-8BC2-B367DE884D79}"/>
              </a:ext>
            </a:extLst>
          </p:cNvPr>
          <p:cNvSpPr/>
          <p:nvPr/>
        </p:nvSpPr>
        <p:spPr>
          <a:xfrm flipH="1">
            <a:off x="4757418" y="5236941"/>
            <a:ext cx="227782" cy="96461"/>
          </a:xfrm>
          <a:custGeom>
            <a:avLst/>
            <a:gdLst>
              <a:gd name="connsiteX0" fmla="*/ 0 w 472704"/>
              <a:gd name="connsiteY0" fmla="*/ 0 h 200180"/>
              <a:gd name="connsiteX1" fmla="*/ 259064 w 472704"/>
              <a:gd name="connsiteY1" fmla="*/ 124541 h 200180"/>
              <a:gd name="connsiteX2" fmla="*/ 472705 w 472704"/>
              <a:gd name="connsiteY2" fmla="*/ 109815 h 200180"/>
              <a:gd name="connsiteX3" fmla="*/ 302741 w 472704"/>
              <a:gd name="connsiteY3" fmla="*/ 175455 h 200180"/>
              <a:gd name="connsiteX4" fmla="*/ 88102 w 472704"/>
              <a:gd name="connsiteY4" fmla="*/ 181445 h 200180"/>
              <a:gd name="connsiteX5" fmla="*/ 163974 w 472704"/>
              <a:gd name="connsiteY5" fmla="*/ 119799 h 200180"/>
              <a:gd name="connsiteX6" fmla="*/ 0 w 472704"/>
              <a:gd name="connsiteY6" fmla="*/ 0 h 2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704" h="200180">
                <a:moveTo>
                  <a:pt x="0" y="0"/>
                </a:moveTo>
                <a:cubicBezTo>
                  <a:pt x="92844" y="25707"/>
                  <a:pt x="181944" y="66388"/>
                  <a:pt x="259064" y="124541"/>
                </a:cubicBezTo>
                <a:cubicBezTo>
                  <a:pt x="327200" y="98085"/>
                  <a:pt x="401325" y="103326"/>
                  <a:pt x="472705" y="109815"/>
                </a:cubicBezTo>
                <a:cubicBezTo>
                  <a:pt x="423038" y="153492"/>
                  <a:pt x="346168" y="123043"/>
                  <a:pt x="302741" y="175455"/>
                </a:cubicBezTo>
                <a:cubicBezTo>
                  <a:pt x="242841" y="228865"/>
                  <a:pt x="157984" y="178699"/>
                  <a:pt x="88102" y="181445"/>
                </a:cubicBezTo>
                <a:cubicBezTo>
                  <a:pt x="112311" y="160480"/>
                  <a:pt x="158483" y="157236"/>
                  <a:pt x="163974" y="119799"/>
                </a:cubicBezTo>
                <a:cubicBezTo>
                  <a:pt x="108567" y="80614"/>
                  <a:pt x="45673" y="51413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FC95EB64-352B-4FCB-B109-B9B3CC77E4D7}"/>
              </a:ext>
            </a:extLst>
          </p:cNvPr>
          <p:cNvSpPr/>
          <p:nvPr/>
        </p:nvSpPr>
        <p:spPr>
          <a:xfrm flipH="1">
            <a:off x="4199937" y="5177702"/>
            <a:ext cx="117374" cy="82183"/>
          </a:xfrm>
          <a:custGeom>
            <a:avLst/>
            <a:gdLst>
              <a:gd name="connsiteX0" fmla="*/ 0 w 270544"/>
              <a:gd name="connsiteY0" fmla="*/ 34442 h 189431"/>
              <a:gd name="connsiteX1" fmla="*/ 185438 w 270544"/>
              <a:gd name="connsiteY1" fmla="*/ 0 h 189431"/>
              <a:gd name="connsiteX2" fmla="*/ 270545 w 270544"/>
              <a:gd name="connsiteY2" fmla="*/ 189432 h 189431"/>
              <a:gd name="connsiteX3" fmla="*/ 125289 w 270544"/>
              <a:gd name="connsiteY3" fmla="*/ 38935 h 189431"/>
              <a:gd name="connsiteX4" fmla="*/ 7987 w 270544"/>
              <a:gd name="connsiteY4" fmla="*/ 152244 h 189431"/>
              <a:gd name="connsiteX5" fmla="*/ 36439 w 270544"/>
              <a:gd name="connsiteY5" fmla="*/ 65140 h 189431"/>
              <a:gd name="connsiteX6" fmla="*/ 0 w 270544"/>
              <a:gd name="connsiteY6" fmla="*/ 34442 h 1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44" h="189431">
                <a:moveTo>
                  <a:pt x="0" y="34442"/>
                </a:moveTo>
                <a:cubicBezTo>
                  <a:pt x="61397" y="21714"/>
                  <a:pt x="122294" y="1997"/>
                  <a:pt x="185438" y="0"/>
                </a:cubicBezTo>
                <a:cubicBezTo>
                  <a:pt x="245088" y="43677"/>
                  <a:pt x="265304" y="119299"/>
                  <a:pt x="270545" y="189432"/>
                </a:cubicBezTo>
                <a:cubicBezTo>
                  <a:pt x="221877" y="139266"/>
                  <a:pt x="190679" y="71380"/>
                  <a:pt x="125289" y="38935"/>
                </a:cubicBezTo>
                <a:cubicBezTo>
                  <a:pt x="88601" y="79117"/>
                  <a:pt x="50914" y="118551"/>
                  <a:pt x="7987" y="152244"/>
                </a:cubicBezTo>
                <a:cubicBezTo>
                  <a:pt x="16971" y="122794"/>
                  <a:pt x="26456" y="93842"/>
                  <a:pt x="36439" y="65140"/>
                </a:cubicBezTo>
                <a:cubicBezTo>
                  <a:pt x="27454" y="57403"/>
                  <a:pt x="9234" y="42179"/>
                  <a:pt x="0" y="3444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08B6ACF6-142B-4502-89FF-7B2F45038EE3}"/>
              </a:ext>
            </a:extLst>
          </p:cNvPr>
          <p:cNvGrpSpPr/>
          <p:nvPr/>
        </p:nvGrpSpPr>
        <p:grpSpPr>
          <a:xfrm rot="11700000">
            <a:off x="8086544" y="2854989"/>
            <a:ext cx="385099" cy="404787"/>
            <a:chOff x="6126270" y="3945267"/>
            <a:chExt cx="1035730" cy="1088680"/>
          </a:xfrm>
          <a:solidFill>
            <a:srgbClr val="A60000"/>
          </a:solidFill>
        </p:grpSpPr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C9A665DD-96DF-43A2-8CF6-DB1EE977C227}"/>
                </a:ext>
              </a:extLst>
            </p:cNvPr>
            <p:cNvSpPr/>
            <p:nvPr/>
          </p:nvSpPr>
          <p:spPr>
            <a:xfrm>
              <a:off x="6651889" y="3945267"/>
              <a:ext cx="9377" cy="7999"/>
            </a:xfrm>
            <a:custGeom>
              <a:avLst/>
              <a:gdLst>
                <a:gd name="connsiteX0" fmla="*/ 510 w 9377"/>
                <a:gd name="connsiteY0" fmla="*/ 1650 h 7999"/>
                <a:gd name="connsiteX1" fmla="*/ 8921 w 9377"/>
                <a:gd name="connsiteY1" fmla="*/ 6308 h 7999"/>
                <a:gd name="connsiteX2" fmla="*/ 510 w 9377"/>
                <a:gd name="connsiteY2" fmla="*/ 1650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7" h="7999">
                  <a:moveTo>
                    <a:pt x="510" y="1650"/>
                  </a:moveTo>
                  <a:cubicBezTo>
                    <a:pt x="3325" y="-2371"/>
                    <a:pt x="11367" y="1650"/>
                    <a:pt x="8921" y="6308"/>
                  </a:cubicBezTo>
                  <a:cubicBezTo>
                    <a:pt x="6039" y="10396"/>
                    <a:pt x="-2104" y="6375"/>
                    <a:pt x="510" y="165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F9F6657B-85B1-4660-87A0-2907C9557C29}"/>
                </a:ext>
              </a:extLst>
            </p:cNvPr>
            <p:cNvSpPr/>
            <p:nvPr/>
          </p:nvSpPr>
          <p:spPr>
            <a:xfrm>
              <a:off x="6136677" y="3948760"/>
              <a:ext cx="948234" cy="1085187"/>
            </a:xfrm>
            <a:custGeom>
              <a:avLst/>
              <a:gdLst>
                <a:gd name="connsiteX0" fmla="*/ 497392 w 948234"/>
                <a:gd name="connsiteY0" fmla="*/ 0 h 1085187"/>
                <a:gd name="connsiteX1" fmla="*/ 502485 w 948234"/>
                <a:gd name="connsiteY1" fmla="*/ 2212 h 1085187"/>
                <a:gd name="connsiteX2" fmla="*/ 518101 w 948234"/>
                <a:gd name="connsiteY2" fmla="*/ 15348 h 1085187"/>
                <a:gd name="connsiteX3" fmla="*/ 644299 w 948234"/>
                <a:gd name="connsiteY3" fmla="*/ 20374 h 1085187"/>
                <a:gd name="connsiteX4" fmla="*/ 671107 w 948234"/>
                <a:gd name="connsiteY4" fmla="*/ 13471 h 1085187"/>
                <a:gd name="connsiteX5" fmla="*/ 681428 w 948234"/>
                <a:gd name="connsiteY5" fmla="*/ 25166 h 1085187"/>
                <a:gd name="connsiteX6" fmla="*/ 744494 w 948234"/>
                <a:gd name="connsiteY6" fmla="*/ 39542 h 1085187"/>
                <a:gd name="connsiteX7" fmla="*/ 831218 w 948234"/>
                <a:gd name="connsiteY7" fmla="*/ 64071 h 1085187"/>
                <a:gd name="connsiteX8" fmla="*/ 842075 w 948234"/>
                <a:gd name="connsiteY8" fmla="*/ 49226 h 1085187"/>
                <a:gd name="connsiteX9" fmla="*/ 871899 w 948234"/>
                <a:gd name="connsiteY9" fmla="*/ 83306 h 1085187"/>
                <a:gd name="connsiteX10" fmla="*/ 907956 w 948234"/>
                <a:gd name="connsiteY10" fmla="*/ 83440 h 1085187"/>
                <a:gd name="connsiteX11" fmla="*/ 929168 w 948234"/>
                <a:gd name="connsiteY11" fmla="*/ 124355 h 1085187"/>
                <a:gd name="connsiteX12" fmla="*/ 948235 w 948234"/>
                <a:gd name="connsiteY12" fmla="*/ 175257 h 1085187"/>
                <a:gd name="connsiteX13" fmla="*/ 933356 w 948234"/>
                <a:gd name="connsiteY13" fmla="*/ 198413 h 1085187"/>
                <a:gd name="connsiteX14" fmla="*/ 941365 w 948234"/>
                <a:gd name="connsiteY14" fmla="*/ 230314 h 1085187"/>
                <a:gd name="connsiteX15" fmla="*/ 913518 w 948234"/>
                <a:gd name="connsiteY15" fmla="*/ 317440 h 1085187"/>
                <a:gd name="connsiteX16" fmla="*/ 901857 w 948234"/>
                <a:gd name="connsiteY16" fmla="*/ 282322 h 1085187"/>
                <a:gd name="connsiteX17" fmla="*/ 876691 w 948234"/>
                <a:gd name="connsiteY17" fmla="*/ 297535 h 1085187"/>
                <a:gd name="connsiteX18" fmla="*/ 818853 w 948234"/>
                <a:gd name="connsiteY18" fmla="*/ 234335 h 1085187"/>
                <a:gd name="connsiteX19" fmla="*/ 736552 w 948234"/>
                <a:gd name="connsiteY19" fmla="*/ 174218 h 1085187"/>
                <a:gd name="connsiteX20" fmla="*/ 682434 w 948234"/>
                <a:gd name="connsiteY20" fmla="*/ 159441 h 1085187"/>
                <a:gd name="connsiteX21" fmla="*/ 625098 w 948234"/>
                <a:gd name="connsiteY21" fmla="*/ 149924 h 1085187"/>
                <a:gd name="connsiteX22" fmla="*/ 590214 w 948234"/>
                <a:gd name="connsiteY22" fmla="*/ 134878 h 1085187"/>
                <a:gd name="connsiteX23" fmla="*/ 567562 w 948234"/>
                <a:gd name="connsiteY23" fmla="*/ 145299 h 1085187"/>
                <a:gd name="connsiteX24" fmla="*/ 573627 w 948234"/>
                <a:gd name="connsiteY24" fmla="*/ 135481 h 1085187"/>
                <a:gd name="connsiteX25" fmla="*/ 517397 w 948234"/>
                <a:gd name="connsiteY25" fmla="*/ 149388 h 1085187"/>
                <a:gd name="connsiteX26" fmla="*/ 523999 w 948234"/>
                <a:gd name="connsiteY26" fmla="*/ 135380 h 1085187"/>
                <a:gd name="connsiteX27" fmla="*/ 435867 w 948234"/>
                <a:gd name="connsiteY27" fmla="*/ 167416 h 1085187"/>
                <a:gd name="connsiteX28" fmla="*/ 455605 w 948234"/>
                <a:gd name="connsiteY28" fmla="*/ 143456 h 1085187"/>
                <a:gd name="connsiteX29" fmla="*/ 391467 w 948234"/>
                <a:gd name="connsiteY29" fmla="*/ 180954 h 1085187"/>
                <a:gd name="connsiteX30" fmla="*/ 380810 w 948234"/>
                <a:gd name="connsiteY30" fmla="*/ 194626 h 1085187"/>
                <a:gd name="connsiteX31" fmla="*/ 371897 w 948234"/>
                <a:gd name="connsiteY31" fmla="*/ 177536 h 1085187"/>
                <a:gd name="connsiteX32" fmla="*/ 369082 w 948234"/>
                <a:gd name="connsiteY32" fmla="*/ 197943 h 1085187"/>
                <a:gd name="connsiteX33" fmla="*/ 364659 w 948234"/>
                <a:gd name="connsiteY33" fmla="*/ 189097 h 1085187"/>
                <a:gd name="connsiteX34" fmla="*/ 294087 w 948234"/>
                <a:gd name="connsiteY34" fmla="*/ 230180 h 1085187"/>
                <a:gd name="connsiteX35" fmla="*/ 283162 w 948234"/>
                <a:gd name="connsiteY35" fmla="*/ 266036 h 1085187"/>
                <a:gd name="connsiteX36" fmla="*/ 268317 w 948234"/>
                <a:gd name="connsiteY36" fmla="*/ 246835 h 1085187"/>
                <a:gd name="connsiteX37" fmla="*/ 210613 w 948234"/>
                <a:gd name="connsiteY37" fmla="*/ 316535 h 1085187"/>
                <a:gd name="connsiteX38" fmla="*/ 199723 w 948234"/>
                <a:gd name="connsiteY38" fmla="*/ 357551 h 1085187"/>
                <a:gd name="connsiteX39" fmla="*/ 207999 w 948234"/>
                <a:gd name="connsiteY39" fmla="*/ 327191 h 1085187"/>
                <a:gd name="connsiteX40" fmla="*/ 178042 w 948234"/>
                <a:gd name="connsiteY40" fmla="*/ 368543 h 1085187"/>
                <a:gd name="connsiteX41" fmla="*/ 189770 w 948234"/>
                <a:gd name="connsiteY41" fmla="*/ 408219 h 1085187"/>
                <a:gd name="connsiteX42" fmla="*/ 180823 w 948234"/>
                <a:gd name="connsiteY42" fmla="*/ 405906 h 1085187"/>
                <a:gd name="connsiteX43" fmla="*/ 150329 w 948234"/>
                <a:gd name="connsiteY43" fmla="*/ 426482 h 1085187"/>
                <a:gd name="connsiteX44" fmla="*/ 166548 w 948234"/>
                <a:gd name="connsiteY44" fmla="*/ 425309 h 1085187"/>
                <a:gd name="connsiteX45" fmla="*/ 159477 w 948234"/>
                <a:gd name="connsiteY45" fmla="*/ 466425 h 1085187"/>
                <a:gd name="connsiteX46" fmla="*/ 151736 w 948234"/>
                <a:gd name="connsiteY46" fmla="*/ 550234 h 1085187"/>
                <a:gd name="connsiteX47" fmla="*/ 131965 w 948234"/>
                <a:gd name="connsiteY47" fmla="*/ 572384 h 1085187"/>
                <a:gd name="connsiteX48" fmla="*/ 154115 w 948234"/>
                <a:gd name="connsiteY48" fmla="*/ 602777 h 1085187"/>
                <a:gd name="connsiteX49" fmla="*/ 132837 w 948234"/>
                <a:gd name="connsiteY49" fmla="*/ 585888 h 1085187"/>
                <a:gd name="connsiteX50" fmla="*/ 145101 w 948234"/>
                <a:gd name="connsiteY50" fmla="*/ 604922 h 1085187"/>
                <a:gd name="connsiteX51" fmla="*/ 153043 w 948234"/>
                <a:gd name="connsiteY51" fmla="*/ 627106 h 1085187"/>
                <a:gd name="connsiteX52" fmla="*/ 137427 w 948234"/>
                <a:gd name="connsiteY52" fmla="*/ 619398 h 1085187"/>
                <a:gd name="connsiteX53" fmla="*/ 162191 w 948234"/>
                <a:gd name="connsiteY53" fmla="*/ 738191 h 1085187"/>
                <a:gd name="connsiteX54" fmla="*/ 232160 w 948234"/>
                <a:gd name="connsiteY54" fmla="*/ 847802 h 1085187"/>
                <a:gd name="connsiteX55" fmla="*/ 347334 w 948234"/>
                <a:gd name="connsiteY55" fmla="*/ 940357 h 1085187"/>
                <a:gd name="connsiteX56" fmla="*/ 440458 w 948234"/>
                <a:gd name="connsiteY56" fmla="*/ 978726 h 1085187"/>
                <a:gd name="connsiteX57" fmla="*/ 426183 w 948234"/>
                <a:gd name="connsiteY57" fmla="*/ 984154 h 1085187"/>
                <a:gd name="connsiteX58" fmla="*/ 489818 w 948234"/>
                <a:gd name="connsiteY58" fmla="*/ 997893 h 1085187"/>
                <a:gd name="connsiteX59" fmla="*/ 522893 w 948234"/>
                <a:gd name="connsiteY59" fmla="*/ 981105 h 1085187"/>
                <a:gd name="connsiteX60" fmla="*/ 515923 w 948234"/>
                <a:gd name="connsiteY60" fmla="*/ 1000072 h 1085187"/>
                <a:gd name="connsiteX61" fmla="*/ 655559 w 948234"/>
                <a:gd name="connsiteY61" fmla="*/ 1000340 h 1085187"/>
                <a:gd name="connsiteX62" fmla="*/ 752771 w 948234"/>
                <a:gd name="connsiteY62" fmla="*/ 973532 h 1085187"/>
                <a:gd name="connsiteX63" fmla="*/ 645271 w 948234"/>
                <a:gd name="connsiteY63" fmla="*/ 1016827 h 1085187"/>
                <a:gd name="connsiteX64" fmla="*/ 524233 w 948234"/>
                <a:gd name="connsiteY64" fmla="*/ 1024701 h 1085187"/>
                <a:gd name="connsiteX65" fmla="*/ 399811 w 948234"/>
                <a:gd name="connsiteY65" fmla="*/ 1001613 h 1085187"/>
                <a:gd name="connsiteX66" fmla="*/ 367138 w 948234"/>
                <a:gd name="connsiteY66" fmla="*/ 1000541 h 1085187"/>
                <a:gd name="connsiteX67" fmla="*/ 372064 w 948234"/>
                <a:gd name="connsiteY67" fmla="*/ 988578 h 1085187"/>
                <a:gd name="connsiteX68" fmla="*/ 312014 w 948234"/>
                <a:gd name="connsiteY68" fmla="*/ 961234 h 1085187"/>
                <a:gd name="connsiteX69" fmla="*/ 354338 w 948234"/>
                <a:gd name="connsiteY69" fmla="*/ 991895 h 1085187"/>
                <a:gd name="connsiteX70" fmla="*/ 290400 w 948234"/>
                <a:gd name="connsiteY70" fmla="*/ 957480 h 1085187"/>
                <a:gd name="connsiteX71" fmla="*/ 310305 w 948234"/>
                <a:gd name="connsiteY71" fmla="*/ 953191 h 1085187"/>
                <a:gd name="connsiteX72" fmla="*/ 265804 w 948234"/>
                <a:gd name="connsiteY72" fmla="*/ 929902 h 1085187"/>
                <a:gd name="connsiteX73" fmla="*/ 274517 w 948234"/>
                <a:gd name="connsiteY73" fmla="*/ 943875 h 1085187"/>
                <a:gd name="connsiteX74" fmla="*/ 234573 w 948234"/>
                <a:gd name="connsiteY74" fmla="*/ 918039 h 1085187"/>
                <a:gd name="connsiteX75" fmla="*/ 244894 w 948234"/>
                <a:gd name="connsiteY75" fmla="*/ 934359 h 1085187"/>
                <a:gd name="connsiteX76" fmla="*/ 216343 w 948234"/>
                <a:gd name="connsiteY76" fmla="*/ 930438 h 1085187"/>
                <a:gd name="connsiteX77" fmla="*/ 274316 w 948234"/>
                <a:gd name="connsiteY77" fmla="*/ 956174 h 1085187"/>
                <a:gd name="connsiteX78" fmla="*/ 327898 w 948234"/>
                <a:gd name="connsiteY78" fmla="*/ 995749 h 1085187"/>
                <a:gd name="connsiteX79" fmla="*/ 267044 w 948234"/>
                <a:gd name="connsiteY79" fmla="*/ 978994 h 1085187"/>
                <a:gd name="connsiteX80" fmla="*/ 280448 w 948234"/>
                <a:gd name="connsiteY80" fmla="*/ 976213 h 1085187"/>
                <a:gd name="connsiteX81" fmla="*/ 244190 w 948234"/>
                <a:gd name="connsiteY81" fmla="*/ 970114 h 1085187"/>
                <a:gd name="connsiteX82" fmla="*/ 280012 w 948234"/>
                <a:gd name="connsiteY82" fmla="*/ 990153 h 1085187"/>
                <a:gd name="connsiteX83" fmla="*/ 389825 w 948234"/>
                <a:gd name="connsiteY83" fmla="*/ 1041155 h 1085187"/>
                <a:gd name="connsiteX84" fmla="*/ 379872 w 948234"/>
                <a:gd name="connsiteY84" fmla="*/ 1048728 h 1085187"/>
                <a:gd name="connsiteX85" fmla="*/ 477855 w 948234"/>
                <a:gd name="connsiteY85" fmla="*/ 1078753 h 1085187"/>
                <a:gd name="connsiteX86" fmla="*/ 404502 w 948234"/>
                <a:gd name="connsiteY86" fmla="*/ 1066991 h 1085187"/>
                <a:gd name="connsiteX87" fmla="*/ 294623 w 948234"/>
                <a:gd name="connsiteY87" fmla="*/ 1025439 h 1085187"/>
                <a:gd name="connsiteX88" fmla="*/ 250959 w 948234"/>
                <a:gd name="connsiteY88" fmla="*/ 1005333 h 1085187"/>
                <a:gd name="connsiteX89" fmla="*/ 417705 w 948234"/>
                <a:gd name="connsiteY89" fmla="*/ 1085187 h 1085187"/>
                <a:gd name="connsiteX90" fmla="*/ 325988 w 948234"/>
                <a:gd name="connsiteY90" fmla="*/ 1065550 h 1085187"/>
                <a:gd name="connsiteX91" fmla="*/ 263056 w 948234"/>
                <a:gd name="connsiteY91" fmla="*/ 1036765 h 1085187"/>
                <a:gd name="connsiteX92" fmla="*/ 202135 w 948234"/>
                <a:gd name="connsiteY92" fmla="*/ 996017 h 1085187"/>
                <a:gd name="connsiteX93" fmla="*/ 177774 w 948234"/>
                <a:gd name="connsiteY93" fmla="*/ 982881 h 1085187"/>
                <a:gd name="connsiteX94" fmla="*/ 124794 w 948234"/>
                <a:gd name="connsiteY94" fmla="*/ 924942 h 1085187"/>
                <a:gd name="connsiteX95" fmla="*/ 114004 w 948234"/>
                <a:gd name="connsiteY95" fmla="*/ 899274 h 1085187"/>
                <a:gd name="connsiteX96" fmla="*/ 116819 w 948234"/>
                <a:gd name="connsiteY96" fmla="*/ 919782 h 1085187"/>
                <a:gd name="connsiteX97" fmla="*/ 55764 w 948234"/>
                <a:gd name="connsiteY97" fmla="*/ 819486 h 1085187"/>
                <a:gd name="connsiteX98" fmla="*/ 1444 w 948234"/>
                <a:gd name="connsiteY98" fmla="*/ 644263 h 1085187"/>
                <a:gd name="connsiteX99" fmla="*/ 9218 w 948234"/>
                <a:gd name="connsiteY99" fmla="*/ 474099 h 1085187"/>
                <a:gd name="connsiteX100" fmla="*/ 40148 w 948234"/>
                <a:gd name="connsiteY100" fmla="*/ 366164 h 1085187"/>
                <a:gd name="connsiteX101" fmla="*/ 28520 w 948234"/>
                <a:gd name="connsiteY101" fmla="*/ 366532 h 1085187"/>
                <a:gd name="connsiteX102" fmla="*/ 51675 w 948234"/>
                <a:gd name="connsiteY102" fmla="*/ 335669 h 1085187"/>
                <a:gd name="connsiteX103" fmla="*/ 55998 w 948234"/>
                <a:gd name="connsiteY103" fmla="*/ 289861 h 1085187"/>
                <a:gd name="connsiteX104" fmla="*/ 88536 w 948234"/>
                <a:gd name="connsiteY104" fmla="*/ 265701 h 1085187"/>
                <a:gd name="connsiteX105" fmla="*/ 118494 w 948234"/>
                <a:gd name="connsiteY105" fmla="*/ 222808 h 1085187"/>
                <a:gd name="connsiteX106" fmla="*/ 105224 w 948234"/>
                <a:gd name="connsiteY106" fmla="*/ 212487 h 1085187"/>
                <a:gd name="connsiteX107" fmla="*/ 161387 w 948234"/>
                <a:gd name="connsiteY107" fmla="*/ 162892 h 1085187"/>
                <a:gd name="connsiteX108" fmla="*/ 194495 w 948234"/>
                <a:gd name="connsiteY108" fmla="*/ 135916 h 1085187"/>
                <a:gd name="connsiteX109" fmla="*/ 202370 w 948234"/>
                <a:gd name="connsiteY109" fmla="*/ 114939 h 1085187"/>
                <a:gd name="connsiteX110" fmla="*/ 243721 w 948234"/>
                <a:gd name="connsiteY110" fmla="*/ 100731 h 1085187"/>
                <a:gd name="connsiteX111" fmla="*/ 240739 w 948234"/>
                <a:gd name="connsiteY111" fmla="*/ 115743 h 1085187"/>
                <a:gd name="connsiteX112" fmla="*/ 251663 w 948234"/>
                <a:gd name="connsiteY112" fmla="*/ 91482 h 1085187"/>
                <a:gd name="connsiteX113" fmla="*/ 272607 w 948234"/>
                <a:gd name="connsiteY113" fmla="*/ 74861 h 1085187"/>
                <a:gd name="connsiteX114" fmla="*/ 257360 w 948234"/>
                <a:gd name="connsiteY114" fmla="*/ 75666 h 1085187"/>
                <a:gd name="connsiteX115" fmla="*/ 275891 w 948234"/>
                <a:gd name="connsiteY115" fmla="*/ 65378 h 1085187"/>
                <a:gd name="connsiteX116" fmla="*/ 314494 w 948234"/>
                <a:gd name="connsiteY116" fmla="*/ 71745 h 1085187"/>
                <a:gd name="connsiteX117" fmla="*/ 370892 w 948234"/>
                <a:gd name="connsiteY117" fmla="*/ 45540 h 1085187"/>
                <a:gd name="connsiteX118" fmla="*/ 333494 w 948234"/>
                <a:gd name="connsiteY118" fmla="*/ 48657 h 1085187"/>
                <a:gd name="connsiteX119" fmla="*/ 384664 w 948234"/>
                <a:gd name="connsiteY119" fmla="*/ 37531 h 1085187"/>
                <a:gd name="connsiteX120" fmla="*/ 464719 w 948234"/>
                <a:gd name="connsiteY120" fmla="*/ 22050 h 1085187"/>
                <a:gd name="connsiteX121" fmla="*/ 445619 w 948234"/>
                <a:gd name="connsiteY121" fmla="*/ 13873 h 1085187"/>
                <a:gd name="connsiteX122" fmla="*/ 475945 w 948234"/>
                <a:gd name="connsiteY122" fmla="*/ 9617 h 1085187"/>
                <a:gd name="connsiteX123" fmla="*/ 470684 w 948234"/>
                <a:gd name="connsiteY123" fmla="*/ 24965 h 1085187"/>
                <a:gd name="connsiteX124" fmla="*/ 499670 w 948234"/>
                <a:gd name="connsiteY124" fmla="*/ 20676 h 1085187"/>
                <a:gd name="connsiteX125" fmla="*/ 497392 w 948234"/>
                <a:gd name="connsiteY125" fmla="*/ 0 h 1085187"/>
                <a:gd name="connsiteX126" fmla="*/ 270362 w 948234"/>
                <a:gd name="connsiteY126" fmla="*/ 81597 h 1085187"/>
                <a:gd name="connsiteX127" fmla="*/ 270630 w 948234"/>
                <a:gd name="connsiteY127" fmla="*/ 91449 h 1085187"/>
                <a:gd name="connsiteX128" fmla="*/ 296969 w 948234"/>
                <a:gd name="connsiteY128" fmla="*/ 82032 h 1085187"/>
                <a:gd name="connsiteX129" fmla="*/ 270362 w 948234"/>
                <a:gd name="connsiteY129" fmla="*/ 81597 h 1085187"/>
                <a:gd name="connsiteX130" fmla="*/ 210312 w 948234"/>
                <a:gd name="connsiteY130" fmla="*/ 114571 h 1085187"/>
                <a:gd name="connsiteX131" fmla="*/ 212222 w 948234"/>
                <a:gd name="connsiteY131" fmla="*/ 118893 h 1085187"/>
                <a:gd name="connsiteX132" fmla="*/ 210312 w 948234"/>
                <a:gd name="connsiteY132" fmla="*/ 114571 h 1085187"/>
                <a:gd name="connsiteX133" fmla="*/ 226396 w 948234"/>
                <a:gd name="connsiteY133" fmla="*/ 115241 h 1085187"/>
                <a:gd name="connsiteX134" fmla="*/ 233601 w 948234"/>
                <a:gd name="connsiteY134" fmla="*/ 120468 h 1085187"/>
                <a:gd name="connsiteX135" fmla="*/ 226396 w 948234"/>
                <a:gd name="connsiteY135" fmla="*/ 115241 h 1085187"/>
                <a:gd name="connsiteX136" fmla="*/ 530667 w 948234"/>
                <a:gd name="connsiteY136" fmla="*/ 134107 h 1085187"/>
                <a:gd name="connsiteX137" fmla="*/ 527919 w 948234"/>
                <a:gd name="connsiteY137" fmla="*/ 137894 h 1085187"/>
                <a:gd name="connsiteX138" fmla="*/ 530667 w 948234"/>
                <a:gd name="connsiteY138" fmla="*/ 134107 h 1085187"/>
                <a:gd name="connsiteX139" fmla="*/ 470416 w 948234"/>
                <a:gd name="connsiteY139" fmla="*/ 142317 h 1085187"/>
                <a:gd name="connsiteX140" fmla="*/ 470416 w 948234"/>
                <a:gd name="connsiteY140" fmla="*/ 142317 h 1085187"/>
                <a:gd name="connsiteX141" fmla="*/ 238091 w 948234"/>
                <a:gd name="connsiteY141" fmla="*/ 195397 h 1085187"/>
                <a:gd name="connsiteX142" fmla="*/ 262721 w 948234"/>
                <a:gd name="connsiteY142" fmla="*/ 169426 h 1085187"/>
                <a:gd name="connsiteX143" fmla="*/ 238091 w 948234"/>
                <a:gd name="connsiteY143" fmla="*/ 195397 h 1085187"/>
                <a:gd name="connsiteX144" fmla="*/ 202370 w 948234"/>
                <a:gd name="connsiteY144" fmla="*/ 188427 h 1085187"/>
                <a:gd name="connsiteX145" fmla="*/ 202370 w 948234"/>
                <a:gd name="connsiteY145" fmla="*/ 188427 h 1085187"/>
                <a:gd name="connsiteX146" fmla="*/ 121946 w 948234"/>
                <a:gd name="connsiteY146" fmla="*/ 198480 h 1085187"/>
                <a:gd name="connsiteX147" fmla="*/ 121946 w 948234"/>
                <a:gd name="connsiteY147" fmla="*/ 198480 h 1085187"/>
                <a:gd name="connsiteX148" fmla="*/ 135350 w 948234"/>
                <a:gd name="connsiteY148" fmla="*/ 198480 h 1085187"/>
                <a:gd name="connsiteX149" fmla="*/ 135350 w 948234"/>
                <a:gd name="connsiteY149" fmla="*/ 198480 h 1085187"/>
                <a:gd name="connsiteX150" fmla="*/ 191244 w 948234"/>
                <a:gd name="connsiteY150" fmla="*/ 197776 h 1085187"/>
                <a:gd name="connsiteX151" fmla="*/ 180722 w 948234"/>
                <a:gd name="connsiteY151" fmla="*/ 225154 h 1085187"/>
                <a:gd name="connsiteX152" fmla="*/ 198751 w 948234"/>
                <a:gd name="connsiteY152" fmla="*/ 201495 h 1085187"/>
                <a:gd name="connsiteX153" fmla="*/ 191244 w 948234"/>
                <a:gd name="connsiteY153" fmla="*/ 197776 h 1085187"/>
                <a:gd name="connsiteX154" fmla="*/ 214534 w 948234"/>
                <a:gd name="connsiteY154" fmla="*/ 210744 h 1085187"/>
                <a:gd name="connsiteX155" fmla="*/ 209440 w 948234"/>
                <a:gd name="connsiteY155" fmla="*/ 238691 h 1085187"/>
                <a:gd name="connsiteX156" fmla="*/ 180186 w 948234"/>
                <a:gd name="connsiteY156" fmla="*/ 246399 h 1085187"/>
                <a:gd name="connsiteX157" fmla="*/ 146844 w 948234"/>
                <a:gd name="connsiteY157" fmla="*/ 296932 h 1085187"/>
                <a:gd name="connsiteX158" fmla="*/ 137830 w 948234"/>
                <a:gd name="connsiteY158" fmla="*/ 329303 h 1085187"/>
                <a:gd name="connsiteX159" fmla="*/ 140376 w 948234"/>
                <a:gd name="connsiteY159" fmla="*/ 373234 h 1085187"/>
                <a:gd name="connsiteX160" fmla="*/ 171038 w 948234"/>
                <a:gd name="connsiteY160" fmla="*/ 330107 h 1085187"/>
                <a:gd name="connsiteX161" fmla="*/ 151535 w 948234"/>
                <a:gd name="connsiteY161" fmla="*/ 332955 h 1085187"/>
                <a:gd name="connsiteX162" fmla="*/ 174121 w 948234"/>
                <a:gd name="connsiteY162" fmla="*/ 312246 h 1085187"/>
                <a:gd name="connsiteX163" fmla="*/ 214735 w 948234"/>
                <a:gd name="connsiteY163" fmla="*/ 247873 h 1085187"/>
                <a:gd name="connsiteX164" fmla="*/ 214266 w 948234"/>
                <a:gd name="connsiteY164" fmla="*/ 263757 h 1085187"/>
                <a:gd name="connsiteX165" fmla="*/ 245464 w 948234"/>
                <a:gd name="connsiteY165" fmla="*/ 200423 h 1085187"/>
                <a:gd name="connsiteX166" fmla="*/ 214534 w 948234"/>
                <a:gd name="connsiteY166" fmla="*/ 210744 h 1085187"/>
                <a:gd name="connsiteX167" fmla="*/ 155389 w 948234"/>
                <a:gd name="connsiteY167" fmla="*/ 245226 h 1085187"/>
                <a:gd name="connsiteX168" fmla="*/ 155288 w 948234"/>
                <a:gd name="connsiteY168" fmla="*/ 252029 h 1085187"/>
                <a:gd name="connsiteX169" fmla="*/ 155389 w 948234"/>
                <a:gd name="connsiteY169" fmla="*/ 245226 h 1085187"/>
                <a:gd name="connsiteX170" fmla="*/ 62432 w 948234"/>
                <a:gd name="connsiteY170" fmla="*/ 295625 h 1085187"/>
                <a:gd name="connsiteX171" fmla="*/ 67291 w 948234"/>
                <a:gd name="connsiteY171" fmla="*/ 300484 h 1085187"/>
                <a:gd name="connsiteX172" fmla="*/ 62432 w 948234"/>
                <a:gd name="connsiteY172" fmla="*/ 295625 h 1085187"/>
                <a:gd name="connsiteX173" fmla="*/ 108408 w 948234"/>
                <a:gd name="connsiteY173" fmla="*/ 333759 h 1085187"/>
                <a:gd name="connsiteX174" fmla="*/ 108408 w 948234"/>
                <a:gd name="connsiteY174" fmla="*/ 333759 h 1085187"/>
                <a:gd name="connsiteX175" fmla="*/ 138433 w 948234"/>
                <a:gd name="connsiteY175" fmla="*/ 379936 h 1085187"/>
                <a:gd name="connsiteX176" fmla="*/ 137897 w 948234"/>
                <a:gd name="connsiteY176" fmla="*/ 387911 h 1085187"/>
                <a:gd name="connsiteX177" fmla="*/ 138433 w 948234"/>
                <a:gd name="connsiteY177" fmla="*/ 379936 h 1085187"/>
                <a:gd name="connsiteX178" fmla="*/ 165174 w 948234"/>
                <a:gd name="connsiteY178" fmla="*/ 402689 h 1085187"/>
                <a:gd name="connsiteX179" fmla="*/ 175595 w 948234"/>
                <a:gd name="connsiteY179" fmla="*/ 401986 h 1085187"/>
                <a:gd name="connsiteX180" fmla="*/ 170870 w 948234"/>
                <a:gd name="connsiteY180" fmla="*/ 384694 h 1085187"/>
                <a:gd name="connsiteX181" fmla="*/ 165174 w 948234"/>
                <a:gd name="connsiteY181" fmla="*/ 402689 h 1085187"/>
                <a:gd name="connsiteX182" fmla="*/ 116350 w 948234"/>
                <a:gd name="connsiteY182" fmla="*/ 437339 h 1085187"/>
                <a:gd name="connsiteX183" fmla="*/ 125833 w 948234"/>
                <a:gd name="connsiteY183" fmla="*/ 412307 h 1085187"/>
                <a:gd name="connsiteX184" fmla="*/ 114239 w 948234"/>
                <a:gd name="connsiteY184" fmla="*/ 425845 h 1085187"/>
                <a:gd name="connsiteX185" fmla="*/ 123219 w 948234"/>
                <a:gd name="connsiteY185" fmla="*/ 393441 h 1085187"/>
                <a:gd name="connsiteX186" fmla="*/ 116350 w 948234"/>
                <a:gd name="connsiteY186" fmla="*/ 437339 h 1085187"/>
                <a:gd name="connsiteX187" fmla="*/ 103348 w 948234"/>
                <a:gd name="connsiteY187" fmla="*/ 427219 h 1085187"/>
                <a:gd name="connsiteX188" fmla="*/ 94032 w 948234"/>
                <a:gd name="connsiteY188" fmla="*/ 455769 h 1085187"/>
                <a:gd name="connsiteX189" fmla="*/ 110016 w 948234"/>
                <a:gd name="connsiteY189" fmla="*/ 464314 h 1085187"/>
                <a:gd name="connsiteX190" fmla="*/ 103348 w 948234"/>
                <a:gd name="connsiteY190" fmla="*/ 427219 h 1085187"/>
                <a:gd name="connsiteX191" fmla="*/ 152540 w 948234"/>
                <a:gd name="connsiteY191" fmla="*/ 437640 h 1085187"/>
                <a:gd name="connsiteX192" fmla="*/ 159377 w 948234"/>
                <a:gd name="connsiteY192" fmla="*/ 442064 h 1085187"/>
                <a:gd name="connsiteX193" fmla="*/ 152540 w 948234"/>
                <a:gd name="connsiteY193" fmla="*/ 437640 h 1085187"/>
                <a:gd name="connsiteX194" fmla="*/ 95406 w 948234"/>
                <a:gd name="connsiteY194" fmla="*/ 465688 h 1085187"/>
                <a:gd name="connsiteX195" fmla="*/ 85889 w 948234"/>
                <a:gd name="connsiteY195" fmla="*/ 499299 h 1085187"/>
                <a:gd name="connsiteX196" fmla="*/ 99494 w 948234"/>
                <a:gd name="connsiteY196" fmla="*/ 499198 h 1085187"/>
                <a:gd name="connsiteX197" fmla="*/ 104085 w 948234"/>
                <a:gd name="connsiteY197" fmla="*/ 473496 h 1085187"/>
                <a:gd name="connsiteX198" fmla="*/ 95406 w 948234"/>
                <a:gd name="connsiteY198" fmla="*/ 465688 h 1085187"/>
                <a:gd name="connsiteX199" fmla="*/ 38171 w 948234"/>
                <a:gd name="connsiteY199" fmla="*/ 479963 h 1085187"/>
                <a:gd name="connsiteX200" fmla="*/ 38171 w 948234"/>
                <a:gd name="connsiteY200" fmla="*/ 479963 h 1085187"/>
                <a:gd name="connsiteX201" fmla="*/ 37903 w 948234"/>
                <a:gd name="connsiteY201" fmla="*/ 500572 h 1085187"/>
                <a:gd name="connsiteX202" fmla="*/ 37367 w 948234"/>
                <a:gd name="connsiteY202" fmla="*/ 508547 h 1085187"/>
                <a:gd name="connsiteX203" fmla="*/ 37903 w 948234"/>
                <a:gd name="connsiteY203" fmla="*/ 500572 h 1085187"/>
                <a:gd name="connsiteX204" fmla="*/ 85152 w 948234"/>
                <a:gd name="connsiteY204" fmla="*/ 511630 h 1085187"/>
                <a:gd name="connsiteX205" fmla="*/ 86894 w 948234"/>
                <a:gd name="connsiteY205" fmla="*/ 522286 h 1085187"/>
                <a:gd name="connsiteX206" fmla="*/ 85152 w 948234"/>
                <a:gd name="connsiteY206" fmla="*/ 511630 h 1085187"/>
                <a:gd name="connsiteX207" fmla="*/ 132803 w 948234"/>
                <a:gd name="connsiteY207" fmla="*/ 530195 h 1085187"/>
                <a:gd name="connsiteX208" fmla="*/ 137662 w 948234"/>
                <a:gd name="connsiteY208" fmla="*/ 535054 h 1085187"/>
                <a:gd name="connsiteX209" fmla="*/ 132803 w 948234"/>
                <a:gd name="connsiteY209" fmla="*/ 530195 h 1085187"/>
                <a:gd name="connsiteX210" fmla="*/ 142420 w 948234"/>
                <a:gd name="connsiteY210" fmla="*/ 534853 h 1085187"/>
                <a:gd name="connsiteX211" fmla="*/ 147313 w 948234"/>
                <a:gd name="connsiteY211" fmla="*/ 541287 h 1085187"/>
                <a:gd name="connsiteX212" fmla="*/ 142420 w 948234"/>
                <a:gd name="connsiteY212" fmla="*/ 534853 h 1085187"/>
                <a:gd name="connsiteX213" fmla="*/ 81767 w 948234"/>
                <a:gd name="connsiteY213" fmla="*/ 533814 h 1085187"/>
                <a:gd name="connsiteX214" fmla="*/ 83208 w 948234"/>
                <a:gd name="connsiteY214" fmla="*/ 584649 h 1085187"/>
                <a:gd name="connsiteX215" fmla="*/ 85889 w 948234"/>
                <a:gd name="connsiteY215" fmla="*/ 550167 h 1085187"/>
                <a:gd name="connsiteX216" fmla="*/ 97182 w 948234"/>
                <a:gd name="connsiteY216" fmla="*/ 554959 h 1085187"/>
                <a:gd name="connsiteX217" fmla="*/ 81767 w 948234"/>
                <a:gd name="connsiteY217" fmla="*/ 533814 h 1085187"/>
                <a:gd name="connsiteX218" fmla="*/ 28151 w 948234"/>
                <a:gd name="connsiteY218" fmla="*/ 561460 h 1085187"/>
                <a:gd name="connsiteX219" fmla="*/ 28151 w 948234"/>
                <a:gd name="connsiteY219" fmla="*/ 571647 h 1085187"/>
                <a:gd name="connsiteX220" fmla="*/ 28151 w 948234"/>
                <a:gd name="connsiteY220" fmla="*/ 561460 h 1085187"/>
                <a:gd name="connsiteX221" fmla="*/ 77076 w 948234"/>
                <a:gd name="connsiteY221" fmla="*/ 604688 h 1085187"/>
                <a:gd name="connsiteX222" fmla="*/ 87866 w 948234"/>
                <a:gd name="connsiteY222" fmla="*/ 622682 h 1085187"/>
                <a:gd name="connsiteX223" fmla="*/ 77076 w 948234"/>
                <a:gd name="connsiteY223" fmla="*/ 604688 h 1085187"/>
                <a:gd name="connsiteX224" fmla="*/ 76607 w 948234"/>
                <a:gd name="connsiteY224" fmla="*/ 633607 h 1085187"/>
                <a:gd name="connsiteX225" fmla="*/ 90949 w 948234"/>
                <a:gd name="connsiteY225" fmla="*/ 655388 h 1085187"/>
                <a:gd name="connsiteX226" fmla="*/ 88235 w 948234"/>
                <a:gd name="connsiteY226" fmla="*/ 633808 h 1085187"/>
                <a:gd name="connsiteX227" fmla="*/ 76607 w 948234"/>
                <a:gd name="connsiteY227" fmla="*/ 633607 h 1085187"/>
                <a:gd name="connsiteX228" fmla="*/ 90011 w 948234"/>
                <a:gd name="connsiteY228" fmla="*/ 693858 h 1085187"/>
                <a:gd name="connsiteX229" fmla="*/ 100634 w 948234"/>
                <a:gd name="connsiteY229" fmla="*/ 696371 h 1085187"/>
                <a:gd name="connsiteX230" fmla="*/ 92290 w 948234"/>
                <a:gd name="connsiteY230" fmla="*/ 665073 h 1085187"/>
                <a:gd name="connsiteX231" fmla="*/ 90011 w 948234"/>
                <a:gd name="connsiteY231" fmla="*/ 693858 h 1085187"/>
                <a:gd name="connsiteX232" fmla="*/ 101806 w 948234"/>
                <a:gd name="connsiteY232" fmla="*/ 722040 h 1085187"/>
                <a:gd name="connsiteX233" fmla="*/ 101806 w 948234"/>
                <a:gd name="connsiteY233" fmla="*/ 722040 h 1085187"/>
                <a:gd name="connsiteX234" fmla="*/ 80360 w 948234"/>
                <a:gd name="connsiteY234" fmla="*/ 721671 h 1085187"/>
                <a:gd name="connsiteX235" fmla="*/ 101706 w 948234"/>
                <a:gd name="connsiteY235" fmla="*/ 770696 h 1085187"/>
                <a:gd name="connsiteX236" fmla="*/ 169061 w 948234"/>
                <a:gd name="connsiteY236" fmla="*/ 874878 h 1085187"/>
                <a:gd name="connsiteX237" fmla="*/ 106598 w 948234"/>
                <a:gd name="connsiteY237" fmla="*/ 768920 h 1085187"/>
                <a:gd name="connsiteX238" fmla="*/ 80360 w 948234"/>
                <a:gd name="connsiteY238" fmla="*/ 721671 h 1085187"/>
                <a:gd name="connsiteX239" fmla="*/ 113736 w 948234"/>
                <a:gd name="connsiteY239" fmla="*/ 739130 h 1085187"/>
                <a:gd name="connsiteX240" fmla="*/ 119868 w 948234"/>
                <a:gd name="connsiteY240" fmla="*/ 751729 h 1085187"/>
                <a:gd name="connsiteX241" fmla="*/ 113736 w 948234"/>
                <a:gd name="connsiteY241" fmla="*/ 739130 h 1085187"/>
                <a:gd name="connsiteX242" fmla="*/ 119332 w 948234"/>
                <a:gd name="connsiteY242" fmla="*/ 756320 h 1085187"/>
                <a:gd name="connsiteX243" fmla="*/ 114138 w 948234"/>
                <a:gd name="connsiteY243" fmla="*/ 771333 h 1085187"/>
                <a:gd name="connsiteX244" fmla="*/ 135920 w 948234"/>
                <a:gd name="connsiteY244" fmla="*/ 778504 h 1085187"/>
                <a:gd name="connsiteX245" fmla="*/ 119332 w 948234"/>
                <a:gd name="connsiteY245" fmla="*/ 756320 h 1085187"/>
                <a:gd name="connsiteX246" fmla="*/ 140410 w 948234"/>
                <a:gd name="connsiteY246" fmla="*/ 771467 h 1085187"/>
                <a:gd name="connsiteX247" fmla="*/ 147246 w 948234"/>
                <a:gd name="connsiteY247" fmla="*/ 775890 h 1085187"/>
                <a:gd name="connsiteX248" fmla="*/ 140410 w 948234"/>
                <a:gd name="connsiteY248" fmla="*/ 771467 h 1085187"/>
                <a:gd name="connsiteX249" fmla="*/ 123286 w 948234"/>
                <a:gd name="connsiteY249" fmla="*/ 788188 h 1085187"/>
                <a:gd name="connsiteX250" fmla="*/ 166983 w 948234"/>
                <a:gd name="connsiteY250" fmla="*/ 853432 h 1085187"/>
                <a:gd name="connsiteX251" fmla="*/ 216846 w 948234"/>
                <a:gd name="connsiteY251" fmla="*/ 901351 h 1085187"/>
                <a:gd name="connsiteX252" fmla="*/ 164939 w 948234"/>
                <a:gd name="connsiteY252" fmla="*/ 837481 h 1085187"/>
                <a:gd name="connsiteX253" fmla="*/ 123286 w 948234"/>
                <a:gd name="connsiteY253" fmla="*/ 788188 h 1085187"/>
                <a:gd name="connsiteX254" fmla="*/ 150429 w 948234"/>
                <a:gd name="connsiteY254" fmla="*/ 788858 h 1085187"/>
                <a:gd name="connsiteX255" fmla="*/ 157131 w 948234"/>
                <a:gd name="connsiteY255" fmla="*/ 795560 h 1085187"/>
                <a:gd name="connsiteX256" fmla="*/ 150429 w 948234"/>
                <a:gd name="connsiteY256" fmla="*/ 788858 h 1085187"/>
                <a:gd name="connsiteX257" fmla="*/ 166983 w 948234"/>
                <a:gd name="connsiteY257" fmla="*/ 822569 h 1085187"/>
                <a:gd name="connsiteX258" fmla="*/ 173015 w 948234"/>
                <a:gd name="connsiteY258" fmla="*/ 829941 h 1085187"/>
                <a:gd name="connsiteX259" fmla="*/ 166983 w 948234"/>
                <a:gd name="connsiteY259" fmla="*/ 822569 h 1085187"/>
                <a:gd name="connsiteX260" fmla="*/ 177539 w 948234"/>
                <a:gd name="connsiteY260" fmla="*/ 833561 h 1085187"/>
                <a:gd name="connsiteX261" fmla="*/ 191043 w 948234"/>
                <a:gd name="connsiteY261" fmla="*/ 846864 h 1085187"/>
                <a:gd name="connsiteX262" fmla="*/ 190541 w 948234"/>
                <a:gd name="connsiteY262" fmla="*/ 831986 h 1085187"/>
                <a:gd name="connsiteX263" fmla="*/ 177539 w 948234"/>
                <a:gd name="connsiteY263" fmla="*/ 833561 h 1085187"/>
                <a:gd name="connsiteX264" fmla="*/ 136154 w 948234"/>
                <a:gd name="connsiteY264" fmla="*/ 855242 h 1085187"/>
                <a:gd name="connsiteX265" fmla="*/ 141013 w 948234"/>
                <a:gd name="connsiteY265" fmla="*/ 860100 h 1085187"/>
                <a:gd name="connsiteX266" fmla="*/ 136154 w 948234"/>
                <a:gd name="connsiteY266" fmla="*/ 855242 h 1085187"/>
                <a:gd name="connsiteX267" fmla="*/ 141315 w 948234"/>
                <a:gd name="connsiteY267" fmla="*/ 863385 h 1085187"/>
                <a:gd name="connsiteX268" fmla="*/ 174724 w 948234"/>
                <a:gd name="connsiteY268" fmla="*/ 902926 h 1085187"/>
                <a:gd name="connsiteX269" fmla="*/ 141315 w 948234"/>
                <a:gd name="connsiteY269" fmla="*/ 863385 h 1085187"/>
                <a:gd name="connsiteX270" fmla="*/ 172713 w 948234"/>
                <a:gd name="connsiteY270" fmla="*/ 879603 h 1085187"/>
                <a:gd name="connsiteX271" fmla="*/ 189770 w 948234"/>
                <a:gd name="connsiteY271" fmla="*/ 897866 h 1085187"/>
                <a:gd name="connsiteX272" fmla="*/ 172713 w 948234"/>
                <a:gd name="connsiteY272" fmla="*/ 879603 h 1085187"/>
                <a:gd name="connsiteX273" fmla="*/ 144364 w 948234"/>
                <a:gd name="connsiteY273" fmla="*/ 890259 h 1085187"/>
                <a:gd name="connsiteX274" fmla="*/ 171842 w 948234"/>
                <a:gd name="connsiteY274" fmla="*/ 919648 h 1085187"/>
                <a:gd name="connsiteX275" fmla="*/ 144364 w 948234"/>
                <a:gd name="connsiteY275" fmla="*/ 890259 h 1085187"/>
                <a:gd name="connsiteX276" fmla="*/ 222844 w 948234"/>
                <a:gd name="connsiteY276" fmla="*/ 906813 h 1085187"/>
                <a:gd name="connsiteX277" fmla="*/ 227737 w 948234"/>
                <a:gd name="connsiteY277" fmla="*/ 913247 h 1085187"/>
                <a:gd name="connsiteX278" fmla="*/ 222844 w 948234"/>
                <a:gd name="connsiteY278" fmla="*/ 906813 h 1085187"/>
                <a:gd name="connsiteX279" fmla="*/ 262889 w 948234"/>
                <a:gd name="connsiteY279" fmla="*/ 912745 h 1085187"/>
                <a:gd name="connsiteX280" fmla="*/ 269758 w 948234"/>
                <a:gd name="connsiteY280" fmla="*/ 919480 h 1085187"/>
                <a:gd name="connsiteX281" fmla="*/ 262889 w 948234"/>
                <a:gd name="connsiteY281" fmla="*/ 912745 h 1085187"/>
                <a:gd name="connsiteX282" fmla="*/ 204816 w 948234"/>
                <a:gd name="connsiteY282" fmla="*/ 916062 h 1085187"/>
                <a:gd name="connsiteX283" fmla="*/ 215975 w 948234"/>
                <a:gd name="connsiteY283" fmla="*/ 919112 h 1085187"/>
                <a:gd name="connsiteX284" fmla="*/ 204816 w 948234"/>
                <a:gd name="connsiteY284" fmla="*/ 916062 h 1085187"/>
                <a:gd name="connsiteX285" fmla="*/ 202973 w 948234"/>
                <a:gd name="connsiteY285" fmla="*/ 930672 h 1085187"/>
                <a:gd name="connsiteX286" fmla="*/ 209675 w 948234"/>
                <a:gd name="connsiteY286" fmla="*/ 937374 h 1085187"/>
                <a:gd name="connsiteX287" fmla="*/ 202973 w 948234"/>
                <a:gd name="connsiteY287" fmla="*/ 930672 h 1085187"/>
                <a:gd name="connsiteX288" fmla="*/ 222911 w 948234"/>
                <a:gd name="connsiteY288" fmla="*/ 950343 h 1085187"/>
                <a:gd name="connsiteX289" fmla="*/ 229747 w 948234"/>
                <a:gd name="connsiteY289" fmla="*/ 954766 h 1085187"/>
                <a:gd name="connsiteX290" fmla="*/ 222911 w 948234"/>
                <a:gd name="connsiteY290" fmla="*/ 950343 h 1085187"/>
                <a:gd name="connsiteX291" fmla="*/ 209910 w 948234"/>
                <a:gd name="connsiteY291" fmla="*/ 957782 h 1085187"/>
                <a:gd name="connsiteX292" fmla="*/ 219426 w 948234"/>
                <a:gd name="connsiteY292" fmla="*/ 967299 h 1085187"/>
                <a:gd name="connsiteX293" fmla="*/ 209910 w 948234"/>
                <a:gd name="connsiteY293" fmla="*/ 957782 h 1085187"/>
                <a:gd name="connsiteX294" fmla="*/ 203308 w 948234"/>
                <a:gd name="connsiteY294" fmla="*/ 968371 h 1085187"/>
                <a:gd name="connsiteX295" fmla="*/ 227167 w 948234"/>
                <a:gd name="connsiteY295" fmla="*/ 989282 h 1085187"/>
                <a:gd name="connsiteX296" fmla="*/ 203308 w 948234"/>
                <a:gd name="connsiteY296" fmla="*/ 968371 h 1085187"/>
                <a:gd name="connsiteX297" fmla="*/ 231289 w 948234"/>
                <a:gd name="connsiteY297" fmla="*/ 975207 h 1085187"/>
                <a:gd name="connsiteX298" fmla="*/ 266307 w 948234"/>
                <a:gd name="connsiteY298" fmla="*/ 1003255 h 1085187"/>
                <a:gd name="connsiteX299" fmla="*/ 231289 w 948234"/>
                <a:gd name="connsiteY299" fmla="*/ 975207 h 1085187"/>
                <a:gd name="connsiteX300" fmla="*/ 271233 w 948234"/>
                <a:gd name="connsiteY300" fmla="*/ 1003590 h 1085187"/>
                <a:gd name="connsiteX301" fmla="*/ 279878 w 948234"/>
                <a:gd name="connsiteY301" fmla="*/ 1010828 h 1085187"/>
                <a:gd name="connsiteX302" fmla="*/ 271233 w 948234"/>
                <a:gd name="connsiteY302" fmla="*/ 1003590 h 1085187"/>
                <a:gd name="connsiteX303" fmla="*/ 466529 w 948234"/>
                <a:gd name="connsiteY303" fmla="*/ 1012973 h 1085187"/>
                <a:gd name="connsiteX304" fmla="*/ 476649 w 948234"/>
                <a:gd name="connsiteY304" fmla="*/ 1012973 h 1085187"/>
                <a:gd name="connsiteX305" fmla="*/ 466529 w 948234"/>
                <a:gd name="connsiteY305" fmla="*/ 1012973 h 1085187"/>
                <a:gd name="connsiteX306" fmla="*/ 329942 w 948234"/>
                <a:gd name="connsiteY306" fmla="*/ 1026578 h 1085187"/>
                <a:gd name="connsiteX307" fmla="*/ 360671 w 948234"/>
                <a:gd name="connsiteY307" fmla="*/ 1035592 h 1085187"/>
                <a:gd name="connsiteX308" fmla="*/ 329942 w 948234"/>
                <a:gd name="connsiteY308" fmla="*/ 1026578 h 108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948234" h="1085187">
                  <a:moveTo>
                    <a:pt x="497392" y="0"/>
                  </a:moveTo>
                  <a:cubicBezTo>
                    <a:pt x="498665" y="536"/>
                    <a:pt x="501212" y="1642"/>
                    <a:pt x="502485" y="2212"/>
                  </a:cubicBezTo>
                  <a:cubicBezTo>
                    <a:pt x="506774" y="7439"/>
                    <a:pt x="510930" y="13940"/>
                    <a:pt x="518101" y="15348"/>
                  </a:cubicBezTo>
                  <a:cubicBezTo>
                    <a:pt x="559988" y="21714"/>
                    <a:pt x="602345" y="15147"/>
                    <a:pt x="644299" y="20374"/>
                  </a:cubicBezTo>
                  <a:cubicBezTo>
                    <a:pt x="653950" y="22418"/>
                    <a:pt x="662629" y="17191"/>
                    <a:pt x="671107" y="13471"/>
                  </a:cubicBezTo>
                  <a:cubicBezTo>
                    <a:pt x="674559" y="17325"/>
                    <a:pt x="677943" y="21245"/>
                    <a:pt x="681428" y="25166"/>
                  </a:cubicBezTo>
                  <a:cubicBezTo>
                    <a:pt x="703646" y="23893"/>
                    <a:pt x="722947" y="36761"/>
                    <a:pt x="744494" y="39542"/>
                  </a:cubicBezTo>
                  <a:cubicBezTo>
                    <a:pt x="774285" y="44200"/>
                    <a:pt x="802768" y="54420"/>
                    <a:pt x="831218" y="64071"/>
                  </a:cubicBezTo>
                  <a:cubicBezTo>
                    <a:pt x="834804" y="59112"/>
                    <a:pt x="838389" y="54152"/>
                    <a:pt x="842075" y="49226"/>
                  </a:cubicBezTo>
                  <a:cubicBezTo>
                    <a:pt x="852028" y="60519"/>
                    <a:pt x="861779" y="72080"/>
                    <a:pt x="871899" y="83306"/>
                  </a:cubicBezTo>
                  <a:cubicBezTo>
                    <a:pt x="883728" y="81094"/>
                    <a:pt x="896395" y="78681"/>
                    <a:pt x="907956" y="83440"/>
                  </a:cubicBezTo>
                  <a:cubicBezTo>
                    <a:pt x="923907" y="90578"/>
                    <a:pt x="922935" y="110449"/>
                    <a:pt x="929168" y="124355"/>
                  </a:cubicBezTo>
                  <a:cubicBezTo>
                    <a:pt x="934730" y="141546"/>
                    <a:pt x="940025" y="159038"/>
                    <a:pt x="948235" y="175257"/>
                  </a:cubicBezTo>
                  <a:cubicBezTo>
                    <a:pt x="943309" y="182998"/>
                    <a:pt x="938282" y="190672"/>
                    <a:pt x="933356" y="198413"/>
                  </a:cubicBezTo>
                  <a:cubicBezTo>
                    <a:pt x="937042" y="208734"/>
                    <a:pt x="941935" y="219122"/>
                    <a:pt x="941365" y="230314"/>
                  </a:cubicBezTo>
                  <a:cubicBezTo>
                    <a:pt x="938953" y="260540"/>
                    <a:pt x="935836" y="294486"/>
                    <a:pt x="913518" y="317440"/>
                  </a:cubicBezTo>
                  <a:cubicBezTo>
                    <a:pt x="909229" y="305846"/>
                    <a:pt x="905577" y="294050"/>
                    <a:pt x="901857" y="282322"/>
                  </a:cubicBezTo>
                  <a:cubicBezTo>
                    <a:pt x="894585" y="288487"/>
                    <a:pt x="887984" y="301824"/>
                    <a:pt x="876691" y="297535"/>
                  </a:cubicBezTo>
                  <a:cubicBezTo>
                    <a:pt x="855111" y="278602"/>
                    <a:pt x="839797" y="253905"/>
                    <a:pt x="818853" y="234335"/>
                  </a:cubicBezTo>
                  <a:cubicBezTo>
                    <a:pt x="795128" y="209437"/>
                    <a:pt x="763461" y="194961"/>
                    <a:pt x="736552" y="174218"/>
                  </a:cubicBezTo>
                  <a:cubicBezTo>
                    <a:pt x="716647" y="179547"/>
                    <a:pt x="700362" y="164970"/>
                    <a:pt x="682434" y="159441"/>
                  </a:cubicBezTo>
                  <a:cubicBezTo>
                    <a:pt x="663299" y="156693"/>
                    <a:pt x="643562" y="155989"/>
                    <a:pt x="625098" y="149924"/>
                  </a:cubicBezTo>
                  <a:cubicBezTo>
                    <a:pt x="613035" y="146037"/>
                    <a:pt x="603049" y="136419"/>
                    <a:pt x="590214" y="134878"/>
                  </a:cubicBezTo>
                  <a:cubicBezTo>
                    <a:pt x="582239" y="137223"/>
                    <a:pt x="575135" y="142082"/>
                    <a:pt x="567562" y="145299"/>
                  </a:cubicBezTo>
                  <a:cubicBezTo>
                    <a:pt x="569572" y="141982"/>
                    <a:pt x="571583" y="138731"/>
                    <a:pt x="573627" y="135481"/>
                  </a:cubicBezTo>
                  <a:cubicBezTo>
                    <a:pt x="553655" y="134576"/>
                    <a:pt x="535694" y="143054"/>
                    <a:pt x="517397" y="149388"/>
                  </a:cubicBezTo>
                  <a:cubicBezTo>
                    <a:pt x="519575" y="144663"/>
                    <a:pt x="521787" y="140038"/>
                    <a:pt x="523999" y="135380"/>
                  </a:cubicBezTo>
                  <a:cubicBezTo>
                    <a:pt x="496018" y="149723"/>
                    <a:pt x="465926" y="158770"/>
                    <a:pt x="435867" y="167416"/>
                  </a:cubicBezTo>
                  <a:cubicBezTo>
                    <a:pt x="443206" y="160077"/>
                    <a:pt x="450344" y="152470"/>
                    <a:pt x="455605" y="143456"/>
                  </a:cubicBezTo>
                  <a:cubicBezTo>
                    <a:pt x="429903" y="148215"/>
                    <a:pt x="414521" y="171102"/>
                    <a:pt x="391467" y="180954"/>
                  </a:cubicBezTo>
                  <a:cubicBezTo>
                    <a:pt x="386641" y="184271"/>
                    <a:pt x="384262" y="190035"/>
                    <a:pt x="380810" y="194626"/>
                  </a:cubicBezTo>
                  <a:cubicBezTo>
                    <a:pt x="377727" y="188963"/>
                    <a:pt x="374745" y="183266"/>
                    <a:pt x="371897" y="177536"/>
                  </a:cubicBezTo>
                  <a:cubicBezTo>
                    <a:pt x="370925" y="184338"/>
                    <a:pt x="370121" y="191174"/>
                    <a:pt x="369082" y="197943"/>
                  </a:cubicBezTo>
                  <a:cubicBezTo>
                    <a:pt x="367976" y="195732"/>
                    <a:pt x="365764" y="191309"/>
                    <a:pt x="364659" y="189097"/>
                  </a:cubicBezTo>
                  <a:cubicBezTo>
                    <a:pt x="338521" y="197642"/>
                    <a:pt x="315768" y="213693"/>
                    <a:pt x="294087" y="230180"/>
                  </a:cubicBezTo>
                  <a:cubicBezTo>
                    <a:pt x="282224" y="238155"/>
                    <a:pt x="284804" y="253537"/>
                    <a:pt x="283162" y="266036"/>
                  </a:cubicBezTo>
                  <a:cubicBezTo>
                    <a:pt x="278102" y="259702"/>
                    <a:pt x="273277" y="253201"/>
                    <a:pt x="268317" y="246835"/>
                  </a:cubicBezTo>
                  <a:cubicBezTo>
                    <a:pt x="245933" y="267376"/>
                    <a:pt x="230016" y="293413"/>
                    <a:pt x="210613" y="316535"/>
                  </a:cubicBezTo>
                  <a:cubicBezTo>
                    <a:pt x="214735" y="331548"/>
                    <a:pt x="212423" y="347297"/>
                    <a:pt x="199723" y="357551"/>
                  </a:cubicBezTo>
                  <a:cubicBezTo>
                    <a:pt x="202303" y="347365"/>
                    <a:pt x="205386" y="337345"/>
                    <a:pt x="207999" y="327191"/>
                  </a:cubicBezTo>
                  <a:cubicBezTo>
                    <a:pt x="196539" y="339858"/>
                    <a:pt x="187290" y="354234"/>
                    <a:pt x="178042" y="368543"/>
                  </a:cubicBezTo>
                  <a:cubicBezTo>
                    <a:pt x="182934" y="381444"/>
                    <a:pt x="186888" y="394681"/>
                    <a:pt x="189770" y="408219"/>
                  </a:cubicBezTo>
                  <a:cubicBezTo>
                    <a:pt x="186754" y="407381"/>
                    <a:pt x="183805" y="406677"/>
                    <a:pt x="180823" y="405906"/>
                  </a:cubicBezTo>
                  <a:cubicBezTo>
                    <a:pt x="171541" y="414016"/>
                    <a:pt x="160315" y="419344"/>
                    <a:pt x="150329" y="426482"/>
                  </a:cubicBezTo>
                  <a:cubicBezTo>
                    <a:pt x="155724" y="426180"/>
                    <a:pt x="161153" y="425811"/>
                    <a:pt x="166548" y="425309"/>
                  </a:cubicBezTo>
                  <a:cubicBezTo>
                    <a:pt x="167922" y="439316"/>
                    <a:pt x="169262" y="454898"/>
                    <a:pt x="159477" y="466425"/>
                  </a:cubicBezTo>
                  <a:cubicBezTo>
                    <a:pt x="138533" y="490352"/>
                    <a:pt x="147514" y="522454"/>
                    <a:pt x="151736" y="550234"/>
                  </a:cubicBezTo>
                  <a:cubicBezTo>
                    <a:pt x="141482" y="553317"/>
                    <a:pt x="121108" y="553752"/>
                    <a:pt x="131965" y="572384"/>
                  </a:cubicBezTo>
                  <a:cubicBezTo>
                    <a:pt x="138969" y="582772"/>
                    <a:pt x="149156" y="590915"/>
                    <a:pt x="154115" y="602777"/>
                  </a:cubicBezTo>
                  <a:cubicBezTo>
                    <a:pt x="146978" y="597181"/>
                    <a:pt x="140041" y="591351"/>
                    <a:pt x="132837" y="585888"/>
                  </a:cubicBezTo>
                  <a:cubicBezTo>
                    <a:pt x="133172" y="594467"/>
                    <a:pt x="134713" y="604285"/>
                    <a:pt x="145101" y="604922"/>
                  </a:cubicBezTo>
                  <a:cubicBezTo>
                    <a:pt x="148050" y="612194"/>
                    <a:pt x="150664" y="619600"/>
                    <a:pt x="153043" y="627106"/>
                  </a:cubicBezTo>
                  <a:cubicBezTo>
                    <a:pt x="147816" y="624559"/>
                    <a:pt x="142655" y="621945"/>
                    <a:pt x="137427" y="619398"/>
                  </a:cubicBezTo>
                  <a:cubicBezTo>
                    <a:pt x="140209" y="659878"/>
                    <a:pt x="151200" y="699286"/>
                    <a:pt x="162191" y="738191"/>
                  </a:cubicBezTo>
                  <a:cubicBezTo>
                    <a:pt x="183504" y="775823"/>
                    <a:pt x="204447" y="814359"/>
                    <a:pt x="232160" y="847802"/>
                  </a:cubicBezTo>
                  <a:cubicBezTo>
                    <a:pt x="267346" y="882452"/>
                    <a:pt x="307960" y="910835"/>
                    <a:pt x="347334" y="940357"/>
                  </a:cubicBezTo>
                  <a:cubicBezTo>
                    <a:pt x="375884" y="958385"/>
                    <a:pt x="408724" y="967902"/>
                    <a:pt x="440458" y="978726"/>
                  </a:cubicBezTo>
                  <a:cubicBezTo>
                    <a:pt x="435700" y="980569"/>
                    <a:pt x="430941" y="982311"/>
                    <a:pt x="426183" y="984154"/>
                  </a:cubicBezTo>
                  <a:cubicBezTo>
                    <a:pt x="447294" y="989147"/>
                    <a:pt x="468338" y="994677"/>
                    <a:pt x="489818" y="997893"/>
                  </a:cubicBezTo>
                  <a:cubicBezTo>
                    <a:pt x="502753" y="997123"/>
                    <a:pt x="513141" y="988712"/>
                    <a:pt x="522893" y="981105"/>
                  </a:cubicBezTo>
                  <a:cubicBezTo>
                    <a:pt x="520514" y="987405"/>
                    <a:pt x="518134" y="993705"/>
                    <a:pt x="515923" y="1000072"/>
                  </a:cubicBezTo>
                  <a:cubicBezTo>
                    <a:pt x="561865" y="1008114"/>
                    <a:pt x="609751" y="1010895"/>
                    <a:pt x="655559" y="1000340"/>
                  </a:cubicBezTo>
                  <a:cubicBezTo>
                    <a:pt x="688532" y="993571"/>
                    <a:pt x="719462" y="978860"/>
                    <a:pt x="752771" y="973532"/>
                  </a:cubicBezTo>
                  <a:cubicBezTo>
                    <a:pt x="724623" y="1001848"/>
                    <a:pt x="683338" y="1011030"/>
                    <a:pt x="645271" y="1016827"/>
                  </a:cubicBezTo>
                  <a:cubicBezTo>
                    <a:pt x="605160" y="1022155"/>
                    <a:pt x="564747" y="1026947"/>
                    <a:pt x="524233" y="1024701"/>
                  </a:cubicBezTo>
                  <a:cubicBezTo>
                    <a:pt x="481407" y="1029326"/>
                    <a:pt x="439419" y="1016659"/>
                    <a:pt x="399811" y="1001613"/>
                  </a:cubicBezTo>
                  <a:cubicBezTo>
                    <a:pt x="389423" y="997290"/>
                    <a:pt x="377862" y="999301"/>
                    <a:pt x="367138" y="1000541"/>
                  </a:cubicBezTo>
                  <a:cubicBezTo>
                    <a:pt x="368780" y="996553"/>
                    <a:pt x="370422" y="992532"/>
                    <a:pt x="372064" y="988578"/>
                  </a:cubicBezTo>
                  <a:cubicBezTo>
                    <a:pt x="352126" y="979262"/>
                    <a:pt x="332556" y="969108"/>
                    <a:pt x="312014" y="961234"/>
                  </a:cubicBezTo>
                  <a:cubicBezTo>
                    <a:pt x="326089" y="971421"/>
                    <a:pt x="341202" y="980368"/>
                    <a:pt x="354338" y="991895"/>
                  </a:cubicBezTo>
                  <a:cubicBezTo>
                    <a:pt x="331350" y="984255"/>
                    <a:pt x="308496" y="973833"/>
                    <a:pt x="290400" y="957480"/>
                  </a:cubicBezTo>
                  <a:lnTo>
                    <a:pt x="310305" y="953191"/>
                  </a:lnTo>
                  <a:cubicBezTo>
                    <a:pt x="296399" y="943809"/>
                    <a:pt x="281587" y="935666"/>
                    <a:pt x="265804" y="929902"/>
                  </a:cubicBezTo>
                  <a:cubicBezTo>
                    <a:pt x="268653" y="934560"/>
                    <a:pt x="271601" y="939184"/>
                    <a:pt x="274517" y="943875"/>
                  </a:cubicBezTo>
                  <a:cubicBezTo>
                    <a:pt x="260711" y="936001"/>
                    <a:pt x="248144" y="926216"/>
                    <a:pt x="234573" y="918039"/>
                  </a:cubicBezTo>
                  <a:cubicBezTo>
                    <a:pt x="237890" y="923501"/>
                    <a:pt x="241375" y="928930"/>
                    <a:pt x="244894" y="934359"/>
                  </a:cubicBezTo>
                  <a:cubicBezTo>
                    <a:pt x="235478" y="932985"/>
                    <a:pt x="225693" y="930974"/>
                    <a:pt x="216343" y="930438"/>
                  </a:cubicBezTo>
                  <a:cubicBezTo>
                    <a:pt x="235176" y="940089"/>
                    <a:pt x="257259" y="943038"/>
                    <a:pt x="274316" y="956174"/>
                  </a:cubicBezTo>
                  <a:cubicBezTo>
                    <a:pt x="292378" y="969075"/>
                    <a:pt x="312417" y="979564"/>
                    <a:pt x="327898" y="995749"/>
                  </a:cubicBezTo>
                  <a:cubicBezTo>
                    <a:pt x="307155" y="991996"/>
                    <a:pt x="287217" y="984858"/>
                    <a:pt x="267044" y="978994"/>
                  </a:cubicBezTo>
                  <a:cubicBezTo>
                    <a:pt x="271501" y="978022"/>
                    <a:pt x="275958" y="977117"/>
                    <a:pt x="280448" y="976213"/>
                  </a:cubicBezTo>
                  <a:cubicBezTo>
                    <a:pt x="269725" y="968472"/>
                    <a:pt x="256790" y="967131"/>
                    <a:pt x="244190" y="970114"/>
                  </a:cubicBezTo>
                  <a:cubicBezTo>
                    <a:pt x="255684" y="977285"/>
                    <a:pt x="266206" y="987539"/>
                    <a:pt x="280012" y="990153"/>
                  </a:cubicBezTo>
                  <a:cubicBezTo>
                    <a:pt x="319923" y="999536"/>
                    <a:pt x="350685" y="1029661"/>
                    <a:pt x="389825" y="1041155"/>
                  </a:cubicBezTo>
                  <a:cubicBezTo>
                    <a:pt x="386507" y="1043668"/>
                    <a:pt x="383190" y="1046148"/>
                    <a:pt x="379872" y="1048728"/>
                  </a:cubicBezTo>
                  <a:cubicBezTo>
                    <a:pt x="410567" y="1065081"/>
                    <a:pt x="446758" y="1063741"/>
                    <a:pt x="477855" y="1078753"/>
                  </a:cubicBezTo>
                  <a:cubicBezTo>
                    <a:pt x="452857" y="1082573"/>
                    <a:pt x="428495" y="1072319"/>
                    <a:pt x="404502" y="1066991"/>
                  </a:cubicBezTo>
                  <a:cubicBezTo>
                    <a:pt x="366435" y="1056938"/>
                    <a:pt x="333092" y="1033984"/>
                    <a:pt x="294623" y="1025439"/>
                  </a:cubicBezTo>
                  <a:cubicBezTo>
                    <a:pt x="279309" y="1020479"/>
                    <a:pt x="265871" y="1011231"/>
                    <a:pt x="250959" y="1005333"/>
                  </a:cubicBezTo>
                  <a:cubicBezTo>
                    <a:pt x="298979" y="1046014"/>
                    <a:pt x="360202" y="1062970"/>
                    <a:pt x="417705" y="1085187"/>
                  </a:cubicBezTo>
                  <a:cubicBezTo>
                    <a:pt x="386675" y="1081769"/>
                    <a:pt x="354773" y="1078452"/>
                    <a:pt x="325988" y="1065550"/>
                  </a:cubicBezTo>
                  <a:cubicBezTo>
                    <a:pt x="304743" y="1056536"/>
                    <a:pt x="284101" y="1046181"/>
                    <a:pt x="263056" y="1036765"/>
                  </a:cubicBezTo>
                  <a:cubicBezTo>
                    <a:pt x="240504" y="1026645"/>
                    <a:pt x="225659" y="1004394"/>
                    <a:pt x="202135" y="996017"/>
                  </a:cubicBezTo>
                  <a:cubicBezTo>
                    <a:pt x="193825" y="991862"/>
                    <a:pt x="182766" y="991594"/>
                    <a:pt x="177774" y="982881"/>
                  </a:cubicBezTo>
                  <a:cubicBezTo>
                    <a:pt x="163498" y="960865"/>
                    <a:pt x="148084" y="938145"/>
                    <a:pt x="124794" y="924942"/>
                  </a:cubicBezTo>
                  <a:cubicBezTo>
                    <a:pt x="122180" y="915995"/>
                    <a:pt x="118628" y="907350"/>
                    <a:pt x="114004" y="899274"/>
                  </a:cubicBezTo>
                  <a:cubicBezTo>
                    <a:pt x="114808" y="906110"/>
                    <a:pt x="115881" y="912912"/>
                    <a:pt x="116819" y="919782"/>
                  </a:cubicBezTo>
                  <a:cubicBezTo>
                    <a:pt x="90514" y="890293"/>
                    <a:pt x="71915" y="855275"/>
                    <a:pt x="55764" y="819486"/>
                  </a:cubicBezTo>
                  <a:cubicBezTo>
                    <a:pt x="25002" y="766005"/>
                    <a:pt x="8414" y="705285"/>
                    <a:pt x="1444" y="644263"/>
                  </a:cubicBezTo>
                  <a:cubicBezTo>
                    <a:pt x="5264" y="587631"/>
                    <a:pt x="-8307" y="529223"/>
                    <a:pt x="9218" y="474099"/>
                  </a:cubicBezTo>
                  <a:cubicBezTo>
                    <a:pt x="23393" y="439048"/>
                    <a:pt x="17629" y="398266"/>
                    <a:pt x="40148" y="366164"/>
                  </a:cubicBezTo>
                  <a:cubicBezTo>
                    <a:pt x="36261" y="366264"/>
                    <a:pt x="32374" y="366398"/>
                    <a:pt x="28520" y="366532"/>
                  </a:cubicBezTo>
                  <a:cubicBezTo>
                    <a:pt x="37769" y="357551"/>
                    <a:pt x="48090" y="348638"/>
                    <a:pt x="51675" y="335669"/>
                  </a:cubicBezTo>
                  <a:cubicBezTo>
                    <a:pt x="57674" y="321026"/>
                    <a:pt x="52111" y="304840"/>
                    <a:pt x="55998" y="289861"/>
                  </a:cubicBezTo>
                  <a:cubicBezTo>
                    <a:pt x="63136" y="277094"/>
                    <a:pt x="80427" y="277261"/>
                    <a:pt x="88536" y="265701"/>
                  </a:cubicBezTo>
                  <a:cubicBezTo>
                    <a:pt x="99494" y="252095"/>
                    <a:pt x="111156" y="238792"/>
                    <a:pt x="118494" y="222808"/>
                  </a:cubicBezTo>
                  <a:cubicBezTo>
                    <a:pt x="114071" y="219323"/>
                    <a:pt x="109681" y="215905"/>
                    <a:pt x="105224" y="212487"/>
                  </a:cubicBezTo>
                  <a:cubicBezTo>
                    <a:pt x="119667" y="190839"/>
                    <a:pt x="144129" y="181390"/>
                    <a:pt x="161387" y="162892"/>
                  </a:cubicBezTo>
                  <a:cubicBezTo>
                    <a:pt x="171809" y="153141"/>
                    <a:pt x="183403" y="144830"/>
                    <a:pt x="194495" y="135916"/>
                  </a:cubicBezTo>
                  <a:cubicBezTo>
                    <a:pt x="195735" y="128544"/>
                    <a:pt x="196908" y="120569"/>
                    <a:pt x="202370" y="114939"/>
                  </a:cubicBezTo>
                  <a:cubicBezTo>
                    <a:pt x="215271" y="107936"/>
                    <a:pt x="229949" y="105456"/>
                    <a:pt x="243721" y="100731"/>
                  </a:cubicBezTo>
                  <a:cubicBezTo>
                    <a:pt x="242649" y="105724"/>
                    <a:pt x="241644" y="110684"/>
                    <a:pt x="240739" y="115743"/>
                  </a:cubicBezTo>
                  <a:cubicBezTo>
                    <a:pt x="252266" y="112594"/>
                    <a:pt x="253238" y="101502"/>
                    <a:pt x="251663" y="91482"/>
                  </a:cubicBezTo>
                  <a:cubicBezTo>
                    <a:pt x="258633" y="85886"/>
                    <a:pt x="265603" y="80357"/>
                    <a:pt x="272607" y="74861"/>
                  </a:cubicBezTo>
                  <a:cubicBezTo>
                    <a:pt x="267513" y="75096"/>
                    <a:pt x="262420" y="75397"/>
                    <a:pt x="257360" y="75666"/>
                  </a:cubicBezTo>
                  <a:cubicBezTo>
                    <a:pt x="263358" y="71946"/>
                    <a:pt x="269155" y="67657"/>
                    <a:pt x="275891" y="65378"/>
                  </a:cubicBezTo>
                  <a:cubicBezTo>
                    <a:pt x="289194" y="63501"/>
                    <a:pt x="301492" y="71242"/>
                    <a:pt x="314494" y="71745"/>
                  </a:cubicBezTo>
                  <a:cubicBezTo>
                    <a:pt x="334165" y="65210"/>
                    <a:pt x="351858" y="53683"/>
                    <a:pt x="370892" y="45540"/>
                  </a:cubicBezTo>
                  <a:cubicBezTo>
                    <a:pt x="358392" y="46579"/>
                    <a:pt x="345994" y="48187"/>
                    <a:pt x="333494" y="48657"/>
                  </a:cubicBezTo>
                  <a:cubicBezTo>
                    <a:pt x="348842" y="38738"/>
                    <a:pt x="367339" y="40246"/>
                    <a:pt x="384664" y="37531"/>
                  </a:cubicBezTo>
                  <a:cubicBezTo>
                    <a:pt x="411170" y="31566"/>
                    <a:pt x="437878" y="26372"/>
                    <a:pt x="464719" y="22050"/>
                  </a:cubicBezTo>
                  <a:cubicBezTo>
                    <a:pt x="459927" y="20006"/>
                    <a:pt x="450411" y="15917"/>
                    <a:pt x="445619" y="13873"/>
                  </a:cubicBezTo>
                  <a:cubicBezTo>
                    <a:pt x="455705" y="12332"/>
                    <a:pt x="465792" y="10891"/>
                    <a:pt x="475945" y="9617"/>
                  </a:cubicBezTo>
                  <a:cubicBezTo>
                    <a:pt x="474102" y="14677"/>
                    <a:pt x="472427" y="19838"/>
                    <a:pt x="470684" y="24965"/>
                  </a:cubicBezTo>
                  <a:cubicBezTo>
                    <a:pt x="480201" y="23390"/>
                    <a:pt x="490086" y="22418"/>
                    <a:pt x="499670" y="20676"/>
                  </a:cubicBezTo>
                  <a:cubicBezTo>
                    <a:pt x="498933" y="13773"/>
                    <a:pt x="498095" y="6870"/>
                    <a:pt x="497392" y="0"/>
                  </a:cubicBezTo>
                  <a:moveTo>
                    <a:pt x="270362" y="81597"/>
                  </a:moveTo>
                  <a:cubicBezTo>
                    <a:pt x="270429" y="84077"/>
                    <a:pt x="270563" y="89002"/>
                    <a:pt x="270630" y="91449"/>
                  </a:cubicBezTo>
                  <a:cubicBezTo>
                    <a:pt x="279543" y="88734"/>
                    <a:pt x="288356" y="85618"/>
                    <a:pt x="296969" y="82032"/>
                  </a:cubicBezTo>
                  <a:cubicBezTo>
                    <a:pt x="288088" y="81865"/>
                    <a:pt x="279208" y="81597"/>
                    <a:pt x="270362" y="81597"/>
                  </a:cubicBezTo>
                  <a:moveTo>
                    <a:pt x="210312" y="114571"/>
                  </a:moveTo>
                  <a:cubicBezTo>
                    <a:pt x="210814" y="115643"/>
                    <a:pt x="211753" y="117821"/>
                    <a:pt x="212222" y="118893"/>
                  </a:cubicBezTo>
                  <a:cubicBezTo>
                    <a:pt x="220934" y="120938"/>
                    <a:pt x="215070" y="107232"/>
                    <a:pt x="210312" y="114571"/>
                  </a:cubicBezTo>
                  <a:moveTo>
                    <a:pt x="226396" y="115241"/>
                  </a:moveTo>
                  <a:cubicBezTo>
                    <a:pt x="222811" y="119597"/>
                    <a:pt x="230418" y="124858"/>
                    <a:pt x="233601" y="120468"/>
                  </a:cubicBezTo>
                  <a:cubicBezTo>
                    <a:pt x="237019" y="116079"/>
                    <a:pt x="229513" y="110784"/>
                    <a:pt x="226396" y="115241"/>
                  </a:cubicBezTo>
                  <a:moveTo>
                    <a:pt x="530667" y="134107"/>
                  </a:moveTo>
                  <a:cubicBezTo>
                    <a:pt x="529963" y="135045"/>
                    <a:pt x="528623" y="136955"/>
                    <a:pt x="527919" y="137894"/>
                  </a:cubicBezTo>
                  <a:cubicBezTo>
                    <a:pt x="530768" y="148416"/>
                    <a:pt x="541893" y="132297"/>
                    <a:pt x="530667" y="134107"/>
                  </a:cubicBezTo>
                  <a:moveTo>
                    <a:pt x="470416" y="142317"/>
                  </a:moveTo>
                  <a:cubicBezTo>
                    <a:pt x="467568" y="155654"/>
                    <a:pt x="483787" y="139569"/>
                    <a:pt x="470416" y="142317"/>
                  </a:cubicBezTo>
                  <a:moveTo>
                    <a:pt x="238091" y="195397"/>
                  </a:moveTo>
                  <a:cubicBezTo>
                    <a:pt x="250926" y="192146"/>
                    <a:pt x="258164" y="180987"/>
                    <a:pt x="262721" y="169426"/>
                  </a:cubicBezTo>
                  <a:cubicBezTo>
                    <a:pt x="251965" y="175257"/>
                    <a:pt x="241945" y="183300"/>
                    <a:pt x="238091" y="195397"/>
                  </a:cubicBezTo>
                  <a:moveTo>
                    <a:pt x="202370" y="188427"/>
                  </a:moveTo>
                  <a:cubicBezTo>
                    <a:pt x="199320" y="201831"/>
                    <a:pt x="215774" y="185344"/>
                    <a:pt x="202370" y="188427"/>
                  </a:cubicBezTo>
                  <a:moveTo>
                    <a:pt x="121946" y="198480"/>
                  </a:moveTo>
                  <a:cubicBezTo>
                    <a:pt x="118896" y="211884"/>
                    <a:pt x="135350" y="195397"/>
                    <a:pt x="121946" y="198480"/>
                  </a:cubicBezTo>
                  <a:moveTo>
                    <a:pt x="135350" y="198480"/>
                  </a:moveTo>
                  <a:cubicBezTo>
                    <a:pt x="132300" y="211884"/>
                    <a:pt x="148754" y="195397"/>
                    <a:pt x="135350" y="198480"/>
                  </a:cubicBezTo>
                  <a:moveTo>
                    <a:pt x="191244" y="197776"/>
                  </a:moveTo>
                  <a:cubicBezTo>
                    <a:pt x="187458" y="206790"/>
                    <a:pt x="183872" y="215871"/>
                    <a:pt x="180722" y="225154"/>
                  </a:cubicBezTo>
                  <a:cubicBezTo>
                    <a:pt x="186754" y="217279"/>
                    <a:pt x="192685" y="209337"/>
                    <a:pt x="198751" y="201495"/>
                  </a:cubicBezTo>
                  <a:cubicBezTo>
                    <a:pt x="196874" y="200557"/>
                    <a:pt x="193121" y="198681"/>
                    <a:pt x="191244" y="197776"/>
                  </a:cubicBezTo>
                  <a:moveTo>
                    <a:pt x="214534" y="210744"/>
                  </a:moveTo>
                  <a:cubicBezTo>
                    <a:pt x="206726" y="217882"/>
                    <a:pt x="208703" y="229309"/>
                    <a:pt x="209440" y="238691"/>
                  </a:cubicBezTo>
                  <a:cubicBezTo>
                    <a:pt x="199421" y="238323"/>
                    <a:pt x="186486" y="236547"/>
                    <a:pt x="180186" y="246399"/>
                  </a:cubicBezTo>
                  <a:cubicBezTo>
                    <a:pt x="169228" y="263288"/>
                    <a:pt x="158974" y="280747"/>
                    <a:pt x="146844" y="296932"/>
                  </a:cubicBezTo>
                  <a:cubicBezTo>
                    <a:pt x="139807" y="306114"/>
                    <a:pt x="137327" y="317909"/>
                    <a:pt x="137830" y="329303"/>
                  </a:cubicBezTo>
                  <a:cubicBezTo>
                    <a:pt x="138466" y="343946"/>
                    <a:pt x="136087" y="358925"/>
                    <a:pt x="140376" y="373234"/>
                  </a:cubicBezTo>
                  <a:cubicBezTo>
                    <a:pt x="144264" y="355139"/>
                    <a:pt x="159108" y="343042"/>
                    <a:pt x="171038" y="330107"/>
                  </a:cubicBezTo>
                  <a:cubicBezTo>
                    <a:pt x="164537" y="331012"/>
                    <a:pt x="158036" y="331983"/>
                    <a:pt x="151535" y="332955"/>
                  </a:cubicBezTo>
                  <a:cubicBezTo>
                    <a:pt x="156327" y="323137"/>
                    <a:pt x="166581" y="319115"/>
                    <a:pt x="174121" y="312246"/>
                  </a:cubicBezTo>
                  <a:cubicBezTo>
                    <a:pt x="185950" y="289694"/>
                    <a:pt x="204079" y="271196"/>
                    <a:pt x="214735" y="247873"/>
                  </a:cubicBezTo>
                  <a:cubicBezTo>
                    <a:pt x="214567" y="253134"/>
                    <a:pt x="214400" y="258429"/>
                    <a:pt x="214266" y="263757"/>
                  </a:cubicBezTo>
                  <a:cubicBezTo>
                    <a:pt x="229345" y="245293"/>
                    <a:pt x="235712" y="221769"/>
                    <a:pt x="245464" y="200423"/>
                  </a:cubicBezTo>
                  <a:cubicBezTo>
                    <a:pt x="235076" y="203607"/>
                    <a:pt x="223649" y="204645"/>
                    <a:pt x="214534" y="210744"/>
                  </a:cubicBezTo>
                  <a:moveTo>
                    <a:pt x="155389" y="245226"/>
                  </a:moveTo>
                  <a:cubicBezTo>
                    <a:pt x="150966" y="247505"/>
                    <a:pt x="150932" y="249750"/>
                    <a:pt x="155288" y="252029"/>
                  </a:cubicBezTo>
                  <a:cubicBezTo>
                    <a:pt x="159712" y="249716"/>
                    <a:pt x="159745" y="247438"/>
                    <a:pt x="155389" y="245226"/>
                  </a:cubicBezTo>
                  <a:moveTo>
                    <a:pt x="62432" y="295625"/>
                  </a:moveTo>
                  <a:cubicBezTo>
                    <a:pt x="60991" y="300283"/>
                    <a:pt x="62600" y="301891"/>
                    <a:pt x="67291" y="300484"/>
                  </a:cubicBezTo>
                  <a:cubicBezTo>
                    <a:pt x="68766" y="295759"/>
                    <a:pt x="67124" y="294117"/>
                    <a:pt x="62432" y="295625"/>
                  </a:cubicBezTo>
                  <a:moveTo>
                    <a:pt x="108408" y="333759"/>
                  </a:moveTo>
                  <a:cubicBezTo>
                    <a:pt x="100701" y="345253"/>
                    <a:pt x="121577" y="336373"/>
                    <a:pt x="108408" y="333759"/>
                  </a:cubicBezTo>
                  <a:moveTo>
                    <a:pt x="138433" y="379936"/>
                  </a:moveTo>
                  <a:cubicBezTo>
                    <a:pt x="133674" y="379668"/>
                    <a:pt x="132770" y="387844"/>
                    <a:pt x="137897" y="387911"/>
                  </a:cubicBezTo>
                  <a:cubicBezTo>
                    <a:pt x="142622" y="388113"/>
                    <a:pt x="143526" y="379936"/>
                    <a:pt x="138433" y="379936"/>
                  </a:cubicBezTo>
                  <a:moveTo>
                    <a:pt x="165174" y="402689"/>
                  </a:moveTo>
                  <a:cubicBezTo>
                    <a:pt x="167788" y="402522"/>
                    <a:pt x="172982" y="402153"/>
                    <a:pt x="175595" y="401986"/>
                  </a:cubicBezTo>
                  <a:cubicBezTo>
                    <a:pt x="174054" y="396188"/>
                    <a:pt x="172479" y="390425"/>
                    <a:pt x="170870" y="384694"/>
                  </a:cubicBezTo>
                  <a:cubicBezTo>
                    <a:pt x="168960" y="390659"/>
                    <a:pt x="167084" y="396658"/>
                    <a:pt x="165174" y="402689"/>
                  </a:cubicBezTo>
                  <a:moveTo>
                    <a:pt x="116350" y="437339"/>
                  </a:moveTo>
                  <a:cubicBezTo>
                    <a:pt x="119768" y="429095"/>
                    <a:pt x="122951" y="420751"/>
                    <a:pt x="125833" y="412307"/>
                  </a:cubicBezTo>
                  <a:cubicBezTo>
                    <a:pt x="121946" y="416764"/>
                    <a:pt x="118092" y="421321"/>
                    <a:pt x="114239" y="425845"/>
                  </a:cubicBezTo>
                  <a:cubicBezTo>
                    <a:pt x="117321" y="415054"/>
                    <a:pt x="120605" y="404331"/>
                    <a:pt x="123219" y="393441"/>
                  </a:cubicBezTo>
                  <a:cubicBezTo>
                    <a:pt x="112496" y="405705"/>
                    <a:pt x="104420" y="422929"/>
                    <a:pt x="116350" y="437339"/>
                  </a:cubicBezTo>
                  <a:moveTo>
                    <a:pt x="103348" y="427219"/>
                  </a:moveTo>
                  <a:cubicBezTo>
                    <a:pt x="99963" y="436635"/>
                    <a:pt x="96914" y="446185"/>
                    <a:pt x="94032" y="455769"/>
                  </a:cubicBezTo>
                  <a:cubicBezTo>
                    <a:pt x="99293" y="458718"/>
                    <a:pt x="104621" y="461499"/>
                    <a:pt x="110016" y="464314"/>
                  </a:cubicBezTo>
                  <a:cubicBezTo>
                    <a:pt x="109179" y="451748"/>
                    <a:pt x="106230" y="439416"/>
                    <a:pt x="103348" y="427219"/>
                  </a:cubicBezTo>
                  <a:moveTo>
                    <a:pt x="152540" y="437640"/>
                  </a:moveTo>
                  <a:cubicBezTo>
                    <a:pt x="149625" y="441729"/>
                    <a:pt x="156696" y="446051"/>
                    <a:pt x="159377" y="442064"/>
                  </a:cubicBezTo>
                  <a:cubicBezTo>
                    <a:pt x="162091" y="438009"/>
                    <a:pt x="155154" y="433753"/>
                    <a:pt x="152540" y="437640"/>
                  </a:cubicBezTo>
                  <a:moveTo>
                    <a:pt x="95406" y="465688"/>
                  </a:moveTo>
                  <a:cubicBezTo>
                    <a:pt x="91653" y="476713"/>
                    <a:pt x="87933" y="487805"/>
                    <a:pt x="85889" y="499299"/>
                  </a:cubicBezTo>
                  <a:cubicBezTo>
                    <a:pt x="90413" y="499265"/>
                    <a:pt x="94970" y="499232"/>
                    <a:pt x="99494" y="499198"/>
                  </a:cubicBezTo>
                  <a:cubicBezTo>
                    <a:pt x="100634" y="490553"/>
                    <a:pt x="102309" y="482008"/>
                    <a:pt x="104085" y="473496"/>
                  </a:cubicBezTo>
                  <a:cubicBezTo>
                    <a:pt x="101203" y="470849"/>
                    <a:pt x="98288" y="468268"/>
                    <a:pt x="95406" y="465688"/>
                  </a:cubicBezTo>
                  <a:moveTo>
                    <a:pt x="38171" y="479963"/>
                  </a:moveTo>
                  <a:cubicBezTo>
                    <a:pt x="35122" y="493367"/>
                    <a:pt x="51575" y="476880"/>
                    <a:pt x="38171" y="479963"/>
                  </a:cubicBezTo>
                  <a:moveTo>
                    <a:pt x="37903" y="500572"/>
                  </a:moveTo>
                  <a:cubicBezTo>
                    <a:pt x="33144" y="500304"/>
                    <a:pt x="32240" y="508480"/>
                    <a:pt x="37367" y="508547"/>
                  </a:cubicBezTo>
                  <a:cubicBezTo>
                    <a:pt x="42092" y="508748"/>
                    <a:pt x="42996" y="500572"/>
                    <a:pt x="37903" y="500572"/>
                  </a:cubicBezTo>
                  <a:moveTo>
                    <a:pt x="85152" y="511630"/>
                  </a:moveTo>
                  <a:cubicBezTo>
                    <a:pt x="79422" y="513138"/>
                    <a:pt x="80259" y="523962"/>
                    <a:pt x="86894" y="522286"/>
                  </a:cubicBezTo>
                  <a:cubicBezTo>
                    <a:pt x="92792" y="520913"/>
                    <a:pt x="91351" y="510323"/>
                    <a:pt x="85152" y="511630"/>
                  </a:cubicBezTo>
                  <a:moveTo>
                    <a:pt x="132803" y="530195"/>
                  </a:moveTo>
                  <a:cubicBezTo>
                    <a:pt x="131362" y="534853"/>
                    <a:pt x="132971" y="536461"/>
                    <a:pt x="137662" y="535054"/>
                  </a:cubicBezTo>
                  <a:cubicBezTo>
                    <a:pt x="139103" y="530329"/>
                    <a:pt x="137495" y="528687"/>
                    <a:pt x="132803" y="530195"/>
                  </a:cubicBezTo>
                  <a:moveTo>
                    <a:pt x="142420" y="534853"/>
                  </a:moveTo>
                  <a:cubicBezTo>
                    <a:pt x="138600" y="537735"/>
                    <a:pt x="143493" y="544336"/>
                    <a:pt x="147313" y="541287"/>
                  </a:cubicBezTo>
                  <a:cubicBezTo>
                    <a:pt x="151133" y="538304"/>
                    <a:pt x="146241" y="531736"/>
                    <a:pt x="142420" y="534853"/>
                  </a:cubicBezTo>
                  <a:moveTo>
                    <a:pt x="81767" y="533814"/>
                  </a:moveTo>
                  <a:cubicBezTo>
                    <a:pt x="78182" y="550703"/>
                    <a:pt x="79254" y="567961"/>
                    <a:pt x="83208" y="584649"/>
                  </a:cubicBezTo>
                  <a:cubicBezTo>
                    <a:pt x="84649" y="573054"/>
                    <a:pt x="85554" y="561728"/>
                    <a:pt x="85889" y="550167"/>
                  </a:cubicBezTo>
                  <a:cubicBezTo>
                    <a:pt x="89642" y="551742"/>
                    <a:pt x="93429" y="553317"/>
                    <a:pt x="97182" y="554959"/>
                  </a:cubicBezTo>
                  <a:cubicBezTo>
                    <a:pt x="92558" y="547553"/>
                    <a:pt x="87330" y="540516"/>
                    <a:pt x="81767" y="533814"/>
                  </a:cubicBezTo>
                  <a:moveTo>
                    <a:pt x="28151" y="561460"/>
                  </a:moveTo>
                  <a:cubicBezTo>
                    <a:pt x="22354" y="561661"/>
                    <a:pt x="22354" y="571412"/>
                    <a:pt x="28151" y="571647"/>
                  </a:cubicBezTo>
                  <a:cubicBezTo>
                    <a:pt x="33882" y="571580"/>
                    <a:pt x="33882" y="561460"/>
                    <a:pt x="28151" y="561460"/>
                  </a:cubicBezTo>
                  <a:moveTo>
                    <a:pt x="77076" y="604688"/>
                  </a:moveTo>
                  <a:cubicBezTo>
                    <a:pt x="79422" y="611322"/>
                    <a:pt x="83007" y="617488"/>
                    <a:pt x="87866" y="622682"/>
                  </a:cubicBezTo>
                  <a:cubicBezTo>
                    <a:pt x="84850" y="616315"/>
                    <a:pt x="81265" y="610284"/>
                    <a:pt x="77076" y="604688"/>
                  </a:cubicBezTo>
                  <a:moveTo>
                    <a:pt x="76607" y="633607"/>
                  </a:moveTo>
                  <a:cubicBezTo>
                    <a:pt x="81265" y="640912"/>
                    <a:pt x="85822" y="648351"/>
                    <a:pt x="90949" y="655388"/>
                  </a:cubicBezTo>
                  <a:cubicBezTo>
                    <a:pt x="90178" y="648150"/>
                    <a:pt x="89274" y="640979"/>
                    <a:pt x="88235" y="633808"/>
                  </a:cubicBezTo>
                  <a:cubicBezTo>
                    <a:pt x="85319" y="633774"/>
                    <a:pt x="79522" y="633674"/>
                    <a:pt x="76607" y="633607"/>
                  </a:cubicBezTo>
                  <a:moveTo>
                    <a:pt x="90011" y="693858"/>
                  </a:moveTo>
                  <a:cubicBezTo>
                    <a:pt x="93529" y="694662"/>
                    <a:pt x="97081" y="695499"/>
                    <a:pt x="100634" y="696371"/>
                  </a:cubicBezTo>
                  <a:cubicBezTo>
                    <a:pt x="98254" y="685815"/>
                    <a:pt x="95439" y="675360"/>
                    <a:pt x="92290" y="665073"/>
                  </a:cubicBezTo>
                  <a:cubicBezTo>
                    <a:pt x="91284" y="674589"/>
                    <a:pt x="90614" y="684207"/>
                    <a:pt x="90011" y="693858"/>
                  </a:cubicBezTo>
                  <a:moveTo>
                    <a:pt x="101806" y="722040"/>
                  </a:moveTo>
                  <a:cubicBezTo>
                    <a:pt x="98958" y="735376"/>
                    <a:pt x="115177" y="719292"/>
                    <a:pt x="101806" y="722040"/>
                  </a:cubicBezTo>
                  <a:moveTo>
                    <a:pt x="80360" y="721671"/>
                  </a:moveTo>
                  <a:cubicBezTo>
                    <a:pt x="85319" y="738928"/>
                    <a:pt x="95842" y="753773"/>
                    <a:pt x="101706" y="770696"/>
                  </a:cubicBezTo>
                  <a:cubicBezTo>
                    <a:pt x="115948" y="810003"/>
                    <a:pt x="142085" y="843446"/>
                    <a:pt x="169061" y="874878"/>
                  </a:cubicBezTo>
                  <a:cubicBezTo>
                    <a:pt x="148452" y="839458"/>
                    <a:pt x="123990" y="806116"/>
                    <a:pt x="106598" y="768920"/>
                  </a:cubicBezTo>
                  <a:cubicBezTo>
                    <a:pt x="98723" y="752768"/>
                    <a:pt x="97350" y="731590"/>
                    <a:pt x="80360" y="721671"/>
                  </a:cubicBezTo>
                  <a:moveTo>
                    <a:pt x="113736" y="739130"/>
                  </a:moveTo>
                  <a:cubicBezTo>
                    <a:pt x="110687" y="743184"/>
                    <a:pt x="114172" y="752902"/>
                    <a:pt x="119868" y="751729"/>
                  </a:cubicBezTo>
                  <a:cubicBezTo>
                    <a:pt x="122918" y="747641"/>
                    <a:pt x="119399" y="737823"/>
                    <a:pt x="113736" y="739130"/>
                  </a:cubicBezTo>
                  <a:moveTo>
                    <a:pt x="119332" y="756320"/>
                  </a:moveTo>
                  <a:cubicBezTo>
                    <a:pt x="117523" y="761246"/>
                    <a:pt x="115747" y="766273"/>
                    <a:pt x="114138" y="771333"/>
                  </a:cubicBezTo>
                  <a:cubicBezTo>
                    <a:pt x="121343" y="773879"/>
                    <a:pt x="128581" y="776292"/>
                    <a:pt x="135920" y="778504"/>
                  </a:cubicBezTo>
                  <a:cubicBezTo>
                    <a:pt x="130658" y="770863"/>
                    <a:pt x="125062" y="763525"/>
                    <a:pt x="119332" y="756320"/>
                  </a:cubicBezTo>
                  <a:moveTo>
                    <a:pt x="140410" y="771467"/>
                  </a:moveTo>
                  <a:cubicBezTo>
                    <a:pt x="137662" y="775454"/>
                    <a:pt x="144599" y="779710"/>
                    <a:pt x="147246" y="775890"/>
                  </a:cubicBezTo>
                  <a:cubicBezTo>
                    <a:pt x="150128" y="771701"/>
                    <a:pt x="143091" y="767412"/>
                    <a:pt x="140410" y="771467"/>
                  </a:cubicBezTo>
                  <a:moveTo>
                    <a:pt x="123286" y="788188"/>
                  </a:moveTo>
                  <a:cubicBezTo>
                    <a:pt x="140477" y="808060"/>
                    <a:pt x="154350" y="830377"/>
                    <a:pt x="166983" y="853432"/>
                  </a:cubicBezTo>
                  <a:cubicBezTo>
                    <a:pt x="181393" y="871460"/>
                    <a:pt x="198918" y="886875"/>
                    <a:pt x="216846" y="901351"/>
                  </a:cubicBezTo>
                  <a:cubicBezTo>
                    <a:pt x="201767" y="878297"/>
                    <a:pt x="177975" y="861877"/>
                    <a:pt x="164939" y="837481"/>
                  </a:cubicBezTo>
                  <a:cubicBezTo>
                    <a:pt x="157064" y="816571"/>
                    <a:pt x="143761" y="797973"/>
                    <a:pt x="123286" y="788188"/>
                  </a:cubicBezTo>
                  <a:moveTo>
                    <a:pt x="150429" y="788858"/>
                  </a:moveTo>
                  <a:cubicBezTo>
                    <a:pt x="146978" y="792645"/>
                    <a:pt x="153311" y="798945"/>
                    <a:pt x="157131" y="795560"/>
                  </a:cubicBezTo>
                  <a:cubicBezTo>
                    <a:pt x="160717" y="791673"/>
                    <a:pt x="154283" y="785239"/>
                    <a:pt x="150429" y="788858"/>
                  </a:cubicBezTo>
                  <a:moveTo>
                    <a:pt x="166983" y="822569"/>
                  </a:moveTo>
                  <a:cubicBezTo>
                    <a:pt x="163264" y="826021"/>
                    <a:pt x="168826" y="833159"/>
                    <a:pt x="173015" y="829941"/>
                  </a:cubicBezTo>
                  <a:cubicBezTo>
                    <a:pt x="176701" y="826423"/>
                    <a:pt x="171172" y="819285"/>
                    <a:pt x="166983" y="822569"/>
                  </a:cubicBezTo>
                  <a:moveTo>
                    <a:pt x="177539" y="833561"/>
                  </a:moveTo>
                  <a:cubicBezTo>
                    <a:pt x="181962" y="838051"/>
                    <a:pt x="186453" y="842474"/>
                    <a:pt x="191043" y="846864"/>
                  </a:cubicBezTo>
                  <a:cubicBezTo>
                    <a:pt x="190909" y="841871"/>
                    <a:pt x="190742" y="836912"/>
                    <a:pt x="190541" y="831986"/>
                  </a:cubicBezTo>
                  <a:cubicBezTo>
                    <a:pt x="186185" y="832455"/>
                    <a:pt x="181862" y="832957"/>
                    <a:pt x="177539" y="833561"/>
                  </a:cubicBezTo>
                  <a:moveTo>
                    <a:pt x="136154" y="855242"/>
                  </a:moveTo>
                  <a:cubicBezTo>
                    <a:pt x="134713" y="859899"/>
                    <a:pt x="136322" y="861508"/>
                    <a:pt x="141013" y="860100"/>
                  </a:cubicBezTo>
                  <a:cubicBezTo>
                    <a:pt x="142454" y="855342"/>
                    <a:pt x="140846" y="853734"/>
                    <a:pt x="136154" y="855242"/>
                  </a:cubicBezTo>
                  <a:moveTo>
                    <a:pt x="141315" y="863385"/>
                  </a:moveTo>
                  <a:cubicBezTo>
                    <a:pt x="148787" y="879302"/>
                    <a:pt x="162158" y="890997"/>
                    <a:pt x="174724" y="902926"/>
                  </a:cubicBezTo>
                  <a:cubicBezTo>
                    <a:pt x="166011" y="887914"/>
                    <a:pt x="154015" y="875080"/>
                    <a:pt x="141315" y="863385"/>
                  </a:cubicBezTo>
                  <a:moveTo>
                    <a:pt x="172713" y="879603"/>
                  </a:moveTo>
                  <a:cubicBezTo>
                    <a:pt x="178310" y="885702"/>
                    <a:pt x="184006" y="891801"/>
                    <a:pt x="189770" y="897866"/>
                  </a:cubicBezTo>
                  <a:cubicBezTo>
                    <a:pt x="184476" y="891399"/>
                    <a:pt x="178779" y="885300"/>
                    <a:pt x="172713" y="879603"/>
                  </a:cubicBezTo>
                  <a:moveTo>
                    <a:pt x="144364" y="890259"/>
                  </a:moveTo>
                  <a:cubicBezTo>
                    <a:pt x="150831" y="902256"/>
                    <a:pt x="161086" y="911438"/>
                    <a:pt x="171842" y="919648"/>
                  </a:cubicBezTo>
                  <a:cubicBezTo>
                    <a:pt x="163498" y="909126"/>
                    <a:pt x="154216" y="899307"/>
                    <a:pt x="144364" y="890259"/>
                  </a:cubicBezTo>
                  <a:moveTo>
                    <a:pt x="222844" y="906813"/>
                  </a:moveTo>
                  <a:cubicBezTo>
                    <a:pt x="218991" y="909695"/>
                    <a:pt x="223917" y="916297"/>
                    <a:pt x="227737" y="913247"/>
                  </a:cubicBezTo>
                  <a:cubicBezTo>
                    <a:pt x="231557" y="910265"/>
                    <a:pt x="226665" y="903697"/>
                    <a:pt x="222844" y="906813"/>
                  </a:cubicBezTo>
                  <a:moveTo>
                    <a:pt x="262889" y="912745"/>
                  </a:moveTo>
                  <a:cubicBezTo>
                    <a:pt x="255885" y="916230"/>
                    <a:pt x="265670" y="924875"/>
                    <a:pt x="269758" y="919480"/>
                  </a:cubicBezTo>
                  <a:cubicBezTo>
                    <a:pt x="272841" y="915425"/>
                    <a:pt x="266675" y="910801"/>
                    <a:pt x="262889" y="912745"/>
                  </a:cubicBezTo>
                  <a:moveTo>
                    <a:pt x="204816" y="916062"/>
                  </a:moveTo>
                  <a:cubicBezTo>
                    <a:pt x="202738" y="921792"/>
                    <a:pt x="215137" y="925378"/>
                    <a:pt x="215975" y="919112"/>
                  </a:cubicBezTo>
                  <a:cubicBezTo>
                    <a:pt x="214701" y="914789"/>
                    <a:pt x="207999" y="912678"/>
                    <a:pt x="204816" y="916062"/>
                  </a:cubicBezTo>
                  <a:moveTo>
                    <a:pt x="202973" y="930672"/>
                  </a:moveTo>
                  <a:cubicBezTo>
                    <a:pt x="199387" y="934493"/>
                    <a:pt x="205821" y="940926"/>
                    <a:pt x="209675" y="937374"/>
                  </a:cubicBezTo>
                  <a:cubicBezTo>
                    <a:pt x="213093" y="933521"/>
                    <a:pt x="206760" y="927221"/>
                    <a:pt x="202973" y="930672"/>
                  </a:cubicBezTo>
                  <a:moveTo>
                    <a:pt x="222911" y="950343"/>
                  </a:moveTo>
                  <a:cubicBezTo>
                    <a:pt x="219996" y="954431"/>
                    <a:pt x="227067" y="958754"/>
                    <a:pt x="229747" y="954766"/>
                  </a:cubicBezTo>
                  <a:cubicBezTo>
                    <a:pt x="232462" y="950712"/>
                    <a:pt x="225525" y="946456"/>
                    <a:pt x="222911" y="950343"/>
                  </a:cubicBezTo>
                  <a:moveTo>
                    <a:pt x="209910" y="957782"/>
                  </a:moveTo>
                  <a:cubicBezTo>
                    <a:pt x="207128" y="962675"/>
                    <a:pt x="214500" y="970047"/>
                    <a:pt x="219426" y="967299"/>
                  </a:cubicBezTo>
                  <a:cubicBezTo>
                    <a:pt x="221806" y="962474"/>
                    <a:pt x="214701" y="955369"/>
                    <a:pt x="209910" y="957782"/>
                  </a:cubicBezTo>
                  <a:moveTo>
                    <a:pt x="203308" y="968371"/>
                  </a:moveTo>
                  <a:cubicBezTo>
                    <a:pt x="209038" y="977586"/>
                    <a:pt x="217349" y="984691"/>
                    <a:pt x="227167" y="989282"/>
                  </a:cubicBezTo>
                  <a:cubicBezTo>
                    <a:pt x="220633" y="980837"/>
                    <a:pt x="212322" y="974001"/>
                    <a:pt x="203308" y="968371"/>
                  </a:cubicBezTo>
                  <a:moveTo>
                    <a:pt x="231289" y="975207"/>
                  </a:moveTo>
                  <a:cubicBezTo>
                    <a:pt x="241845" y="985796"/>
                    <a:pt x="252869" y="996352"/>
                    <a:pt x="266307" y="1003255"/>
                  </a:cubicBezTo>
                  <a:cubicBezTo>
                    <a:pt x="256455" y="991795"/>
                    <a:pt x="243755" y="983417"/>
                    <a:pt x="231289" y="975207"/>
                  </a:cubicBezTo>
                  <a:moveTo>
                    <a:pt x="271233" y="1003590"/>
                  </a:moveTo>
                  <a:cubicBezTo>
                    <a:pt x="268317" y="1008114"/>
                    <a:pt x="275824" y="1014246"/>
                    <a:pt x="279878" y="1010828"/>
                  </a:cubicBezTo>
                  <a:cubicBezTo>
                    <a:pt x="282760" y="1006238"/>
                    <a:pt x="275254" y="1000105"/>
                    <a:pt x="271233" y="1003590"/>
                  </a:cubicBezTo>
                  <a:moveTo>
                    <a:pt x="466529" y="1012973"/>
                  </a:moveTo>
                  <a:cubicBezTo>
                    <a:pt x="465390" y="1018971"/>
                    <a:pt x="477755" y="1018971"/>
                    <a:pt x="476649" y="1012973"/>
                  </a:cubicBezTo>
                  <a:cubicBezTo>
                    <a:pt x="474672" y="1009388"/>
                    <a:pt x="468473" y="1009388"/>
                    <a:pt x="466529" y="1012973"/>
                  </a:cubicBezTo>
                  <a:moveTo>
                    <a:pt x="329942" y="1026578"/>
                  </a:moveTo>
                  <a:cubicBezTo>
                    <a:pt x="339828" y="1030633"/>
                    <a:pt x="350115" y="1033749"/>
                    <a:pt x="360671" y="1035592"/>
                  </a:cubicBezTo>
                  <a:cubicBezTo>
                    <a:pt x="351121" y="1030532"/>
                    <a:pt x="341269" y="1021384"/>
                    <a:pt x="329942" y="102657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FEC38A31-C82D-4654-B383-F6268A5EEAF2}"/>
                </a:ext>
              </a:extLst>
            </p:cNvPr>
            <p:cNvSpPr/>
            <p:nvPr/>
          </p:nvSpPr>
          <p:spPr>
            <a:xfrm>
              <a:off x="6712083" y="3947898"/>
              <a:ext cx="10169" cy="8869"/>
            </a:xfrm>
            <a:custGeom>
              <a:avLst/>
              <a:gdLst>
                <a:gd name="connsiteX0" fmla="*/ 668 w 10169"/>
                <a:gd name="connsiteY0" fmla="*/ 1901 h 8869"/>
                <a:gd name="connsiteX1" fmla="*/ 9514 w 10169"/>
                <a:gd name="connsiteY1" fmla="*/ 6995 h 8869"/>
                <a:gd name="connsiteX2" fmla="*/ 668 w 10169"/>
                <a:gd name="connsiteY2" fmla="*/ 1901 h 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9" h="8869">
                  <a:moveTo>
                    <a:pt x="668" y="1901"/>
                  </a:moveTo>
                  <a:cubicBezTo>
                    <a:pt x="3784" y="-2690"/>
                    <a:pt x="12631" y="1834"/>
                    <a:pt x="9514" y="6995"/>
                  </a:cubicBezTo>
                  <a:cubicBezTo>
                    <a:pt x="6364" y="11552"/>
                    <a:pt x="-2482" y="6995"/>
                    <a:pt x="668" y="190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C304FED1-3CE1-4D3F-8AD1-D169EA6AB6C1}"/>
                </a:ext>
              </a:extLst>
            </p:cNvPr>
            <p:cNvSpPr/>
            <p:nvPr/>
          </p:nvSpPr>
          <p:spPr>
            <a:xfrm>
              <a:off x="6762513" y="3953918"/>
              <a:ext cx="6365" cy="6713"/>
            </a:xfrm>
            <a:custGeom>
              <a:avLst/>
              <a:gdLst>
                <a:gd name="connsiteX0" fmla="*/ 0 w 6365"/>
                <a:gd name="connsiteY0" fmla="*/ 2181 h 6713"/>
                <a:gd name="connsiteX1" fmla="*/ 1910 w 6365"/>
                <a:gd name="connsiteY1" fmla="*/ 6504 h 6713"/>
                <a:gd name="connsiteX2" fmla="*/ 0 w 6365"/>
                <a:gd name="connsiteY2" fmla="*/ 2181 h 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5" h="6713">
                  <a:moveTo>
                    <a:pt x="0" y="2181"/>
                  </a:moveTo>
                  <a:cubicBezTo>
                    <a:pt x="4725" y="-5158"/>
                    <a:pt x="10589" y="8548"/>
                    <a:pt x="1910" y="6504"/>
                  </a:cubicBezTo>
                  <a:cubicBezTo>
                    <a:pt x="1441" y="5431"/>
                    <a:pt x="503" y="3253"/>
                    <a:pt x="0" y="218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44FF5C06-7027-4640-97BF-A742D00404D8}"/>
                </a:ext>
              </a:extLst>
            </p:cNvPr>
            <p:cNvSpPr/>
            <p:nvPr/>
          </p:nvSpPr>
          <p:spPr>
            <a:xfrm>
              <a:off x="6781659" y="3959008"/>
              <a:ext cx="5893" cy="5893"/>
            </a:xfrm>
            <a:custGeom>
              <a:avLst/>
              <a:gdLst>
                <a:gd name="connsiteX0" fmla="*/ 524 w 5893"/>
                <a:gd name="connsiteY0" fmla="*/ 542 h 5893"/>
                <a:gd name="connsiteX1" fmla="*/ 5383 w 5893"/>
                <a:gd name="connsiteY1" fmla="*/ 5401 h 5893"/>
                <a:gd name="connsiteX2" fmla="*/ 524 w 5893"/>
                <a:gd name="connsiteY2" fmla="*/ 54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3" h="5893">
                  <a:moveTo>
                    <a:pt x="524" y="542"/>
                  </a:moveTo>
                  <a:cubicBezTo>
                    <a:pt x="5215" y="-966"/>
                    <a:pt x="6824" y="676"/>
                    <a:pt x="5383" y="5401"/>
                  </a:cubicBezTo>
                  <a:cubicBezTo>
                    <a:pt x="692" y="6809"/>
                    <a:pt x="-950" y="5200"/>
                    <a:pt x="524" y="54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2253609D-ECAB-4C41-BBC3-37969120808E}"/>
                </a:ext>
              </a:extLst>
            </p:cNvPr>
            <p:cNvSpPr/>
            <p:nvPr/>
          </p:nvSpPr>
          <p:spPr>
            <a:xfrm>
              <a:off x="6512913" y="3975946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CA6D6020-E50E-4622-A44F-28544F40892B}"/>
                </a:ext>
              </a:extLst>
            </p:cNvPr>
            <p:cNvSpPr/>
            <p:nvPr/>
          </p:nvSpPr>
          <p:spPr>
            <a:xfrm>
              <a:off x="6381208" y="4029037"/>
              <a:ext cx="8985" cy="8047"/>
            </a:xfrm>
            <a:custGeom>
              <a:avLst/>
              <a:gdLst>
                <a:gd name="connsiteX0" fmla="*/ 4720 w 8985"/>
                <a:gd name="connsiteY0" fmla="*/ 80 h 8047"/>
                <a:gd name="connsiteX1" fmla="*/ 4318 w 8985"/>
                <a:gd name="connsiteY1" fmla="*/ 7989 h 8047"/>
                <a:gd name="connsiteX2" fmla="*/ 4720 w 8985"/>
                <a:gd name="connsiteY2" fmla="*/ 80 h 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85" h="8047">
                  <a:moveTo>
                    <a:pt x="4720" y="80"/>
                  </a:moveTo>
                  <a:cubicBezTo>
                    <a:pt x="11020" y="-958"/>
                    <a:pt x="9880" y="8425"/>
                    <a:pt x="4318" y="7989"/>
                  </a:cubicBezTo>
                  <a:cubicBezTo>
                    <a:pt x="-2083" y="8860"/>
                    <a:pt x="-876" y="-288"/>
                    <a:pt x="4720" y="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0C4FF20F-8B9D-4AFA-A460-F27334BAE001}"/>
                </a:ext>
              </a:extLst>
            </p:cNvPr>
            <p:cNvSpPr/>
            <p:nvPr/>
          </p:nvSpPr>
          <p:spPr>
            <a:xfrm>
              <a:off x="6309062" y="4083823"/>
              <a:ext cx="10648" cy="10791"/>
            </a:xfrm>
            <a:custGeom>
              <a:avLst/>
              <a:gdLst>
                <a:gd name="connsiteX0" fmla="*/ 6729 w 10648"/>
                <a:gd name="connsiteY0" fmla="*/ 16 h 10791"/>
                <a:gd name="connsiteX1" fmla="*/ 664 w 10648"/>
                <a:gd name="connsiteY1" fmla="*/ 10103 h 10791"/>
                <a:gd name="connsiteX2" fmla="*/ 6729 w 10648"/>
                <a:gd name="connsiteY2" fmla="*/ 16 h 1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8" h="10791">
                  <a:moveTo>
                    <a:pt x="6729" y="16"/>
                  </a:moveTo>
                  <a:cubicBezTo>
                    <a:pt x="16145" y="-553"/>
                    <a:pt x="6360" y="14090"/>
                    <a:pt x="664" y="10103"/>
                  </a:cubicBezTo>
                  <a:cubicBezTo>
                    <a:pt x="-1749" y="5914"/>
                    <a:pt x="2909" y="1156"/>
                    <a:pt x="6729" y="16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47663D6E-708D-4796-BB12-5D1BB657EA2F}"/>
                </a:ext>
              </a:extLst>
            </p:cNvPr>
            <p:cNvSpPr/>
            <p:nvPr/>
          </p:nvSpPr>
          <p:spPr>
            <a:xfrm>
              <a:off x="6553125" y="4116688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6D2E98A5-C438-408F-9831-28BCD52C0A65}"/>
                </a:ext>
              </a:extLst>
            </p:cNvPr>
            <p:cNvSpPr/>
            <p:nvPr/>
          </p:nvSpPr>
          <p:spPr>
            <a:xfrm>
              <a:off x="6491082" y="4148276"/>
              <a:ext cx="6389" cy="6713"/>
            </a:xfrm>
            <a:custGeom>
              <a:avLst/>
              <a:gdLst>
                <a:gd name="connsiteX0" fmla="*/ 0 w 6389"/>
                <a:gd name="connsiteY0" fmla="*/ 2181 h 6713"/>
                <a:gd name="connsiteX1" fmla="*/ 1910 w 6389"/>
                <a:gd name="connsiteY1" fmla="*/ 6504 h 6713"/>
                <a:gd name="connsiteX2" fmla="*/ 0 w 6389"/>
                <a:gd name="connsiteY2" fmla="*/ 2181 h 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9" h="6713">
                  <a:moveTo>
                    <a:pt x="0" y="2181"/>
                  </a:moveTo>
                  <a:cubicBezTo>
                    <a:pt x="4758" y="-5158"/>
                    <a:pt x="10623" y="8548"/>
                    <a:pt x="1910" y="6504"/>
                  </a:cubicBezTo>
                  <a:cubicBezTo>
                    <a:pt x="1441" y="5431"/>
                    <a:pt x="503" y="3253"/>
                    <a:pt x="0" y="218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7FF3301C-6B81-46A6-8D2A-B6725D513EF1}"/>
                </a:ext>
              </a:extLst>
            </p:cNvPr>
            <p:cNvSpPr/>
            <p:nvPr/>
          </p:nvSpPr>
          <p:spPr>
            <a:xfrm>
              <a:off x="6458681" y="4167711"/>
              <a:ext cx="8276" cy="8921"/>
            </a:xfrm>
            <a:custGeom>
              <a:avLst/>
              <a:gdLst>
                <a:gd name="connsiteX0" fmla="*/ 4286 w 8276"/>
                <a:gd name="connsiteY0" fmla="*/ 3 h 8921"/>
                <a:gd name="connsiteX1" fmla="*/ 4017 w 8276"/>
                <a:gd name="connsiteY1" fmla="*/ 8917 h 8921"/>
                <a:gd name="connsiteX2" fmla="*/ 4286 w 8276"/>
                <a:gd name="connsiteY2" fmla="*/ 3 h 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76" h="8921">
                  <a:moveTo>
                    <a:pt x="4286" y="3"/>
                  </a:moveTo>
                  <a:cubicBezTo>
                    <a:pt x="9848" y="-131"/>
                    <a:pt x="9446" y="9151"/>
                    <a:pt x="4017" y="8917"/>
                  </a:cubicBezTo>
                  <a:cubicBezTo>
                    <a:pt x="-1612" y="8950"/>
                    <a:pt x="-1143" y="-198"/>
                    <a:pt x="4286" y="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7A274AD8-8C1F-42D1-A31E-F6AA32625AF7}"/>
                </a:ext>
              </a:extLst>
            </p:cNvPr>
            <p:cNvSpPr/>
            <p:nvPr/>
          </p:nvSpPr>
          <p:spPr>
            <a:xfrm>
              <a:off x="6221377" y="4187059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BAB392EF-1E62-49E0-B9D7-3324B05AE531}"/>
                </a:ext>
              </a:extLst>
            </p:cNvPr>
            <p:cNvSpPr/>
            <p:nvPr/>
          </p:nvSpPr>
          <p:spPr>
            <a:xfrm>
              <a:off x="6231429" y="4187059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9DD52FE6-61F2-4A92-BA48-6D4916DC1127}"/>
                </a:ext>
              </a:extLst>
            </p:cNvPr>
            <p:cNvSpPr/>
            <p:nvPr/>
          </p:nvSpPr>
          <p:spPr>
            <a:xfrm>
              <a:off x="6204236" y="4196265"/>
              <a:ext cx="19971" cy="21647"/>
            </a:xfrm>
            <a:custGeom>
              <a:avLst/>
              <a:gdLst>
                <a:gd name="connsiteX0" fmla="*/ 0 w 19971"/>
                <a:gd name="connsiteY0" fmla="*/ 21648 h 21647"/>
                <a:gd name="connsiteX1" fmla="*/ 16051 w 19971"/>
                <a:gd name="connsiteY1" fmla="*/ 0 h 21647"/>
                <a:gd name="connsiteX2" fmla="*/ 19972 w 19971"/>
                <a:gd name="connsiteY2" fmla="*/ 10690 h 21647"/>
                <a:gd name="connsiteX3" fmla="*/ 0 w 19971"/>
                <a:gd name="connsiteY3" fmla="*/ 21648 h 2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71" h="21647">
                  <a:moveTo>
                    <a:pt x="0" y="21648"/>
                  </a:moveTo>
                  <a:cubicBezTo>
                    <a:pt x="5295" y="14376"/>
                    <a:pt x="10656" y="7171"/>
                    <a:pt x="16051" y="0"/>
                  </a:cubicBezTo>
                  <a:cubicBezTo>
                    <a:pt x="17358" y="3519"/>
                    <a:pt x="18665" y="7104"/>
                    <a:pt x="19972" y="10690"/>
                  </a:cubicBezTo>
                  <a:cubicBezTo>
                    <a:pt x="13337" y="14376"/>
                    <a:pt x="6702" y="18062"/>
                    <a:pt x="0" y="2164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BA412E79-0DD9-40FD-9DD5-3012512A60DF}"/>
                </a:ext>
              </a:extLst>
            </p:cNvPr>
            <p:cNvSpPr/>
            <p:nvPr/>
          </p:nvSpPr>
          <p:spPr>
            <a:xfrm>
              <a:off x="6299103" y="4202498"/>
              <a:ext cx="20982" cy="43428"/>
            </a:xfrm>
            <a:custGeom>
              <a:avLst/>
              <a:gdLst>
                <a:gd name="connsiteX0" fmla="*/ 0 w 20982"/>
                <a:gd name="connsiteY0" fmla="*/ 43429 h 43428"/>
                <a:gd name="connsiteX1" fmla="*/ 20441 w 20982"/>
                <a:gd name="connsiteY1" fmla="*/ 0 h 43428"/>
                <a:gd name="connsiteX2" fmla="*/ 0 w 20982"/>
                <a:gd name="connsiteY2" fmla="*/ 43429 h 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82" h="43428">
                  <a:moveTo>
                    <a:pt x="0" y="43429"/>
                  </a:moveTo>
                  <a:cubicBezTo>
                    <a:pt x="1005" y="26707"/>
                    <a:pt x="11326" y="13236"/>
                    <a:pt x="20441" y="0"/>
                  </a:cubicBezTo>
                  <a:cubicBezTo>
                    <a:pt x="23356" y="18095"/>
                    <a:pt x="14208" y="33711"/>
                    <a:pt x="0" y="43429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272AEED8-9863-4DDB-836C-CC8629D79F91}"/>
                </a:ext>
              </a:extLst>
            </p:cNvPr>
            <p:cNvSpPr/>
            <p:nvPr/>
          </p:nvSpPr>
          <p:spPr>
            <a:xfrm>
              <a:off x="6385995" y="4217778"/>
              <a:ext cx="18195" cy="21044"/>
            </a:xfrm>
            <a:custGeom>
              <a:avLst/>
              <a:gdLst>
                <a:gd name="connsiteX0" fmla="*/ 7372 w 18195"/>
                <a:gd name="connsiteY0" fmla="*/ 168 h 21044"/>
                <a:gd name="connsiteX1" fmla="*/ 18196 w 18195"/>
                <a:gd name="connsiteY1" fmla="*/ 0 h 21044"/>
                <a:gd name="connsiteX2" fmla="*/ 0 w 18195"/>
                <a:gd name="connsiteY2" fmla="*/ 21044 h 21044"/>
                <a:gd name="connsiteX3" fmla="*/ 7372 w 18195"/>
                <a:gd name="connsiteY3" fmla="*/ 168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5" h="21044">
                  <a:moveTo>
                    <a:pt x="7372" y="168"/>
                  </a:moveTo>
                  <a:cubicBezTo>
                    <a:pt x="10086" y="134"/>
                    <a:pt x="15482" y="33"/>
                    <a:pt x="18196" y="0"/>
                  </a:cubicBezTo>
                  <a:cubicBezTo>
                    <a:pt x="12432" y="7272"/>
                    <a:pt x="6400" y="14309"/>
                    <a:pt x="0" y="21044"/>
                  </a:cubicBezTo>
                  <a:cubicBezTo>
                    <a:pt x="2446" y="14074"/>
                    <a:pt x="4993" y="7138"/>
                    <a:pt x="7372" y="16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4858C390-B4E4-42F2-8C23-B31B6E42E4F6}"/>
                </a:ext>
              </a:extLst>
            </p:cNvPr>
            <p:cNvSpPr/>
            <p:nvPr/>
          </p:nvSpPr>
          <p:spPr>
            <a:xfrm>
              <a:off x="6276853" y="4259632"/>
              <a:ext cx="15045" cy="14074"/>
            </a:xfrm>
            <a:custGeom>
              <a:avLst/>
              <a:gdLst>
                <a:gd name="connsiteX0" fmla="*/ 0 w 15045"/>
                <a:gd name="connsiteY0" fmla="*/ 14074 h 14074"/>
                <a:gd name="connsiteX1" fmla="*/ 10254 w 15045"/>
                <a:gd name="connsiteY1" fmla="*/ 0 h 14074"/>
                <a:gd name="connsiteX2" fmla="*/ 15046 w 15045"/>
                <a:gd name="connsiteY2" fmla="*/ 7607 h 14074"/>
                <a:gd name="connsiteX3" fmla="*/ 0 w 15045"/>
                <a:gd name="connsiteY3" fmla="*/ 14074 h 14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5" h="14074">
                  <a:moveTo>
                    <a:pt x="0" y="14074"/>
                  </a:moveTo>
                  <a:cubicBezTo>
                    <a:pt x="3351" y="9316"/>
                    <a:pt x="6769" y="4658"/>
                    <a:pt x="10254" y="0"/>
                  </a:cubicBezTo>
                  <a:cubicBezTo>
                    <a:pt x="11460" y="1910"/>
                    <a:pt x="13840" y="5730"/>
                    <a:pt x="15046" y="7607"/>
                  </a:cubicBezTo>
                  <a:cubicBezTo>
                    <a:pt x="10019" y="9751"/>
                    <a:pt x="5026" y="11930"/>
                    <a:pt x="0" y="1407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8C1D6823-B916-44A1-87C3-9536C076807E}"/>
                </a:ext>
              </a:extLst>
            </p:cNvPr>
            <p:cNvSpPr/>
            <p:nvPr/>
          </p:nvSpPr>
          <p:spPr>
            <a:xfrm>
              <a:off x="6153202" y="4329266"/>
              <a:ext cx="8697" cy="10187"/>
            </a:xfrm>
            <a:custGeom>
              <a:avLst/>
              <a:gdLst>
                <a:gd name="connsiteX0" fmla="*/ 4758 w 8697"/>
                <a:gd name="connsiteY0" fmla="*/ 0 h 10187"/>
                <a:gd name="connsiteX1" fmla="*/ 3953 w 8697"/>
                <a:gd name="connsiteY1" fmla="*/ 10187 h 10187"/>
                <a:gd name="connsiteX2" fmla="*/ 4758 w 8697"/>
                <a:gd name="connsiteY2" fmla="*/ 0 h 1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" h="10187">
                  <a:moveTo>
                    <a:pt x="4758" y="0"/>
                  </a:moveTo>
                  <a:cubicBezTo>
                    <a:pt x="10689" y="302"/>
                    <a:pt x="9516" y="10187"/>
                    <a:pt x="3953" y="10187"/>
                  </a:cubicBezTo>
                  <a:cubicBezTo>
                    <a:pt x="-2011" y="9852"/>
                    <a:pt x="-805" y="-67"/>
                    <a:pt x="4758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5923EF01-E961-4F5C-9A89-CCABFA716589}"/>
                </a:ext>
              </a:extLst>
            </p:cNvPr>
            <p:cNvSpPr/>
            <p:nvPr/>
          </p:nvSpPr>
          <p:spPr>
            <a:xfrm>
              <a:off x="6134033" y="4362642"/>
              <a:ext cx="13538" cy="33912"/>
            </a:xfrm>
            <a:custGeom>
              <a:avLst/>
              <a:gdLst>
                <a:gd name="connsiteX0" fmla="*/ 0 w 13538"/>
                <a:gd name="connsiteY0" fmla="*/ 33912 h 33912"/>
                <a:gd name="connsiteX1" fmla="*/ 13538 w 13538"/>
                <a:gd name="connsiteY1" fmla="*/ 0 h 33912"/>
                <a:gd name="connsiteX2" fmla="*/ 0 w 13538"/>
                <a:gd name="connsiteY2" fmla="*/ 33912 h 3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38" h="33912">
                  <a:moveTo>
                    <a:pt x="0" y="33912"/>
                  </a:moveTo>
                  <a:cubicBezTo>
                    <a:pt x="1474" y="21614"/>
                    <a:pt x="5764" y="9718"/>
                    <a:pt x="13538" y="0"/>
                  </a:cubicBezTo>
                  <a:cubicBezTo>
                    <a:pt x="12064" y="12298"/>
                    <a:pt x="7774" y="24161"/>
                    <a:pt x="0" y="3391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0C303341-C596-4416-9C1C-FC9E277E9E77}"/>
                </a:ext>
              </a:extLst>
            </p:cNvPr>
            <p:cNvSpPr/>
            <p:nvPr/>
          </p:nvSpPr>
          <p:spPr>
            <a:xfrm>
              <a:off x="6312180" y="4364887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0896CDD4-7D48-4C7B-852A-7BB027EA14F6}"/>
                </a:ext>
              </a:extLst>
            </p:cNvPr>
            <p:cNvSpPr/>
            <p:nvPr/>
          </p:nvSpPr>
          <p:spPr>
            <a:xfrm>
              <a:off x="6131226" y="4405099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154CD1B2-D750-4AEE-80B8-B778E6F46F33}"/>
                </a:ext>
              </a:extLst>
            </p:cNvPr>
            <p:cNvSpPr/>
            <p:nvPr/>
          </p:nvSpPr>
          <p:spPr>
            <a:xfrm>
              <a:off x="6126270" y="4421732"/>
              <a:ext cx="7567" cy="8198"/>
            </a:xfrm>
            <a:custGeom>
              <a:avLst/>
              <a:gdLst>
                <a:gd name="connsiteX0" fmla="*/ 1564 w 7567"/>
                <a:gd name="connsiteY0" fmla="*/ 993 h 8198"/>
                <a:gd name="connsiteX1" fmla="*/ 5987 w 7567"/>
                <a:gd name="connsiteY1" fmla="*/ 7192 h 8198"/>
                <a:gd name="connsiteX2" fmla="*/ 1564 w 7567"/>
                <a:gd name="connsiteY2" fmla="*/ 993 h 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7" h="8198">
                  <a:moveTo>
                    <a:pt x="1564" y="993"/>
                  </a:moveTo>
                  <a:cubicBezTo>
                    <a:pt x="5551" y="-2559"/>
                    <a:pt x="10008" y="4344"/>
                    <a:pt x="5987" y="7192"/>
                  </a:cubicBezTo>
                  <a:cubicBezTo>
                    <a:pt x="2100" y="10811"/>
                    <a:pt x="-2458" y="3707"/>
                    <a:pt x="1564" y="9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42B2CC5B-01F3-4F41-8F21-31AAA7BE062E}"/>
                </a:ext>
              </a:extLst>
            </p:cNvPr>
            <p:cNvSpPr/>
            <p:nvPr/>
          </p:nvSpPr>
          <p:spPr>
            <a:xfrm>
              <a:off x="6290331" y="4424964"/>
              <a:ext cx="8560" cy="9077"/>
            </a:xfrm>
            <a:custGeom>
              <a:avLst/>
              <a:gdLst>
                <a:gd name="connsiteX0" fmla="*/ 1870 w 8560"/>
                <a:gd name="connsiteY0" fmla="*/ 945 h 9077"/>
                <a:gd name="connsiteX1" fmla="*/ 6661 w 8560"/>
                <a:gd name="connsiteY1" fmla="*/ 8150 h 9077"/>
                <a:gd name="connsiteX2" fmla="*/ 1870 w 8560"/>
                <a:gd name="connsiteY2" fmla="*/ 945 h 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60" h="9077">
                  <a:moveTo>
                    <a:pt x="1870" y="945"/>
                  </a:moveTo>
                  <a:cubicBezTo>
                    <a:pt x="6427" y="-2708"/>
                    <a:pt x="11353" y="5201"/>
                    <a:pt x="6661" y="8150"/>
                  </a:cubicBezTo>
                  <a:cubicBezTo>
                    <a:pt x="2104" y="11769"/>
                    <a:pt x="-2755" y="3827"/>
                    <a:pt x="1870" y="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434D14CB-D9C0-4CBA-A728-B76838665653}"/>
                </a:ext>
              </a:extLst>
            </p:cNvPr>
            <p:cNvSpPr/>
            <p:nvPr/>
          </p:nvSpPr>
          <p:spPr>
            <a:xfrm>
              <a:off x="7132027" y="4527511"/>
              <a:ext cx="29973" cy="146371"/>
            </a:xfrm>
            <a:custGeom>
              <a:avLst/>
              <a:gdLst>
                <a:gd name="connsiteX0" fmla="*/ 18732 w 29973"/>
                <a:gd name="connsiteY0" fmla="*/ 82233 h 146371"/>
                <a:gd name="connsiteX1" fmla="*/ 26909 w 29973"/>
                <a:gd name="connsiteY1" fmla="*/ 0 h 146371"/>
                <a:gd name="connsiteX2" fmla="*/ 8277 w 29973"/>
                <a:gd name="connsiteY2" fmla="*/ 146372 h 146371"/>
                <a:gd name="connsiteX3" fmla="*/ 17995 w 29973"/>
                <a:gd name="connsiteY3" fmla="*/ 109276 h 146371"/>
                <a:gd name="connsiteX4" fmla="*/ 8109 w 29973"/>
                <a:gd name="connsiteY4" fmla="*/ 113967 h 146371"/>
                <a:gd name="connsiteX5" fmla="*/ 0 w 29973"/>
                <a:gd name="connsiteY5" fmla="*/ 84747 h 146371"/>
                <a:gd name="connsiteX6" fmla="*/ 18732 w 29973"/>
                <a:gd name="connsiteY6" fmla="*/ 82233 h 14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73" h="146371">
                  <a:moveTo>
                    <a:pt x="18732" y="82233"/>
                  </a:moveTo>
                  <a:cubicBezTo>
                    <a:pt x="12667" y="54353"/>
                    <a:pt x="15415" y="26004"/>
                    <a:pt x="26909" y="0"/>
                  </a:cubicBezTo>
                  <a:cubicBezTo>
                    <a:pt x="34013" y="49193"/>
                    <a:pt x="29154" y="100932"/>
                    <a:pt x="8277" y="146372"/>
                  </a:cubicBezTo>
                  <a:cubicBezTo>
                    <a:pt x="10924" y="133839"/>
                    <a:pt x="14644" y="121574"/>
                    <a:pt x="17995" y="109276"/>
                  </a:cubicBezTo>
                  <a:cubicBezTo>
                    <a:pt x="14677" y="110784"/>
                    <a:pt x="11393" y="112359"/>
                    <a:pt x="8109" y="113967"/>
                  </a:cubicBezTo>
                  <a:cubicBezTo>
                    <a:pt x="5496" y="104182"/>
                    <a:pt x="2647" y="94498"/>
                    <a:pt x="0" y="84747"/>
                  </a:cubicBezTo>
                  <a:cubicBezTo>
                    <a:pt x="6199" y="83808"/>
                    <a:pt x="12466" y="83004"/>
                    <a:pt x="18732" y="8223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C8ADBBC6-6D43-4D08-BB13-E53A0BF6A34A}"/>
                </a:ext>
              </a:extLst>
            </p:cNvPr>
            <p:cNvSpPr/>
            <p:nvPr/>
          </p:nvSpPr>
          <p:spPr>
            <a:xfrm>
              <a:off x="6291860" y="4636215"/>
              <a:ext cx="7539" cy="8159"/>
            </a:xfrm>
            <a:custGeom>
              <a:avLst/>
              <a:gdLst>
                <a:gd name="connsiteX0" fmla="*/ 1513 w 7539"/>
                <a:gd name="connsiteY0" fmla="*/ 706 h 8159"/>
                <a:gd name="connsiteX1" fmla="*/ 5936 w 7539"/>
                <a:gd name="connsiteY1" fmla="*/ 7542 h 8159"/>
                <a:gd name="connsiteX2" fmla="*/ 1513 w 7539"/>
                <a:gd name="connsiteY2" fmla="*/ 706 h 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9" h="8159">
                  <a:moveTo>
                    <a:pt x="1513" y="706"/>
                  </a:moveTo>
                  <a:cubicBezTo>
                    <a:pt x="5635" y="-2243"/>
                    <a:pt x="9958" y="4828"/>
                    <a:pt x="5936" y="7542"/>
                  </a:cubicBezTo>
                  <a:cubicBezTo>
                    <a:pt x="1915" y="10257"/>
                    <a:pt x="-2341" y="3286"/>
                    <a:pt x="1513" y="706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17BFD382-30D5-44FC-886F-B8E821A62420}"/>
                </a:ext>
              </a:extLst>
            </p:cNvPr>
            <p:cNvSpPr/>
            <p:nvPr/>
          </p:nvSpPr>
          <p:spPr>
            <a:xfrm>
              <a:off x="6133009" y="4654315"/>
              <a:ext cx="8869" cy="10156"/>
            </a:xfrm>
            <a:custGeom>
              <a:avLst/>
              <a:gdLst>
                <a:gd name="connsiteX0" fmla="*/ 1895 w 8869"/>
                <a:gd name="connsiteY0" fmla="*/ 668 h 10156"/>
                <a:gd name="connsiteX1" fmla="*/ 6989 w 8869"/>
                <a:gd name="connsiteY1" fmla="*/ 9514 h 10156"/>
                <a:gd name="connsiteX2" fmla="*/ 1895 w 8869"/>
                <a:gd name="connsiteY2" fmla="*/ 668 h 1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9" h="10156">
                  <a:moveTo>
                    <a:pt x="1895" y="668"/>
                  </a:moveTo>
                  <a:cubicBezTo>
                    <a:pt x="7022" y="-2482"/>
                    <a:pt x="11546" y="6364"/>
                    <a:pt x="6989" y="9514"/>
                  </a:cubicBezTo>
                  <a:cubicBezTo>
                    <a:pt x="1862" y="12597"/>
                    <a:pt x="-2696" y="3750"/>
                    <a:pt x="1895" y="66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6E397452-C72C-4199-8B29-22F660005169}"/>
                </a:ext>
              </a:extLst>
            </p:cNvPr>
            <p:cNvSpPr/>
            <p:nvPr/>
          </p:nvSpPr>
          <p:spPr>
            <a:xfrm>
              <a:off x="6302320" y="4660311"/>
              <a:ext cx="16486" cy="24428"/>
            </a:xfrm>
            <a:custGeom>
              <a:avLst/>
              <a:gdLst>
                <a:gd name="connsiteX0" fmla="*/ 0 w 16486"/>
                <a:gd name="connsiteY0" fmla="*/ 0 h 24428"/>
                <a:gd name="connsiteX1" fmla="*/ 16487 w 16486"/>
                <a:gd name="connsiteY1" fmla="*/ 24429 h 24428"/>
                <a:gd name="connsiteX2" fmla="*/ 0 w 16486"/>
                <a:gd name="connsiteY2" fmla="*/ 0 h 24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86" h="24428">
                  <a:moveTo>
                    <a:pt x="0" y="0"/>
                  </a:moveTo>
                  <a:cubicBezTo>
                    <a:pt x="7238" y="6802"/>
                    <a:pt x="12901" y="15113"/>
                    <a:pt x="16487" y="24429"/>
                  </a:cubicBezTo>
                  <a:cubicBezTo>
                    <a:pt x="10522" y="16587"/>
                    <a:pt x="5094" y="8310"/>
                    <a:pt x="0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4B568166-397E-48AF-A78C-80189E4F6312}"/>
                </a:ext>
              </a:extLst>
            </p:cNvPr>
            <p:cNvSpPr/>
            <p:nvPr/>
          </p:nvSpPr>
          <p:spPr>
            <a:xfrm>
              <a:off x="7119394" y="4680685"/>
              <a:ext cx="19770" cy="40480"/>
            </a:xfrm>
            <a:custGeom>
              <a:avLst/>
              <a:gdLst>
                <a:gd name="connsiteX0" fmla="*/ 0 w 19770"/>
                <a:gd name="connsiteY0" fmla="*/ 40480 h 40480"/>
                <a:gd name="connsiteX1" fmla="*/ 19771 w 19770"/>
                <a:gd name="connsiteY1" fmla="*/ 0 h 40480"/>
                <a:gd name="connsiteX2" fmla="*/ 0 w 19770"/>
                <a:gd name="connsiteY2" fmla="*/ 40480 h 4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70" h="40480">
                  <a:moveTo>
                    <a:pt x="0" y="40480"/>
                  </a:moveTo>
                  <a:cubicBezTo>
                    <a:pt x="4658" y="26138"/>
                    <a:pt x="10924" y="12231"/>
                    <a:pt x="19771" y="0"/>
                  </a:cubicBezTo>
                  <a:cubicBezTo>
                    <a:pt x="15515" y="14476"/>
                    <a:pt x="8579" y="28081"/>
                    <a:pt x="0" y="404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B846BF18-C987-4F2E-BC5C-20DBD6C6FC67}"/>
                </a:ext>
              </a:extLst>
            </p:cNvPr>
            <p:cNvSpPr/>
            <p:nvPr/>
          </p:nvSpPr>
          <p:spPr>
            <a:xfrm>
              <a:off x="6321915" y="4700636"/>
              <a:ext cx="5701" cy="5684"/>
            </a:xfrm>
            <a:custGeom>
              <a:avLst/>
              <a:gdLst>
                <a:gd name="connsiteX0" fmla="*/ 343 w 5701"/>
                <a:gd name="connsiteY0" fmla="*/ 323 h 5684"/>
                <a:gd name="connsiteX1" fmla="*/ 343 w 5701"/>
                <a:gd name="connsiteY1" fmla="*/ 323 h 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1" h="5684">
                  <a:moveTo>
                    <a:pt x="343" y="323"/>
                  </a:moveTo>
                  <a:cubicBezTo>
                    <a:pt x="13714" y="-2425"/>
                    <a:pt x="-2505" y="13660"/>
                    <a:pt x="343" y="32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15576D22-5AC9-448F-94BD-6D8C110D0ACF}"/>
                </a:ext>
              </a:extLst>
            </p:cNvPr>
            <p:cNvSpPr/>
            <p:nvPr/>
          </p:nvSpPr>
          <p:spPr>
            <a:xfrm>
              <a:off x="7071113" y="4733255"/>
              <a:ext cx="8539" cy="9077"/>
            </a:xfrm>
            <a:custGeom>
              <a:avLst/>
              <a:gdLst>
                <a:gd name="connsiteX0" fmla="*/ 1870 w 8539"/>
                <a:gd name="connsiteY0" fmla="*/ 945 h 9077"/>
                <a:gd name="connsiteX1" fmla="*/ 6661 w 8539"/>
                <a:gd name="connsiteY1" fmla="*/ 8150 h 9077"/>
                <a:gd name="connsiteX2" fmla="*/ 1870 w 8539"/>
                <a:gd name="connsiteY2" fmla="*/ 945 h 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9" h="9077">
                  <a:moveTo>
                    <a:pt x="1870" y="945"/>
                  </a:moveTo>
                  <a:cubicBezTo>
                    <a:pt x="6393" y="-2708"/>
                    <a:pt x="11319" y="5201"/>
                    <a:pt x="6661" y="8150"/>
                  </a:cubicBezTo>
                  <a:cubicBezTo>
                    <a:pt x="2104" y="11769"/>
                    <a:pt x="-2755" y="3827"/>
                    <a:pt x="1870" y="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83149BE1-9241-4BE7-98C6-06FBCD51221E}"/>
                </a:ext>
              </a:extLst>
            </p:cNvPr>
            <p:cNvSpPr/>
            <p:nvPr/>
          </p:nvSpPr>
          <p:spPr>
            <a:xfrm>
              <a:off x="6166866" y="4744388"/>
              <a:ext cx="6876" cy="20943"/>
            </a:xfrm>
            <a:custGeom>
              <a:avLst/>
              <a:gdLst>
                <a:gd name="connsiteX0" fmla="*/ 6876 w 6876"/>
                <a:gd name="connsiteY0" fmla="*/ 20944 h 20943"/>
                <a:gd name="connsiteX1" fmla="*/ 1045 w 6876"/>
                <a:gd name="connsiteY1" fmla="*/ 0 h 20943"/>
                <a:gd name="connsiteX2" fmla="*/ 6876 w 6876"/>
                <a:gd name="connsiteY2" fmla="*/ 20944 h 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" h="20943">
                  <a:moveTo>
                    <a:pt x="6876" y="20944"/>
                  </a:moveTo>
                  <a:cubicBezTo>
                    <a:pt x="1313" y="15113"/>
                    <a:pt x="-1736" y="7908"/>
                    <a:pt x="1045" y="0"/>
                  </a:cubicBezTo>
                  <a:cubicBezTo>
                    <a:pt x="3190" y="6870"/>
                    <a:pt x="5234" y="13840"/>
                    <a:pt x="6876" y="2094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ACE5BC73-E721-4696-A3AC-9DB966F6918E}"/>
                </a:ext>
              </a:extLst>
            </p:cNvPr>
            <p:cNvSpPr/>
            <p:nvPr/>
          </p:nvSpPr>
          <p:spPr>
            <a:xfrm>
              <a:off x="7048185" y="4755010"/>
              <a:ext cx="14107" cy="19234"/>
            </a:xfrm>
            <a:custGeom>
              <a:avLst/>
              <a:gdLst>
                <a:gd name="connsiteX0" fmla="*/ 0 w 14107"/>
                <a:gd name="connsiteY0" fmla="*/ 19235 h 19234"/>
                <a:gd name="connsiteX1" fmla="*/ 14108 w 14107"/>
                <a:gd name="connsiteY1" fmla="*/ 0 h 19234"/>
                <a:gd name="connsiteX2" fmla="*/ 0 w 14107"/>
                <a:gd name="connsiteY2" fmla="*/ 19235 h 1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07" h="19234">
                  <a:moveTo>
                    <a:pt x="0" y="19235"/>
                  </a:moveTo>
                  <a:cubicBezTo>
                    <a:pt x="4088" y="12365"/>
                    <a:pt x="8780" y="5931"/>
                    <a:pt x="14108" y="0"/>
                  </a:cubicBezTo>
                  <a:cubicBezTo>
                    <a:pt x="9952" y="6769"/>
                    <a:pt x="5295" y="13236"/>
                    <a:pt x="0" y="1923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C181FB3C-77C6-4AED-B83A-44C9DB66ABF7}"/>
                </a:ext>
              </a:extLst>
            </p:cNvPr>
            <p:cNvSpPr/>
            <p:nvPr/>
          </p:nvSpPr>
          <p:spPr>
            <a:xfrm>
              <a:off x="7052148" y="4771832"/>
              <a:ext cx="9456" cy="12091"/>
            </a:xfrm>
            <a:custGeom>
              <a:avLst/>
              <a:gdLst>
                <a:gd name="connsiteX0" fmla="*/ 7129 w 9456"/>
                <a:gd name="connsiteY0" fmla="*/ 0 h 12091"/>
                <a:gd name="connsiteX1" fmla="*/ 1030 w 9456"/>
                <a:gd name="connsiteY1" fmla="*/ 11863 h 12091"/>
                <a:gd name="connsiteX2" fmla="*/ 7129 w 9456"/>
                <a:gd name="connsiteY2" fmla="*/ 0 h 12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56" h="12091">
                  <a:moveTo>
                    <a:pt x="7129" y="0"/>
                  </a:moveTo>
                  <a:cubicBezTo>
                    <a:pt x="13094" y="2413"/>
                    <a:pt x="6325" y="13840"/>
                    <a:pt x="1030" y="11863"/>
                  </a:cubicBezTo>
                  <a:cubicBezTo>
                    <a:pt x="-2019" y="7473"/>
                    <a:pt x="2203" y="603"/>
                    <a:pt x="7129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185E7979-AFE7-4758-B80A-56F2B85387F2}"/>
                </a:ext>
              </a:extLst>
            </p:cNvPr>
            <p:cNvSpPr/>
            <p:nvPr/>
          </p:nvSpPr>
          <p:spPr>
            <a:xfrm>
              <a:off x="7062823" y="4772000"/>
              <a:ext cx="9102" cy="12503"/>
            </a:xfrm>
            <a:custGeom>
              <a:avLst/>
              <a:gdLst>
                <a:gd name="connsiteX0" fmla="*/ 6607 w 9102"/>
                <a:gd name="connsiteY0" fmla="*/ 0 h 12503"/>
                <a:gd name="connsiteX1" fmla="*/ 1011 w 9102"/>
                <a:gd name="connsiteY1" fmla="*/ 12265 h 12503"/>
                <a:gd name="connsiteX2" fmla="*/ 6607 w 9102"/>
                <a:gd name="connsiteY2" fmla="*/ 0 h 1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02" h="12503">
                  <a:moveTo>
                    <a:pt x="6607" y="0"/>
                  </a:moveTo>
                  <a:cubicBezTo>
                    <a:pt x="12606" y="2245"/>
                    <a:pt x="6607" y="14342"/>
                    <a:pt x="1011" y="12265"/>
                  </a:cubicBezTo>
                  <a:cubicBezTo>
                    <a:pt x="-1871" y="7975"/>
                    <a:pt x="1849" y="1072"/>
                    <a:pt x="6607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842CE539-E86E-4444-A3FB-20E6D8ADC437}"/>
                </a:ext>
              </a:extLst>
            </p:cNvPr>
            <p:cNvSpPr/>
            <p:nvPr/>
          </p:nvSpPr>
          <p:spPr>
            <a:xfrm>
              <a:off x="7034159" y="4781818"/>
              <a:ext cx="6234" cy="5731"/>
            </a:xfrm>
            <a:custGeom>
              <a:avLst/>
              <a:gdLst>
                <a:gd name="connsiteX0" fmla="*/ 1762 w 6234"/>
                <a:gd name="connsiteY0" fmla="*/ 0 h 5731"/>
                <a:gd name="connsiteX1" fmla="*/ 1762 w 6234"/>
                <a:gd name="connsiteY1" fmla="*/ 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34" h="5731">
                  <a:moveTo>
                    <a:pt x="1762" y="0"/>
                  </a:moveTo>
                  <a:cubicBezTo>
                    <a:pt x="14931" y="2580"/>
                    <a:pt x="-5945" y="11494"/>
                    <a:pt x="1762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94C1D135-862A-44DF-BC8D-DB2AC62102FD}"/>
                </a:ext>
              </a:extLst>
            </p:cNvPr>
            <p:cNvSpPr/>
            <p:nvPr/>
          </p:nvSpPr>
          <p:spPr>
            <a:xfrm>
              <a:off x="7025608" y="4790238"/>
              <a:ext cx="5721" cy="5721"/>
            </a:xfrm>
            <a:custGeom>
              <a:avLst/>
              <a:gdLst>
                <a:gd name="connsiteX0" fmla="*/ 393 w 5721"/>
                <a:gd name="connsiteY0" fmla="*/ 393 h 5721"/>
                <a:gd name="connsiteX1" fmla="*/ 393 w 5721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1" h="5721">
                  <a:moveTo>
                    <a:pt x="393" y="393"/>
                  </a:moveTo>
                  <a:cubicBezTo>
                    <a:pt x="13797" y="-2690"/>
                    <a:pt x="-2690" y="13797"/>
                    <a:pt x="393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AC8FA113-8E1E-462C-AFDB-41D7D1B410D8}"/>
                </a:ext>
              </a:extLst>
            </p:cNvPr>
            <p:cNvSpPr/>
            <p:nvPr/>
          </p:nvSpPr>
          <p:spPr>
            <a:xfrm>
              <a:off x="6907041" y="4807018"/>
              <a:ext cx="140071" cy="119999"/>
            </a:xfrm>
            <a:custGeom>
              <a:avLst/>
              <a:gdLst>
                <a:gd name="connsiteX0" fmla="*/ 80390 w 140071"/>
                <a:gd name="connsiteY0" fmla="*/ 52745 h 119999"/>
                <a:gd name="connsiteX1" fmla="*/ 140072 w 140071"/>
                <a:gd name="connsiteY1" fmla="*/ 0 h 119999"/>
                <a:gd name="connsiteX2" fmla="*/ 0 w 140071"/>
                <a:gd name="connsiteY2" fmla="*/ 119999 h 119999"/>
                <a:gd name="connsiteX3" fmla="*/ 80390 w 140071"/>
                <a:gd name="connsiteY3" fmla="*/ 52745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71" h="119999">
                  <a:moveTo>
                    <a:pt x="80390" y="52745"/>
                  </a:moveTo>
                  <a:cubicBezTo>
                    <a:pt x="103948" y="39542"/>
                    <a:pt x="118759" y="16085"/>
                    <a:pt x="140072" y="0"/>
                  </a:cubicBezTo>
                  <a:cubicBezTo>
                    <a:pt x="103780" y="50198"/>
                    <a:pt x="58408" y="96375"/>
                    <a:pt x="0" y="119999"/>
                  </a:cubicBezTo>
                  <a:cubicBezTo>
                    <a:pt x="19905" y="90377"/>
                    <a:pt x="52242" y="73353"/>
                    <a:pt x="80390" y="527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D8BF9C1C-F516-40C4-8197-4EF422407195}"/>
                </a:ext>
              </a:extLst>
            </p:cNvPr>
            <p:cNvSpPr/>
            <p:nvPr/>
          </p:nvSpPr>
          <p:spPr>
            <a:xfrm>
              <a:off x="6402693" y="4810984"/>
              <a:ext cx="9027" cy="8450"/>
            </a:xfrm>
            <a:custGeom>
              <a:avLst/>
              <a:gdLst>
                <a:gd name="connsiteX0" fmla="*/ 828 w 9027"/>
                <a:gd name="connsiteY0" fmla="*/ 1227 h 8450"/>
                <a:gd name="connsiteX1" fmla="*/ 8200 w 9027"/>
                <a:gd name="connsiteY1" fmla="*/ 7259 h 8450"/>
                <a:gd name="connsiteX2" fmla="*/ 828 w 9027"/>
                <a:gd name="connsiteY2" fmla="*/ 1227 h 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27" h="8450">
                  <a:moveTo>
                    <a:pt x="828" y="1227"/>
                  </a:moveTo>
                  <a:cubicBezTo>
                    <a:pt x="4313" y="-2492"/>
                    <a:pt x="11450" y="3037"/>
                    <a:pt x="8200" y="7259"/>
                  </a:cubicBezTo>
                  <a:cubicBezTo>
                    <a:pt x="4715" y="10912"/>
                    <a:pt x="-2423" y="5383"/>
                    <a:pt x="828" y="122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C4C9803E-F329-403D-B6C2-D39D7CA40E56}"/>
                </a:ext>
              </a:extLst>
            </p:cNvPr>
            <p:cNvSpPr/>
            <p:nvPr/>
          </p:nvSpPr>
          <p:spPr>
            <a:xfrm>
              <a:off x="6425572" y="4830224"/>
              <a:ext cx="6827" cy="6832"/>
            </a:xfrm>
            <a:custGeom>
              <a:avLst/>
              <a:gdLst>
                <a:gd name="connsiteX0" fmla="*/ 635 w 6827"/>
                <a:gd name="connsiteY0" fmla="*/ 653 h 6832"/>
                <a:gd name="connsiteX1" fmla="*/ 6197 w 6827"/>
                <a:gd name="connsiteY1" fmla="*/ 6216 h 6832"/>
                <a:gd name="connsiteX2" fmla="*/ 635 w 6827"/>
                <a:gd name="connsiteY2" fmla="*/ 653 h 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7" h="6832">
                  <a:moveTo>
                    <a:pt x="635" y="653"/>
                  </a:moveTo>
                  <a:cubicBezTo>
                    <a:pt x="6063" y="-1123"/>
                    <a:pt x="7940" y="720"/>
                    <a:pt x="6197" y="6216"/>
                  </a:cubicBezTo>
                  <a:cubicBezTo>
                    <a:pt x="735" y="7925"/>
                    <a:pt x="-1108" y="6082"/>
                    <a:pt x="635" y="65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F6AFEDEA-140F-4278-9685-707AE3118521}"/>
                </a:ext>
              </a:extLst>
            </p:cNvPr>
            <p:cNvSpPr/>
            <p:nvPr/>
          </p:nvSpPr>
          <p:spPr>
            <a:xfrm>
              <a:off x="6982149" y="4830345"/>
              <a:ext cx="8389" cy="8818"/>
            </a:xfrm>
            <a:custGeom>
              <a:avLst/>
              <a:gdLst>
                <a:gd name="connsiteX0" fmla="*/ 3473 w 8389"/>
                <a:gd name="connsiteY0" fmla="*/ 331 h 8818"/>
                <a:gd name="connsiteX1" fmla="*/ 4947 w 8389"/>
                <a:gd name="connsiteY1" fmla="*/ 8474 h 8818"/>
                <a:gd name="connsiteX2" fmla="*/ 3473 w 8389"/>
                <a:gd name="connsiteY2" fmla="*/ 331 h 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89" h="8818">
                  <a:moveTo>
                    <a:pt x="3473" y="331"/>
                  </a:moveTo>
                  <a:cubicBezTo>
                    <a:pt x="9303" y="-1847"/>
                    <a:pt x="10141" y="7401"/>
                    <a:pt x="4947" y="8474"/>
                  </a:cubicBezTo>
                  <a:cubicBezTo>
                    <a:pt x="-850" y="10719"/>
                    <a:pt x="-1822" y="1303"/>
                    <a:pt x="3473" y="33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243199D5-F799-44D5-B8C2-C40D014D26AF}"/>
                </a:ext>
              </a:extLst>
            </p:cNvPr>
            <p:cNvSpPr/>
            <p:nvPr/>
          </p:nvSpPr>
          <p:spPr>
            <a:xfrm>
              <a:off x="6917161" y="4865828"/>
              <a:ext cx="28617" cy="18933"/>
            </a:xfrm>
            <a:custGeom>
              <a:avLst/>
              <a:gdLst>
                <a:gd name="connsiteX0" fmla="*/ 0 w 28617"/>
                <a:gd name="connsiteY0" fmla="*/ 18933 h 18933"/>
                <a:gd name="connsiteX1" fmla="*/ 28618 w 28617"/>
                <a:gd name="connsiteY1" fmla="*/ 0 h 18933"/>
                <a:gd name="connsiteX2" fmla="*/ 0 w 28617"/>
                <a:gd name="connsiteY2" fmla="*/ 18933 h 18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17" h="18933">
                  <a:moveTo>
                    <a:pt x="0" y="18933"/>
                  </a:moveTo>
                  <a:cubicBezTo>
                    <a:pt x="8176" y="10790"/>
                    <a:pt x="17760" y="4055"/>
                    <a:pt x="28618" y="0"/>
                  </a:cubicBezTo>
                  <a:cubicBezTo>
                    <a:pt x="20307" y="7975"/>
                    <a:pt x="10757" y="14644"/>
                    <a:pt x="0" y="1893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BD6D8239-FADE-4559-A191-E792EA5153F2}"/>
                </a:ext>
              </a:extLst>
            </p:cNvPr>
            <p:cNvSpPr/>
            <p:nvPr/>
          </p:nvSpPr>
          <p:spPr>
            <a:xfrm>
              <a:off x="6483773" y="4870452"/>
              <a:ext cx="9369" cy="9544"/>
            </a:xfrm>
            <a:custGeom>
              <a:avLst/>
              <a:gdLst>
                <a:gd name="connsiteX0" fmla="*/ 3187 w 9369"/>
                <a:gd name="connsiteY0" fmla="*/ 335 h 9544"/>
                <a:gd name="connsiteX1" fmla="*/ 6203 w 9369"/>
                <a:gd name="connsiteY1" fmla="*/ 9316 h 9544"/>
                <a:gd name="connsiteX2" fmla="*/ 3187 w 9369"/>
                <a:gd name="connsiteY2" fmla="*/ 335 h 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69" h="9544">
                  <a:moveTo>
                    <a:pt x="3187" y="335"/>
                  </a:moveTo>
                  <a:cubicBezTo>
                    <a:pt x="8817" y="-1910"/>
                    <a:pt x="12201" y="7808"/>
                    <a:pt x="6203" y="9316"/>
                  </a:cubicBezTo>
                  <a:cubicBezTo>
                    <a:pt x="607" y="11092"/>
                    <a:pt x="-2878" y="1977"/>
                    <a:pt x="3187" y="33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D7D76FB3-D0B0-4A32-9504-3E95FFE08656}"/>
                </a:ext>
              </a:extLst>
            </p:cNvPr>
            <p:cNvSpPr/>
            <p:nvPr/>
          </p:nvSpPr>
          <p:spPr>
            <a:xfrm>
              <a:off x="6243410" y="4872932"/>
              <a:ext cx="15950" cy="18765"/>
            </a:xfrm>
            <a:custGeom>
              <a:avLst/>
              <a:gdLst>
                <a:gd name="connsiteX0" fmla="*/ 0 w 15950"/>
                <a:gd name="connsiteY0" fmla="*/ 0 h 18765"/>
                <a:gd name="connsiteX1" fmla="*/ 15951 w 15950"/>
                <a:gd name="connsiteY1" fmla="*/ 18766 h 18765"/>
                <a:gd name="connsiteX2" fmla="*/ 0 w 15950"/>
                <a:gd name="connsiteY2" fmla="*/ 0 h 1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50" h="18765">
                  <a:moveTo>
                    <a:pt x="0" y="0"/>
                  </a:moveTo>
                  <a:cubicBezTo>
                    <a:pt x="6032" y="5563"/>
                    <a:pt x="11427" y="11829"/>
                    <a:pt x="15951" y="18766"/>
                  </a:cubicBezTo>
                  <a:cubicBezTo>
                    <a:pt x="9282" y="13739"/>
                    <a:pt x="3854" y="7339"/>
                    <a:pt x="0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B2B893C3-CD14-4BDA-AEA6-15D0A7B2A162}"/>
                </a:ext>
              </a:extLst>
            </p:cNvPr>
            <p:cNvSpPr/>
            <p:nvPr/>
          </p:nvSpPr>
          <p:spPr>
            <a:xfrm>
              <a:off x="6850242" y="4894043"/>
              <a:ext cx="36626" cy="20373"/>
            </a:xfrm>
            <a:custGeom>
              <a:avLst/>
              <a:gdLst>
                <a:gd name="connsiteX0" fmla="*/ 0 w 36626"/>
                <a:gd name="connsiteY0" fmla="*/ 20374 h 20373"/>
                <a:gd name="connsiteX1" fmla="*/ 36626 w 36626"/>
                <a:gd name="connsiteY1" fmla="*/ 0 h 20373"/>
                <a:gd name="connsiteX2" fmla="*/ 0 w 36626"/>
                <a:gd name="connsiteY2" fmla="*/ 20374 h 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26" h="20373">
                  <a:moveTo>
                    <a:pt x="0" y="20374"/>
                  </a:moveTo>
                  <a:cubicBezTo>
                    <a:pt x="11930" y="13102"/>
                    <a:pt x="23926" y="5864"/>
                    <a:pt x="36626" y="0"/>
                  </a:cubicBezTo>
                  <a:cubicBezTo>
                    <a:pt x="29455" y="13907"/>
                    <a:pt x="14711" y="19101"/>
                    <a:pt x="0" y="2037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495BFF84-3FDF-46FA-8F39-8A6C34ECBEB1}"/>
                </a:ext>
              </a:extLst>
            </p:cNvPr>
            <p:cNvSpPr/>
            <p:nvPr/>
          </p:nvSpPr>
          <p:spPr>
            <a:xfrm>
              <a:off x="6413238" y="4900179"/>
              <a:ext cx="8039" cy="7662"/>
            </a:xfrm>
            <a:custGeom>
              <a:avLst/>
              <a:gdLst>
                <a:gd name="connsiteX0" fmla="*/ 804 w 8039"/>
                <a:gd name="connsiteY0" fmla="*/ 1404 h 7662"/>
                <a:gd name="connsiteX1" fmla="*/ 7238 w 8039"/>
                <a:gd name="connsiteY1" fmla="*/ 6297 h 7662"/>
                <a:gd name="connsiteX2" fmla="*/ 804 w 8039"/>
                <a:gd name="connsiteY2" fmla="*/ 1404 h 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9" h="7662">
                  <a:moveTo>
                    <a:pt x="804" y="1404"/>
                  </a:moveTo>
                  <a:cubicBezTo>
                    <a:pt x="3720" y="-2449"/>
                    <a:pt x="10321" y="2443"/>
                    <a:pt x="7238" y="6297"/>
                  </a:cubicBezTo>
                  <a:cubicBezTo>
                    <a:pt x="4289" y="10083"/>
                    <a:pt x="-2279" y="5191"/>
                    <a:pt x="804" y="140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2E59B9DF-0797-489D-AC69-DF4FECAD688C}"/>
                </a:ext>
              </a:extLst>
            </p:cNvPr>
            <p:cNvSpPr/>
            <p:nvPr/>
          </p:nvSpPr>
          <p:spPr>
            <a:xfrm>
              <a:off x="6897223" y="4907414"/>
              <a:ext cx="19234" cy="14107"/>
            </a:xfrm>
            <a:custGeom>
              <a:avLst/>
              <a:gdLst>
                <a:gd name="connsiteX0" fmla="*/ 0 w 19234"/>
                <a:gd name="connsiteY0" fmla="*/ 14108 h 14107"/>
                <a:gd name="connsiteX1" fmla="*/ 19235 w 19234"/>
                <a:gd name="connsiteY1" fmla="*/ 0 h 14107"/>
                <a:gd name="connsiteX2" fmla="*/ 0 w 19234"/>
                <a:gd name="connsiteY2" fmla="*/ 14108 h 1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4" h="14107">
                  <a:moveTo>
                    <a:pt x="0" y="14108"/>
                  </a:moveTo>
                  <a:cubicBezTo>
                    <a:pt x="5965" y="8780"/>
                    <a:pt x="12432" y="4122"/>
                    <a:pt x="19235" y="0"/>
                  </a:cubicBezTo>
                  <a:cubicBezTo>
                    <a:pt x="13303" y="5295"/>
                    <a:pt x="6836" y="9986"/>
                    <a:pt x="0" y="1410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3882C9B8-8D75-4576-8A08-9206D3D487A9}"/>
                </a:ext>
              </a:extLst>
            </p:cNvPr>
            <p:cNvSpPr/>
            <p:nvPr/>
          </p:nvSpPr>
          <p:spPr>
            <a:xfrm>
              <a:off x="6832828" y="4914244"/>
              <a:ext cx="7920" cy="7716"/>
            </a:xfrm>
            <a:custGeom>
              <a:avLst/>
              <a:gdLst>
                <a:gd name="connsiteX0" fmla="*/ 5451 w 7920"/>
                <a:gd name="connsiteY0" fmla="*/ 273 h 7716"/>
                <a:gd name="connsiteX1" fmla="*/ 2468 w 7920"/>
                <a:gd name="connsiteY1" fmla="*/ 7411 h 7716"/>
                <a:gd name="connsiteX2" fmla="*/ 5451 w 7920"/>
                <a:gd name="connsiteY2" fmla="*/ 273 h 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20" h="7716">
                  <a:moveTo>
                    <a:pt x="5451" y="273"/>
                  </a:moveTo>
                  <a:cubicBezTo>
                    <a:pt x="10511" y="1714"/>
                    <a:pt x="6925" y="9321"/>
                    <a:pt x="2468" y="7411"/>
                  </a:cubicBezTo>
                  <a:cubicBezTo>
                    <a:pt x="-2625" y="5903"/>
                    <a:pt x="1061" y="-1503"/>
                    <a:pt x="5451" y="27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2E2951DC-8689-4AFB-A7C7-29A26EE3E6DE}"/>
                </a:ext>
              </a:extLst>
            </p:cNvPr>
            <p:cNvSpPr/>
            <p:nvPr/>
          </p:nvSpPr>
          <p:spPr>
            <a:xfrm>
              <a:off x="6581268" y="4915724"/>
              <a:ext cx="11032" cy="9528"/>
            </a:xfrm>
            <a:custGeom>
              <a:avLst/>
              <a:gdLst>
                <a:gd name="connsiteX0" fmla="*/ 693 w 11032"/>
                <a:gd name="connsiteY0" fmla="*/ 2245 h 9528"/>
                <a:gd name="connsiteX1" fmla="*/ 10277 w 11032"/>
                <a:gd name="connsiteY1" fmla="*/ 7339 h 9528"/>
                <a:gd name="connsiteX2" fmla="*/ 693 w 11032"/>
                <a:gd name="connsiteY2" fmla="*/ 2245 h 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32" h="9528">
                  <a:moveTo>
                    <a:pt x="693" y="2245"/>
                  </a:moveTo>
                  <a:cubicBezTo>
                    <a:pt x="3877" y="-2882"/>
                    <a:pt x="13829" y="1608"/>
                    <a:pt x="10277" y="7339"/>
                  </a:cubicBezTo>
                  <a:cubicBezTo>
                    <a:pt x="7060" y="12399"/>
                    <a:pt x="-2658" y="7841"/>
                    <a:pt x="693" y="22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D6D66116-A5D7-46CE-A0CB-EFF743796754}"/>
                </a:ext>
              </a:extLst>
            </p:cNvPr>
            <p:cNvSpPr/>
            <p:nvPr/>
          </p:nvSpPr>
          <p:spPr>
            <a:xfrm>
              <a:off x="6768444" y="4919008"/>
              <a:ext cx="51638" cy="17123"/>
            </a:xfrm>
            <a:custGeom>
              <a:avLst/>
              <a:gdLst>
                <a:gd name="connsiteX0" fmla="*/ 0 w 51638"/>
                <a:gd name="connsiteY0" fmla="*/ 17124 h 17123"/>
                <a:gd name="connsiteX1" fmla="*/ 51639 w 51638"/>
                <a:gd name="connsiteY1" fmla="*/ 0 h 17123"/>
                <a:gd name="connsiteX2" fmla="*/ 0 w 51638"/>
                <a:gd name="connsiteY2" fmla="*/ 17124 h 1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38" h="17123">
                  <a:moveTo>
                    <a:pt x="0" y="17124"/>
                  </a:moveTo>
                  <a:cubicBezTo>
                    <a:pt x="16621" y="9852"/>
                    <a:pt x="33644" y="3016"/>
                    <a:pt x="51639" y="0"/>
                  </a:cubicBezTo>
                  <a:cubicBezTo>
                    <a:pt x="36660" y="10958"/>
                    <a:pt x="17961" y="14443"/>
                    <a:pt x="0" y="1712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4D022C97-8968-4834-9191-98F2C17076A9}"/>
                </a:ext>
              </a:extLst>
            </p:cNvPr>
            <p:cNvSpPr/>
            <p:nvPr/>
          </p:nvSpPr>
          <p:spPr>
            <a:xfrm>
              <a:off x="6720022" y="4932211"/>
              <a:ext cx="46947" cy="8344"/>
            </a:xfrm>
            <a:custGeom>
              <a:avLst/>
              <a:gdLst>
                <a:gd name="connsiteX0" fmla="*/ 2614 w 46947"/>
                <a:gd name="connsiteY0" fmla="*/ 0 h 8344"/>
                <a:gd name="connsiteX1" fmla="*/ 46947 w 46947"/>
                <a:gd name="connsiteY1" fmla="*/ 1273 h 8344"/>
                <a:gd name="connsiteX2" fmla="*/ 0 w 46947"/>
                <a:gd name="connsiteY2" fmla="*/ 8344 h 8344"/>
                <a:gd name="connsiteX3" fmla="*/ 2614 w 46947"/>
                <a:gd name="connsiteY3" fmla="*/ 0 h 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47" h="8344">
                  <a:moveTo>
                    <a:pt x="2614" y="0"/>
                  </a:moveTo>
                  <a:cubicBezTo>
                    <a:pt x="17392" y="101"/>
                    <a:pt x="32203" y="0"/>
                    <a:pt x="46947" y="1273"/>
                  </a:cubicBezTo>
                  <a:cubicBezTo>
                    <a:pt x="32170" y="7607"/>
                    <a:pt x="15683" y="6803"/>
                    <a:pt x="0" y="8344"/>
                  </a:cubicBezTo>
                  <a:cubicBezTo>
                    <a:pt x="670" y="6233"/>
                    <a:pt x="1977" y="2078"/>
                    <a:pt x="2614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390EE518-EA17-4A2B-9049-C93682FB1455}"/>
                </a:ext>
              </a:extLst>
            </p:cNvPr>
            <p:cNvSpPr/>
            <p:nvPr/>
          </p:nvSpPr>
          <p:spPr>
            <a:xfrm>
              <a:off x="6957474" y="4933853"/>
              <a:ext cx="22719" cy="18128"/>
            </a:xfrm>
            <a:custGeom>
              <a:avLst/>
              <a:gdLst>
                <a:gd name="connsiteX0" fmla="*/ 0 w 22719"/>
                <a:gd name="connsiteY0" fmla="*/ 18129 h 18128"/>
                <a:gd name="connsiteX1" fmla="*/ 22720 w 22719"/>
                <a:gd name="connsiteY1" fmla="*/ 0 h 18128"/>
                <a:gd name="connsiteX2" fmla="*/ 0 w 22719"/>
                <a:gd name="connsiteY2" fmla="*/ 18129 h 18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19" h="18128">
                  <a:moveTo>
                    <a:pt x="0" y="18129"/>
                  </a:moveTo>
                  <a:cubicBezTo>
                    <a:pt x="6367" y="10723"/>
                    <a:pt x="14074" y="4624"/>
                    <a:pt x="22720" y="0"/>
                  </a:cubicBezTo>
                  <a:cubicBezTo>
                    <a:pt x="16152" y="7205"/>
                    <a:pt x="8478" y="13337"/>
                    <a:pt x="0" y="18129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FE027316-884E-4D1A-B909-DED2F4DB46B4}"/>
                </a:ext>
              </a:extLst>
            </p:cNvPr>
            <p:cNvSpPr/>
            <p:nvPr/>
          </p:nvSpPr>
          <p:spPr>
            <a:xfrm>
              <a:off x="6314965" y="4944841"/>
              <a:ext cx="9704" cy="9425"/>
            </a:xfrm>
            <a:custGeom>
              <a:avLst/>
              <a:gdLst>
                <a:gd name="connsiteX0" fmla="*/ 1127 w 9704"/>
                <a:gd name="connsiteY0" fmla="*/ 1310 h 9425"/>
                <a:gd name="connsiteX1" fmla="*/ 8600 w 9704"/>
                <a:gd name="connsiteY1" fmla="*/ 8079 h 9425"/>
                <a:gd name="connsiteX2" fmla="*/ 1127 w 9704"/>
                <a:gd name="connsiteY2" fmla="*/ 1310 h 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04" h="9425">
                  <a:moveTo>
                    <a:pt x="1127" y="1310"/>
                  </a:moveTo>
                  <a:cubicBezTo>
                    <a:pt x="5048" y="-2812"/>
                    <a:pt x="12521" y="3723"/>
                    <a:pt x="8600" y="8079"/>
                  </a:cubicBezTo>
                  <a:cubicBezTo>
                    <a:pt x="4579" y="12301"/>
                    <a:pt x="-2827" y="5633"/>
                    <a:pt x="1127" y="131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EB24E59F-045A-459A-9AD9-FE5935F5300C}"/>
                </a:ext>
              </a:extLst>
            </p:cNvPr>
            <p:cNvSpPr/>
            <p:nvPr/>
          </p:nvSpPr>
          <p:spPr>
            <a:xfrm>
              <a:off x="6672036" y="4945810"/>
              <a:ext cx="6365" cy="6711"/>
            </a:xfrm>
            <a:custGeom>
              <a:avLst/>
              <a:gdLst>
                <a:gd name="connsiteX0" fmla="*/ 0 w 6365"/>
                <a:gd name="connsiteY0" fmla="*/ 2184 h 6711"/>
                <a:gd name="connsiteX1" fmla="*/ 1910 w 6365"/>
                <a:gd name="connsiteY1" fmla="*/ 6507 h 6711"/>
                <a:gd name="connsiteX2" fmla="*/ 0 w 6365"/>
                <a:gd name="connsiteY2" fmla="*/ 2184 h 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5" h="6711">
                  <a:moveTo>
                    <a:pt x="0" y="2184"/>
                  </a:moveTo>
                  <a:cubicBezTo>
                    <a:pt x="4725" y="-5154"/>
                    <a:pt x="10589" y="8518"/>
                    <a:pt x="1910" y="6507"/>
                  </a:cubicBezTo>
                  <a:cubicBezTo>
                    <a:pt x="1441" y="5435"/>
                    <a:pt x="503" y="3257"/>
                    <a:pt x="0" y="218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60FE0743-8CAC-4B32-8E98-3E5DC2CDBE1F}"/>
                </a:ext>
              </a:extLst>
            </p:cNvPr>
            <p:cNvSpPr/>
            <p:nvPr/>
          </p:nvSpPr>
          <p:spPr>
            <a:xfrm>
              <a:off x="6343889" y="4951695"/>
              <a:ext cx="10611" cy="10612"/>
            </a:xfrm>
            <a:custGeom>
              <a:avLst/>
              <a:gdLst>
                <a:gd name="connsiteX0" fmla="*/ 486 w 10611"/>
                <a:gd name="connsiteY0" fmla="*/ 622 h 10612"/>
                <a:gd name="connsiteX1" fmla="*/ 10003 w 10611"/>
                <a:gd name="connsiteY1" fmla="*/ 10139 h 10612"/>
                <a:gd name="connsiteX2" fmla="*/ 486 w 10611"/>
                <a:gd name="connsiteY2" fmla="*/ 622 h 1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11" h="10612">
                  <a:moveTo>
                    <a:pt x="486" y="622"/>
                  </a:moveTo>
                  <a:cubicBezTo>
                    <a:pt x="5412" y="-2193"/>
                    <a:pt x="12784" y="5179"/>
                    <a:pt x="10003" y="10139"/>
                  </a:cubicBezTo>
                  <a:cubicBezTo>
                    <a:pt x="5178" y="12518"/>
                    <a:pt x="-1927" y="5414"/>
                    <a:pt x="486" y="62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EAE8394E-7315-47A0-8CD3-649D1C0B8EE1}"/>
                </a:ext>
              </a:extLst>
            </p:cNvPr>
            <p:cNvSpPr/>
            <p:nvPr/>
          </p:nvSpPr>
          <p:spPr>
            <a:xfrm>
              <a:off x="6659476" y="4976968"/>
              <a:ext cx="10319" cy="10493"/>
            </a:xfrm>
            <a:custGeom>
              <a:avLst/>
              <a:gdLst>
                <a:gd name="connsiteX0" fmla="*/ 1568 w 10319"/>
                <a:gd name="connsiteY0" fmla="*/ 1822 h 10493"/>
                <a:gd name="connsiteX1" fmla="*/ 8740 w 10319"/>
                <a:gd name="connsiteY1" fmla="*/ 8591 h 10493"/>
                <a:gd name="connsiteX2" fmla="*/ 1568 w 10319"/>
                <a:gd name="connsiteY2" fmla="*/ 1822 h 1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9" h="10493">
                  <a:moveTo>
                    <a:pt x="1568" y="1822"/>
                  </a:moveTo>
                  <a:cubicBezTo>
                    <a:pt x="5891" y="-3439"/>
                    <a:pt x="13665" y="3900"/>
                    <a:pt x="8740" y="8591"/>
                  </a:cubicBezTo>
                  <a:cubicBezTo>
                    <a:pt x="4517" y="14087"/>
                    <a:pt x="-3358" y="6380"/>
                    <a:pt x="1568" y="182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FE83B047-D31E-411C-AF00-72DF5D377328}"/>
                </a:ext>
              </a:extLst>
            </p:cNvPr>
            <p:cNvSpPr/>
            <p:nvPr/>
          </p:nvSpPr>
          <p:spPr>
            <a:xfrm>
              <a:off x="6896731" y="4982194"/>
              <a:ext cx="10439" cy="8889"/>
            </a:xfrm>
            <a:custGeom>
              <a:avLst/>
              <a:gdLst>
                <a:gd name="connsiteX0" fmla="*/ 8366 w 10439"/>
                <a:gd name="connsiteY0" fmla="*/ 182 h 8889"/>
                <a:gd name="connsiteX1" fmla="*/ 491 w 10439"/>
                <a:gd name="connsiteY1" fmla="*/ 7588 h 8889"/>
                <a:gd name="connsiteX2" fmla="*/ 8366 w 10439"/>
                <a:gd name="connsiteY2" fmla="*/ 182 h 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39" h="8889">
                  <a:moveTo>
                    <a:pt x="8366" y="182"/>
                  </a:moveTo>
                  <a:cubicBezTo>
                    <a:pt x="14800" y="3667"/>
                    <a:pt x="4580" y="12111"/>
                    <a:pt x="491" y="7588"/>
                  </a:cubicBezTo>
                  <a:cubicBezTo>
                    <a:pt x="-1787" y="3198"/>
                    <a:pt x="4378" y="-924"/>
                    <a:pt x="8366" y="18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01328421-E33D-48C5-BCF1-C1284398179D}"/>
                </a:ext>
              </a:extLst>
            </p:cNvPr>
            <p:cNvSpPr/>
            <p:nvPr/>
          </p:nvSpPr>
          <p:spPr>
            <a:xfrm>
              <a:off x="6729260" y="4984254"/>
              <a:ext cx="11545" cy="9579"/>
            </a:xfrm>
            <a:custGeom>
              <a:avLst/>
              <a:gdLst>
                <a:gd name="connsiteX0" fmla="*/ 5708 w 11545"/>
                <a:gd name="connsiteY0" fmla="*/ 634 h 9579"/>
                <a:gd name="connsiteX1" fmla="*/ 3730 w 11545"/>
                <a:gd name="connsiteY1" fmla="*/ 9548 h 9579"/>
                <a:gd name="connsiteX2" fmla="*/ 5708 w 11545"/>
                <a:gd name="connsiteY2" fmla="*/ 634 h 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45" h="9579">
                  <a:moveTo>
                    <a:pt x="5708" y="634"/>
                  </a:moveTo>
                  <a:cubicBezTo>
                    <a:pt x="16096" y="-2985"/>
                    <a:pt x="10835" y="10084"/>
                    <a:pt x="3730" y="9548"/>
                  </a:cubicBezTo>
                  <a:cubicBezTo>
                    <a:pt x="-3508" y="10185"/>
                    <a:pt x="1251" y="936"/>
                    <a:pt x="5708" y="63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871FF766-6F2D-4CEE-9EFD-1AA48CF23491}"/>
                </a:ext>
              </a:extLst>
            </p:cNvPr>
            <p:cNvSpPr/>
            <p:nvPr/>
          </p:nvSpPr>
          <p:spPr>
            <a:xfrm>
              <a:off x="6463328" y="4991111"/>
              <a:ext cx="5879" cy="5897"/>
            </a:xfrm>
            <a:custGeom>
              <a:avLst/>
              <a:gdLst>
                <a:gd name="connsiteX0" fmla="*/ 510 w 5879"/>
                <a:gd name="connsiteY0" fmla="*/ 547 h 5897"/>
                <a:gd name="connsiteX1" fmla="*/ 5369 w 5879"/>
                <a:gd name="connsiteY1" fmla="*/ 5406 h 5897"/>
                <a:gd name="connsiteX2" fmla="*/ 510 w 5879"/>
                <a:gd name="connsiteY2" fmla="*/ 547 h 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9" h="5897">
                  <a:moveTo>
                    <a:pt x="510" y="547"/>
                  </a:moveTo>
                  <a:cubicBezTo>
                    <a:pt x="5202" y="-961"/>
                    <a:pt x="6810" y="647"/>
                    <a:pt x="5369" y="5406"/>
                  </a:cubicBezTo>
                  <a:cubicBezTo>
                    <a:pt x="678" y="6813"/>
                    <a:pt x="-931" y="5205"/>
                    <a:pt x="510" y="54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2C2D0CD0-1C4E-4F77-A7AC-998ADCDD5FF5}"/>
                </a:ext>
              </a:extLst>
            </p:cNvPr>
            <p:cNvSpPr/>
            <p:nvPr/>
          </p:nvSpPr>
          <p:spPr>
            <a:xfrm>
              <a:off x="6821532" y="4994875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5B243EB4-42F9-444A-A3A4-689A590EACC9}"/>
                </a:ext>
              </a:extLst>
            </p:cNvPr>
            <p:cNvSpPr/>
            <p:nvPr/>
          </p:nvSpPr>
          <p:spPr>
            <a:xfrm>
              <a:off x="6546164" y="4997092"/>
              <a:ext cx="14182" cy="7817"/>
            </a:xfrm>
            <a:custGeom>
              <a:avLst/>
              <a:gdLst>
                <a:gd name="connsiteX0" fmla="*/ 8 w 14182"/>
                <a:gd name="connsiteY0" fmla="*/ 1670 h 7817"/>
                <a:gd name="connsiteX1" fmla="*/ 14183 w 14182"/>
                <a:gd name="connsiteY1" fmla="*/ 4887 h 7817"/>
                <a:gd name="connsiteX2" fmla="*/ 8 w 14182"/>
                <a:gd name="connsiteY2" fmla="*/ 1670 h 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82" h="7817">
                  <a:moveTo>
                    <a:pt x="8" y="1670"/>
                  </a:moveTo>
                  <a:cubicBezTo>
                    <a:pt x="4163" y="-1647"/>
                    <a:pt x="11703" y="263"/>
                    <a:pt x="14183" y="4887"/>
                  </a:cubicBezTo>
                  <a:cubicBezTo>
                    <a:pt x="12407" y="10550"/>
                    <a:pt x="-361" y="7199"/>
                    <a:pt x="8" y="167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385ABABE-5F42-4F6C-9C16-76FB9741AC5A}"/>
                </a:ext>
              </a:extLst>
            </p:cNvPr>
            <p:cNvSpPr/>
            <p:nvPr/>
          </p:nvSpPr>
          <p:spPr>
            <a:xfrm>
              <a:off x="6816330" y="5003788"/>
              <a:ext cx="22853" cy="14945"/>
            </a:xfrm>
            <a:custGeom>
              <a:avLst/>
              <a:gdLst>
                <a:gd name="connsiteX0" fmla="*/ 0 w 22853"/>
                <a:gd name="connsiteY0" fmla="*/ 14945 h 14945"/>
                <a:gd name="connsiteX1" fmla="*/ 22854 w 22853"/>
                <a:gd name="connsiteY1" fmla="*/ 0 h 14945"/>
                <a:gd name="connsiteX2" fmla="*/ 0 w 22853"/>
                <a:gd name="connsiteY2" fmla="*/ 14945 h 1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" h="14945">
                  <a:moveTo>
                    <a:pt x="0" y="14945"/>
                  </a:moveTo>
                  <a:cubicBezTo>
                    <a:pt x="6601" y="8545"/>
                    <a:pt x="14376" y="3552"/>
                    <a:pt x="22854" y="0"/>
                  </a:cubicBezTo>
                  <a:cubicBezTo>
                    <a:pt x="16252" y="6367"/>
                    <a:pt x="8444" y="11360"/>
                    <a:pt x="0" y="14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0BEADE29-504D-40BF-B10E-FD903B38ED0A}"/>
                </a:ext>
              </a:extLst>
            </p:cNvPr>
            <p:cNvSpPr/>
            <p:nvPr/>
          </p:nvSpPr>
          <p:spPr>
            <a:xfrm>
              <a:off x="6779976" y="5017581"/>
              <a:ext cx="8974" cy="8047"/>
            </a:xfrm>
            <a:custGeom>
              <a:avLst/>
              <a:gdLst>
                <a:gd name="connsiteX0" fmla="*/ 4720 w 8974"/>
                <a:gd name="connsiteY0" fmla="*/ 80 h 8047"/>
                <a:gd name="connsiteX1" fmla="*/ 4318 w 8974"/>
                <a:gd name="connsiteY1" fmla="*/ 7989 h 8047"/>
                <a:gd name="connsiteX2" fmla="*/ 4720 w 8974"/>
                <a:gd name="connsiteY2" fmla="*/ 80 h 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4" h="8047">
                  <a:moveTo>
                    <a:pt x="4720" y="80"/>
                  </a:moveTo>
                  <a:cubicBezTo>
                    <a:pt x="11020" y="-958"/>
                    <a:pt x="9847" y="8425"/>
                    <a:pt x="4318" y="7989"/>
                  </a:cubicBezTo>
                  <a:cubicBezTo>
                    <a:pt x="-2083" y="8860"/>
                    <a:pt x="-876" y="-322"/>
                    <a:pt x="4720" y="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BA82B9F9-706A-4FEF-9449-B6F5AA94E649}"/>
                </a:ext>
              </a:extLst>
            </p:cNvPr>
            <p:cNvSpPr/>
            <p:nvPr/>
          </p:nvSpPr>
          <p:spPr>
            <a:xfrm>
              <a:off x="6667110" y="5023316"/>
              <a:ext cx="49159" cy="7249"/>
            </a:xfrm>
            <a:custGeom>
              <a:avLst/>
              <a:gdLst>
                <a:gd name="connsiteX0" fmla="*/ 0 w 49159"/>
                <a:gd name="connsiteY0" fmla="*/ 7247 h 7249"/>
                <a:gd name="connsiteX1" fmla="*/ 49159 w 49159"/>
                <a:gd name="connsiteY1" fmla="*/ 1717 h 7249"/>
                <a:gd name="connsiteX2" fmla="*/ 0 w 49159"/>
                <a:gd name="connsiteY2" fmla="*/ 7247 h 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159" h="7249">
                  <a:moveTo>
                    <a:pt x="0" y="7247"/>
                  </a:moveTo>
                  <a:cubicBezTo>
                    <a:pt x="15348" y="109"/>
                    <a:pt x="32639" y="-1801"/>
                    <a:pt x="49159" y="1717"/>
                  </a:cubicBezTo>
                  <a:cubicBezTo>
                    <a:pt x="33007" y="5269"/>
                    <a:pt x="16520" y="7347"/>
                    <a:pt x="0" y="724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86450259-8083-4013-B294-BE6B815E5978}"/>
              </a:ext>
            </a:extLst>
          </p:cNvPr>
          <p:cNvGrpSpPr/>
          <p:nvPr/>
        </p:nvGrpSpPr>
        <p:grpSpPr>
          <a:xfrm>
            <a:off x="5478334" y="-2431473"/>
            <a:ext cx="1235331" cy="4114544"/>
            <a:chOff x="5478334" y="-2431473"/>
            <a:chExt cx="1235331" cy="411454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A6056CA-373D-4731-8561-7C6DF1A31AB5}"/>
                </a:ext>
              </a:extLst>
            </p:cNvPr>
            <p:cNvGrpSpPr/>
            <p:nvPr/>
          </p:nvGrpSpPr>
          <p:grpSpPr>
            <a:xfrm rot="5400000">
              <a:off x="4038728" y="-991867"/>
              <a:ext cx="4114543" cy="1235331"/>
              <a:chOff x="1768536" y="2312557"/>
              <a:chExt cx="3718560" cy="1116443"/>
            </a:xfrm>
          </p:grpSpPr>
          <p:sp>
            <p:nvSpPr>
              <p:cNvPr id="6" name="缺角矩形 5">
                <a:extLst>
                  <a:ext uri="{FF2B5EF4-FFF2-40B4-BE49-F238E27FC236}">
                    <a16:creationId xmlns:a16="http://schemas.microsoft.com/office/drawing/2014/main" id="{D5A9E61C-1306-4D04-905F-014D730869D0}"/>
                  </a:ext>
                </a:extLst>
              </p:cNvPr>
              <p:cNvSpPr/>
              <p:nvPr/>
            </p:nvSpPr>
            <p:spPr>
              <a:xfrm>
                <a:off x="1768536" y="2312557"/>
                <a:ext cx="3718560" cy="1116443"/>
              </a:xfrm>
              <a:prstGeom prst="plaqu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缺角矩形 6">
                <a:extLst>
                  <a:ext uri="{FF2B5EF4-FFF2-40B4-BE49-F238E27FC236}">
                    <a16:creationId xmlns:a16="http://schemas.microsoft.com/office/drawing/2014/main" id="{4F61EE26-DE5A-4B83-A630-4A738A5D415E}"/>
                  </a:ext>
                </a:extLst>
              </p:cNvPr>
              <p:cNvSpPr/>
              <p:nvPr/>
            </p:nvSpPr>
            <p:spPr>
              <a:xfrm>
                <a:off x="1813560" y="2357942"/>
                <a:ext cx="3627120" cy="1025672"/>
              </a:xfrm>
              <a:prstGeom prst="plaque">
                <a:avLst/>
              </a:prstGeom>
              <a:solidFill>
                <a:schemeClr val="accent1"/>
              </a:solidFill>
              <a:ln w="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缺角矩形 4">
              <a:extLst>
                <a:ext uri="{FF2B5EF4-FFF2-40B4-BE49-F238E27FC236}">
                  <a16:creationId xmlns:a16="http://schemas.microsoft.com/office/drawing/2014/main" id="{EAAD9F01-7BD6-4101-99AA-994506FF3412}"/>
                </a:ext>
              </a:extLst>
            </p:cNvPr>
            <p:cNvSpPr/>
            <p:nvPr/>
          </p:nvSpPr>
          <p:spPr>
            <a:xfrm rot="5400000">
              <a:off x="4038728" y="-991866"/>
              <a:ext cx="4114543" cy="1235331"/>
            </a:xfrm>
            <a:prstGeom prst="plaque">
              <a:avLst/>
            </a:prstGeom>
            <a:blipFill>
              <a:blip r:embed="rId2">
                <a:alphaModFix amt="5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sz="1400"/>
            </a:p>
          </p:txBody>
        </p:sp>
        <p:sp>
          <p:nvSpPr>
            <p:cNvPr id="230" name="文本框 229">
              <a:extLst>
                <a:ext uri="{FF2B5EF4-FFF2-40B4-BE49-F238E27FC236}">
                  <a16:creationId xmlns:a16="http://schemas.microsoft.com/office/drawing/2014/main" id="{24E0EEC4-0373-4A67-AB18-A465287AFA5B}"/>
                </a:ext>
              </a:extLst>
            </p:cNvPr>
            <p:cNvSpPr txBox="1"/>
            <p:nvPr/>
          </p:nvSpPr>
          <p:spPr>
            <a:xfrm>
              <a:off x="5634335" y="270647"/>
              <a:ext cx="923330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zh-CN" altLang="en-US" sz="7200" dirty="0">
                  <a:solidFill>
                    <a:schemeClr val="bg1"/>
                  </a:solidFill>
                  <a:latin typeface="+mj-ea"/>
                  <a:ea typeface="+mj-ea"/>
                </a:rPr>
                <a:t>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9847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标题 220">
            <a:extLst>
              <a:ext uri="{FF2B5EF4-FFF2-40B4-BE49-F238E27FC236}">
                <a16:creationId xmlns:a16="http://schemas.microsoft.com/office/drawing/2014/main" id="{6ED6C629-8CE1-480A-A177-C64732B5C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694" y="576665"/>
            <a:ext cx="3794612" cy="589205"/>
          </a:xfrm>
        </p:spPr>
        <p:txBody>
          <a:bodyPr>
            <a:spAutoFit/>
          </a:bodyPr>
          <a:lstStyle/>
          <a:p>
            <a:r>
              <a:rPr lang="zh-CN" altLang="en-US" dirty="0"/>
              <a:t>选题背景</a:t>
            </a:r>
          </a:p>
        </p:txBody>
      </p:sp>
      <p:pic>
        <p:nvPicPr>
          <p:cNvPr id="5" name="图片 4" descr="石头山上的建筑&#10;&#10;描述已自动生成">
            <a:extLst>
              <a:ext uri="{FF2B5EF4-FFF2-40B4-BE49-F238E27FC236}">
                <a16:creationId xmlns:a16="http://schemas.microsoft.com/office/drawing/2014/main" id="{F0597D4F-4EDF-4173-94E4-F7853C3096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654" b="32451"/>
          <a:stretch/>
        </p:blipFill>
        <p:spPr>
          <a:xfrm>
            <a:off x="0" y="1477186"/>
            <a:ext cx="12192000" cy="2024438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71B4A79D-2509-45AA-8184-6A2781A29B46}"/>
              </a:ext>
            </a:extLst>
          </p:cNvPr>
          <p:cNvSpPr/>
          <p:nvPr/>
        </p:nvSpPr>
        <p:spPr>
          <a:xfrm>
            <a:off x="695325" y="3237953"/>
            <a:ext cx="10801350" cy="3067814"/>
          </a:xfrm>
          <a:prstGeom prst="rect">
            <a:avLst/>
          </a:prstGeom>
          <a:gradFill>
            <a:gsLst>
              <a:gs pos="1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8C1B051-83F7-443D-9F7E-BA8F23F40335}"/>
              </a:ext>
            </a:extLst>
          </p:cNvPr>
          <p:cNvSpPr txBox="1"/>
          <p:nvPr/>
        </p:nvSpPr>
        <p:spPr>
          <a:xfrm>
            <a:off x="1574494" y="4085168"/>
            <a:ext cx="9239161" cy="16130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  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小时候我们都玩过一笔画的游戏，从一开始的五角星，到后面眼花缭乱的图，我们慢慢变得无从下手，那时的我们多希望有一个通关神器，能帮我们找到路线，让我们变成大神。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      儿时的幻想，或许并没有那么遥不可及，在学习了数据结构的图相关内容后，结合离散数学图论中的欧拉图，我再次与一笔画问题相遇，这次我终解开了所有的谜题。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22D0C08-04FC-4D6C-A557-91CA78965F66}"/>
              </a:ext>
            </a:extLst>
          </p:cNvPr>
          <p:cNvSpPr/>
          <p:nvPr/>
        </p:nvSpPr>
        <p:spPr>
          <a:xfrm>
            <a:off x="695325" y="3237953"/>
            <a:ext cx="10800000" cy="10800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3C48149-17F4-4E5E-999E-26DE6E14FA95}"/>
              </a:ext>
            </a:extLst>
          </p:cNvPr>
          <p:cNvGrpSpPr/>
          <p:nvPr/>
        </p:nvGrpSpPr>
        <p:grpSpPr>
          <a:xfrm>
            <a:off x="9674087" y="5444283"/>
            <a:ext cx="1555688" cy="433046"/>
            <a:chOff x="3670359" y="4482855"/>
            <a:chExt cx="3209683" cy="893458"/>
          </a:xfrm>
        </p:grpSpPr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8E267C62-4543-401A-80B8-A9CA06BE2A1E}"/>
                </a:ext>
              </a:extLst>
            </p:cNvPr>
            <p:cNvSpPr/>
            <p:nvPr/>
          </p:nvSpPr>
          <p:spPr>
            <a:xfrm flipH="1">
              <a:off x="6021508" y="5279990"/>
              <a:ext cx="226920" cy="96323"/>
            </a:xfrm>
            <a:custGeom>
              <a:avLst/>
              <a:gdLst>
                <a:gd name="connsiteX0" fmla="*/ 0 w 469210"/>
                <a:gd name="connsiteY0" fmla="*/ 0 h 199171"/>
                <a:gd name="connsiteX1" fmla="*/ 248831 w 469210"/>
                <a:gd name="connsiteY1" fmla="*/ 122544 h 199171"/>
                <a:gd name="connsiteX2" fmla="*/ 469210 w 469210"/>
                <a:gd name="connsiteY2" fmla="*/ 103077 h 199171"/>
                <a:gd name="connsiteX3" fmla="*/ 332191 w 469210"/>
                <a:gd name="connsiteY3" fmla="*/ 140514 h 199171"/>
                <a:gd name="connsiteX4" fmla="*/ 74624 w 469210"/>
                <a:gd name="connsiteY4" fmla="*/ 160230 h 199171"/>
                <a:gd name="connsiteX5" fmla="*/ 174207 w 469210"/>
                <a:gd name="connsiteY5" fmla="*/ 140014 h 199171"/>
                <a:gd name="connsiteX6" fmla="*/ 0 w 469210"/>
                <a:gd name="connsiteY6" fmla="*/ 0 h 19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210" h="199171">
                  <a:moveTo>
                    <a:pt x="0" y="0"/>
                  </a:moveTo>
                  <a:cubicBezTo>
                    <a:pt x="89350" y="25207"/>
                    <a:pt x="176703" y="62894"/>
                    <a:pt x="248831" y="122544"/>
                  </a:cubicBezTo>
                  <a:cubicBezTo>
                    <a:pt x="319962" y="98334"/>
                    <a:pt x="395085" y="99333"/>
                    <a:pt x="469210" y="103077"/>
                  </a:cubicBezTo>
                  <a:cubicBezTo>
                    <a:pt x="432023" y="141262"/>
                    <a:pt x="380610" y="138267"/>
                    <a:pt x="332191" y="140514"/>
                  </a:cubicBezTo>
                  <a:cubicBezTo>
                    <a:pt x="273040" y="228865"/>
                    <a:pt x="154490" y="201910"/>
                    <a:pt x="74624" y="160230"/>
                  </a:cubicBezTo>
                  <a:cubicBezTo>
                    <a:pt x="99582" y="155239"/>
                    <a:pt x="149498" y="145006"/>
                    <a:pt x="174207" y="140014"/>
                  </a:cubicBezTo>
                  <a:cubicBezTo>
                    <a:pt x="128534" y="77869"/>
                    <a:pt x="44425" y="63892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FB88A7F1-B825-4B31-8CF9-F79F3395A908}"/>
                </a:ext>
              </a:extLst>
            </p:cNvPr>
            <p:cNvSpPr/>
            <p:nvPr/>
          </p:nvSpPr>
          <p:spPr>
            <a:xfrm flipH="1">
              <a:off x="6653122" y="4482855"/>
              <a:ext cx="226920" cy="96943"/>
            </a:xfrm>
            <a:custGeom>
              <a:avLst/>
              <a:gdLst>
                <a:gd name="connsiteX0" fmla="*/ 0 w 477196"/>
                <a:gd name="connsiteY0" fmla="*/ 0 h 203865"/>
                <a:gd name="connsiteX1" fmla="*/ 260062 w 477196"/>
                <a:gd name="connsiteY1" fmla="*/ 123292 h 203865"/>
                <a:gd name="connsiteX2" fmla="*/ 477197 w 477196"/>
                <a:gd name="connsiteY2" fmla="*/ 114058 h 203865"/>
                <a:gd name="connsiteX3" fmla="*/ 345918 w 477196"/>
                <a:gd name="connsiteY3" fmla="*/ 146004 h 203865"/>
                <a:gd name="connsiteX4" fmla="*/ 74624 w 477196"/>
                <a:gd name="connsiteY4" fmla="*/ 171461 h 203865"/>
                <a:gd name="connsiteX5" fmla="*/ 180946 w 477196"/>
                <a:gd name="connsiteY5" fmla="*/ 141262 h 203865"/>
                <a:gd name="connsiteX6" fmla="*/ 0 w 477196"/>
                <a:gd name="connsiteY6" fmla="*/ 0 h 20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7196" h="203865">
                  <a:moveTo>
                    <a:pt x="0" y="0"/>
                  </a:moveTo>
                  <a:cubicBezTo>
                    <a:pt x="89849" y="33693"/>
                    <a:pt x="179947" y="69383"/>
                    <a:pt x="260062" y="123292"/>
                  </a:cubicBezTo>
                  <a:cubicBezTo>
                    <a:pt x="331692" y="108567"/>
                    <a:pt x="404569" y="100331"/>
                    <a:pt x="477197" y="114058"/>
                  </a:cubicBezTo>
                  <a:cubicBezTo>
                    <a:pt x="438512" y="141762"/>
                    <a:pt x="392589" y="147751"/>
                    <a:pt x="345918" y="146004"/>
                  </a:cubicBezTo>
                  <a:cubicBezTo>
                    <a:pt x="279030" y="237600"/>
                    <a:pt x="164224" y="199914"/>
                    <a:pt x="74624" y="171461"/>
                  </a:cubicBezTo>
                  <a:cubicBezTo>
                    <a:pt x="110065" y="161728"/>
                    <a:pt x="145505" y="151745"/>
                    <a:pt x="180946" y="141262"/>
                  </a:cubicBezTo>
                  <a:cubicBezTo>
                    <a:pt x="123792" y="89599"/>
                    <a:pt x="47919" y="6189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8BBA4816-FB2E-43B7-A6DB-25D5E6FD60EA}"/>
                </a:ext>
              </a:extLst>
            </p:cNvPr>
            <p:cNvSpPr/>
            <p:nvPr/>
          </p:nvSpPr>
          <p:spPr>
            <a:xfrm flipH="1">
              <a:off x="5389032" y="4827519"/>
              <a:ext cx="227781" cy="97346"/>
            </a:xfrm>
            <a:custGeom>
              <a:avLst/>
              <a:gdLst>
                <a:gd name="connsiteX0" fmla="*/ 0 w 471207"/>
                <a:gd name="connsiteY0" fmla="*/ 0 h 201379"/>
                <a:gd name="connsiteX1" fmla="*/ 251577 w 471207"/>
                <a:gd name="connsiteY1" fmla="*/ 123792 h 201379"/>
                <a:gd name="connsiteX2" fmla="*/ 471207 w 471207"/>
                <a:gd name="connsiteY2" fmla="*/ 110314 h 201379"/>
                <a:gd name="connsiteX3" fmla="*/ 337682 w 471207"/>
                <a:gd name="connsiteY3" fmla="*/ 146753 h 201379"/>
                <a:gd name="connsiteX4" fmla="*/ 72628 w 471207"/>
                <a:gd name="connsiteY4" fmla="*/ 169715 h 201379"/>
                <a:gd name="connsiteX5" fmla="*/ 173209 w 471207"/>
                <a:gd name="connsiteY5" fmla="*/ 134773 h 201379"/>
                <a:gd name="connsiteX6" fmla="*/ 0 w 471207"/>
                <a:gd name="connsiteY6" fmla="*/ 0 h 2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1207" h="201379">
                  <a:moveTo>
                    <a:pt x="0" y="0"/>
                  </a:moveTo>
                  <a:cubicBezTo>
                    <a:pt x="88851" y="29950"/>
                    <a:pt x="173458" y="71630"/>
                    <a:pt x="251577" y="123792"/>
                  </a:cubicBezTo>
                  <a:cubicBezTo>
                    <a:pt x="321959" y="97586"/>
                    <a:pt x="397831" y="100331"/>
                    <a:pt x="471207" y="110314"/>
                  </a:cubicBezTo>
                  <a:cubicBezTo>
                    <a:pt x="432273" y="139266"/>
                    <a:pt x="383604" y="141013"/>
                    <a:pt x="337682" y="146753"/>
                  </a:cubicBezTo>
                  <a:cubicBezTo>
                    <a:pt x="268299" y="227118"/>
                    <a:pt x="159232" y="204406"/>
                    <a:pt x="72628" y="169715"/>
                  </a:cubicBezTo>
                  <a:cubicBezTo>
                    <a:pt x="97836" y="160979"/>
                    <a:pt x="148251" y="143509"/>
                    <a:pt x="173209" y="134773"/>
                  </a:cubicBezTo>
                  <a:cubicBezTo>
                    <a:pt x="115805" y="89350"/>
                    <a:pt x="42928" y="6189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0BD4351C-A46E-4A20-BD8D-A07561836DE8}"/>
                </a:ext>
              </a:extLst>
            </p:cNvPr>
            <p:cNvSpPr/>
            <p:nvPr/>
          </p:nvSpPr>
          <p:spPr>
            <a:xfrm flipH="1">
              <a:off x="3670359" y="5245364"/>
              <a:ext cx="159433" cy="69253"/>
            </a:xfrm>
            <a:custGeom>
              <a:avLst/>
              <a:gdLst>
                <a:gd name="connsiteX0" fmla="*/ 0 w 407813"/>
                <a:gd name="connsiteY0" fmla="*/ 30948 h 177142"/>
                <a:gd name="connsiteX1" fmla="*/ 11980 w 407813"/>
                <a:gd name="connsiteY1" fmla="*/ 0 h 177142"/>
                <a:gd name="connsiteX2" fmla="*/ 215138 w 407813"/>
                <a:gd name="connsiteY2" fmla="*/ 106820 h 177142"/>
                <a:gd name="connsiteX3" fmla="*/ 407814 w 407813"/>
                <a:gd name="connsiteY3" fmla="*/ 98834 h 177142"/>
                <a:gd name="connsiteX4" fmla="*/ 287516 w 407813"/>
                <a:gd name="connsiteY4" fmla="*/ 136021 h 177142"/>
                <a:gd name="connsiteX5" fmla="*/ 49916 w 407813"/>
                <a:gd name="connsiteY5" fmla="*/ 153242 h 177142"/>
                <a:gd name="connsiteX6" fmla="*/ 140763 w 407813"/>
                <a:gd name="connsiteY6" fmla="*/ 120048 h 177142"/>
                <a:gd name="connsiteX7" fmla="*/ 0 w 407813"/>
                <a:gd name="connsiteY7" fmla="*/ 30948 h 1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813" h="177142">
                  <a:moveTo>
                    <a:pt x="0" y="30948"/>
                  </a:moveTo>
                  <a:cubicBezTo>
                    <a:pt x="2995" y="23211"/>
                    <a:pt x="8985" y="7737"/>
                    <a:pt x="11980" y="0"/>
                  </a:cubicBezTo>
                  <a:cubicBezTo>
                    <a:pt x="80864" y="33194"/>
                    <a:pt x="149998" y="66139"/>
                    <a:pt x="215138" y="106820"/>
                  </a:cubicBezTo>
                  <a:cubicBezTo>
                    <a:pt x="277783" y="88601"/>
                    <a:pt x="343672" y="84608"/>
                    <a:pt x="407814" y="98834"/>
                  </a:cubicBezTo>
                  <a:cubicBezTo>
                    <a:pt x="369628" y="116803"/>
                    <a:pt x="328697" y="127785"/>
                    <a:pt x="287516" y="136021"/>
                  </a:cubicBezTo>
                  <a:cubicBezTo>
                    <a:pt x="221378" y="201910"/>
                    <a:pt x="128534" y="173708"/>
                    <a:pt x="49916" y="153242"/>
                  </a:cubicBezTo>
                  <a:cubicBezTo>
                    <a:pt x="80115" y="142011"/>
                    <a:pt x="110564" y="131030"/>
                    <a:pt x="140763" y="120048"/>
                  </a:cubicBezTo>
                  <a:cubicBezTo>
                    <a:pt x="97586" y="84857"/>
                    <a:pt x="48668" y="57653"/>
                    <a:pt x="0" y="3094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FEFB85CB-FC24-4781-8453-9286D078BC35}"/>
                </a:ext>
              </a:extLst>
            </p:cNvPr>
            <p:cNvSpPr/>
            <p:nvPr/>
          </p:nvSpPr>
          <p:spPr>
            <a:xfrm flipH="1">
              <a:off x="4757418" y="5236941"/>
              <a:ext cx="227782" cy="96461"/>
            </a:xfrm>
            <a:custGeom>
              <a:avLst/>
              <a:gdLst>
                <a:gd name="connsiteX0" fmla="*/ 0 w 472704"/>
                <a:gd name="connsiteY0" fmla="*/ 0 h 200180"/>
                <a:gd name="connsiteX1" fmla="*/ 259064 w 472704"/>
                <a:gd name="connsiteY1" fmla="*/ 124541 h 200180"/>
                <a:gd name="connsiteX2" fmla="*/ 472705 w 472704"/>
                <a:gd name="connsiteY2" fmla="*/ 109815 h 200180"/>
                <a:gd name="connsiteX3" fmla="*/ 302741 w 472704"/>
                <a:gd name="connsiteY3" fmla="*/ 175455 h 200180"/>
                <a:gd name="connsiteX4" fmla="*/ 88102 w 472704"/>
                <a:gd name="connsiteY4" fmla="*/ 181445 h 200180"/>
                <a:gd name="connsiteX5" fmla="*/ 163974 w 472704"/>
                <a:gd name="connsiteY5" fmla="*/ 119799 h 200180"/>
                <a:gd name="connsiteX6" fmla="*/ 0 w 472704"/>
                <a:gd name="connsiteY6" fmla="*/ 0 h 20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704" h="200180">
                  <a:moveTo>
                    <a:pt x="0" y="0"/>
                  </a:moveTo>
                  <a:cubicBezTo>
                    <a:pt x="92844" y="25707"/>
                    <a:pt x="181944" y="66388"/>
                    <a:pt x="259064" y="124541"/>
                  </a:cubicBezTo>
                  <a:cubicBezTo>
                    <a:pt x="327200" y="98085"/>
                    <a:pt x="401325" y="103326"/>
                    <a:pt x="472705" y="109815"/>
                  </a:cubicBezTo>
                  <a:cubicBezTo>
                    <a:pt x="423038" y="153492"/>
                    <a:pt x="346168" y="123043"/>
                    <a:pt x="302741" y="175455"/>
                  </a:cubicBezTo>
                  <a:cubicBezTo>
                    <a:pt x="242841" y="228865"/>
                    <a:pt x="157984" y="178699"/>
                    <a:pt x="88102" y="181445"/>
                  </a:cubicBezTo>
                  <a:cubicBezTo>
                    <a:pt x="112311" y="160480"/>
                    <a:pt x="158483" y="157236"/>
                    <a:pt x="163974" y="119799"/>
                  </a:cubicBezTo>
                  <a:cubicBezTo>
                    <a:pt x="108567" y="80614"/>
                    <a:pt x="45673" y="5141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BBC90B90-AEF5-4F2B-A6EE-54C50E910C63}"/>
                </a:ext>
              </a:extLst>
            </p:cNvPr>
            <p:cNvSpPr/>
            <p:nvPr/>
          </p:nvSpPr>
          <p:spPr>
            <a:xfrm flipH="1">
              <a:off x="4199937" y="5177702"/>
              <a:ext cx="117374" cy="82183"/>
            </a:xfrm>
            <a:custGeom>
              <a:avLst/>
              <a:gdLst>
                <a:gd name="connsiteX0" fmla="*/ 0 w 270544"/>
                <a:gd name="connsiteY0" fmla="*/ 34442 h 189431"/>
                <a:gd name="connsiteX1" fmla="*/ 185438 w 270544"/>
                <a:gd name="connsiteY1" fmla="*/ 0 h 189431"/>
                <a:gd name="connsiteX2" fmla="*/ 270545 w 270544"/>
                <a:gd name="connsiteY2" fmla="*/ 189432 h 189431"/>
                <a:gd name="connsiteX3" fmla="*/ 125289 w 270544"/>
                <a:gd name="connsiteY3" fmla="*/ 38935 h 189431"/>
                <a:gd name="connsiteX4" fmla="*/ 7987 w 270544"/>
                <a:gd name="connsiteY4" fmla="*/ 152244 h 189431"/>
                <a:gd name="connsiteX5" fmla="*/ 36439 w 270544"/>
                <a:gd name="connsiteY5" fmla="*/ 65140 h 189431"/>
                <a:gd name="connsiteX6" fmla="*/ 0 w 270544"/>
                <a:gd name="connsiteY6" fmla="*/ 34442 h 18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544" h="189431">
                  <a:moveTo>
                    <a:pt x="0" y="34442"/>
                  </a:moveTo>
                  <a:cubicBezTo>
                    <a:pt x="61397" y="21714"/>
                    <a:pt x="122294" y="1997"/>
                    <a:pt x="185438" y="0"/>
                  </a:cubicBezTo>
                  <a:cubicBezTo>
                    <a:pt x="245088" y="43677"/>
                    <a:pt x="265304" y="119299"/>
                    <a:pt x="270545" y="189432"/>
                  </a:cubicBezTo>
                  <a:cubicBezTo>
                    <a:pt x="221877" y="139266"/>
                    <a:pt x="190679" y="71380"/>
                    <a:pt x="125289" y="38935"/>
                  </a:cubicBezTo>
                  <a:cubicBezTo>
                    <a:pt x="88601" y="79117"/>
                    <a:pt x="50914" y="118551"/>
                    <a:pt x="7987" y="152244"/>
                  </a:cubicBezTo>
                  <a:cubicBezTo>
                    <a:pt x="16971" y="122794"/>
                    <a:pt x="26456" y="93842"/>
                    <a:pt x="36439" y="65140"/>
                  </a:cubicBezTo>
                  <a:cubicBezTo>
                    <a:pt x="27454" y="57403"/>
                    <a:pt x="9234" y="42179"/>
                    <a:pt x="0" y="3444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4B5CCC00-2A40-4C66-9A8B-145240EAF03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574494" y="3560284"/>
            <a:ext cx="449365" cy="369213"/>
          </a:xfrm>
          <a:custGeom>
            <a:avLst/>
            <a:gdLst/>
            <a:ahLst/>
            <a:cxnLst/>
            <a:rect l="l" t="t" r="r" b="b"/>
            <a:pathLst>
              <a:path w="660172" h="542420">
                <a:moveTo>
                  <a:pt x="628359" y="0"/>
                </a:moveTo>
                <a:lnTo>
                  <a:pt x="660172" y="52492"/>
                </a:lnTo>
                <a:cubicBezTo>
                  <a:pt x="603770" y="81224"/>
                  <a:pt x="561086" y="114429"/>
                  <a:pt x="532123" y="152108"/>
                </a:cubicBezTo>
                <a:cubicBezTo>
                  <a:pt x="503159" y="189787"/>
                  <a:pt x="487518" y="221800"/>
                  <a:pt x="485198" y="248145"/>
                </a:cubicBezTo>
                <a:cubicBezTo>
                  <a:pt x="522015" y="256065"/>
                  <a:pt x="558137" y="272834"/>
                  <a:pt x="593563" y="298450"/>
                </a:cubicBezTo>
                <a:cubicBezTo>
                  <a:pt x="628988" y="324067"/>
                  <a:pt x="648010" y="363502"/>
                  <a:pt x="650628" y="416757"/>
                </a:cubicBezTo>
                <a:cubicBezTo>
                  <a:pt x="649800" y="454005"/>
                  <a:pt x="636743" y="484095"/>
                  <a:pt x="611458" y="507027"/>
                </a:cubicBezTo>
                <a:cubicBezTo>
                  <a:pt x="586173" y="529960"/>
                  <a:pt x="553630" y="541757"/>
                  <a:pt x="513830" y="542420"/>
                </a:cubicBezTo>
                <a:cubicBezTo>
                  <a:pt x="474593" y="542453"/>
                  <a:pt x="441719" y="528866"/>
                  <a:pt x="415208" y="501659"/>
                </a:cubicBezTo>
                <a:cubicBezTo>
                  <a:pt x="388697" y="474452"/>
                  <a:pt x="374911" y="433426"/>
                  <a:pt x="373851" y="378581"/>
                </a:cubicBezTo>
                <a:cubicBezTo>
                  <a:pt x="372823" y="305144"/>
                  <a:pt x="391978" y="234094"/>
                  <a:pt x="431314" y="165430"/>
                </a:cubicBezTo>
                <a:cubicBezTo>
                  <a:pt x="470650" y="96766"/>
                  <a:pt x="536331" y="41623"/>
                  <a:pt x="628359" y="0"/>
                </a:cubicBezTo>
                <a:close/>
                <a:moveTo>
                  <a:pt x="256141" y="0"/>
                </a:moveTo>
                <a:lnTo>
                  <a:pt x="286364" y="52492"/>
                </a:lnTo>
                <a:cubicBezTo>
                  <a:pt x="229961" y="81224"/>
                  <a:pt x="187278" y="114429"/>
                  <a:pt x="158314" y="152108"/>
                </a:cubicBezTo>
                <a:cubicBezTo>
                  <a:pt x="129351" y="189787"/>
                  <a:pt x="113709" y="221800"/>
                  <a:pt x="111389" y="248145"/>
                </a:cubicBezTo>
                <a:cubicBezTo>
                  <a:pt x="148903" y="256065"/>
                  <a:pt x="185223" y="272834"/>
                  <a:pt x="220350" y="298450"/>
                </a:cubicBezTo>
                <a:cubicBezTo>
                  <a:pt x="255478" y="324067"/>
                  <a:pt x="274301" y="363502"/>
                  <a:pt x="276819" y="416757"/>
                </a:cubicBezTo>
                <a:cubicBezTo>
                  <a:pt x="275958" y="454005"/>
                  <a:pt x="262967" y="484095"/>
                  <a:pt x="237848" y="507027"/>
                </a:cubicBezTo>
                <a:cubicBezTo>
                  <a:pt x="212729" y="529960"/>
                  <a:pt x="180650" y="541757"/>
                  <a:pt x="141612" y="542420"/>
                </a:cubicBezTo>
                <a:cubicBezTo>
                  <a:pt x="101613" y="542453"/>
                  <a:pt x="68275" y="528866"/>
                  <a:pt x="41598" y="501659"/>
                </a:cubicBezTo>
                <a:cubicBezTo>
                  <a:pt x="14921" y="474452"/>
                  <a:pt x="1069" y="433426"/>
                  <a:pt x="42" y="378581"/>
                </a:cubicBezTo>
                <a:cubicBezTo>
                  <a:pt x="-1018" y="305144"/>
                  <a:pt x="18202" y="234094"/>
                  <a:pt x="57704" y="165430"/>
                </a:cubicBezTo>
                <a:cubicBezTo>
                  <a:pt x="97206" y="96766"/>
                  <a:pt x="163351" y="41623"/>
                  <a:pt x="2561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glow>
              <a:srgbClr val="000000"/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CN" altLang="en-US" sz="12500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1ABA65-C689-F5A7-955F-C0A854B60BE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10800000">
            <a:off x="10725417" y="5936554"/>
            <a:ext cx="449365" cy="369213"/>
          </a:xfrm>
          <a:custGeom>
            <a:avLst/>
            <a:gdLst/>
            <a:ahLst/>
            <a:cxnLst/>
            <a:rect l="l" t="t" r="r" b="b"/>
            <a:pathLst>
              <a:path w="660172" h="542420">
                <a:moveTo>
                  <a:pt x="628359" y="0"/>
                </a:moveTo>
                <a:lnTo>
                  <a:pt x="660172" y="52492"/>
                </a:lnTo>
                <a:cubicBezTo>
                  <a:pt x="603770" y="81224"/>
                  <a:pt x="561086" y="114429"/>
                  <a:pt x="532123" y="152108"/>
                </a:cubicBezTo>
                <a:cubicBezTo>
                  <a:pt x="503159" y="189787"/>
                  <a:pt x="487518" y="221800"/>
                  <a:pt x="485198" y="248145"/>
                </a:cubicBezTo>
                <a:cubicBezTo>
                  <a:pt x="522015" y="256065"/>
                  <a:pt x="558137" y="272834"/>
                  <a:pt x="593563" y="298450"/>
                </a:cubicBezTo>
                <a:cubicBezTo>
                  <a:pt x="628988" y="324067"/>
                  <a:pt x="648010" y="363502"/>
                  <a:pt x="650628" y="416757"/>
                </a:cubicBezTo>
                <a:cubicBezTo>
                  <a:pt x="649800" y="454005"/>
                  <a:pt x="636743" y="484095"/>
                  <a:pt x="611458" y="507027"/>
                </a:cubicBezTo>
                <a:cubicBezTo>
                  <a:pt x="586173" y="529960"/>
                  <a:pt x="553630" y="541757"/>
                  <a:pt x="513830" y="542420"/>
                </a:cubicBezTo>
                <a:cubicBezTo>
                  <a:pt x="474593" y="542453"/>
                  <a:pt x="441719" y="528866"/>
                  <a:pt x="415208" y="501659"/>
                </a:cubicBezTo>
                <a:cubicBezTo>
                  <a:pt x="388697" y="474452"/>
                  <a:pt x="374911" y="433426"/>
                  <a:pt x="373851" y="378581"/>
                </a:cubicBezTo>
                <a:cubicBezTo>
                  <a:pt x="372823" y="305144"/>
                  <a:pt x="391978" y="234094"/>
                  <a:pt x="431314" y="165430"/>
                </a:cubicBezTo>
                <a:cubicBezTo>
                  <a:pt x="470650" y="96766"/>
                  <a:pt x="536331" y="41623"/>
                  <a:pt x="628359" y="0"/>
                </a:cubicBezTo>
                <a:close/>
                <a:moveTo>
                  <a:pt x="256141" y="0"/>
                </a:moveTo>
                <a:lnTo>
                  <a:pt x="286364" y="52492"/>
                </a:lnTo>
                <a:cubicBezTo>
                  <a:pt x="229961" y="81224"/>
                  <a:pt x="187278" y="114429"/>
                  <a:pt x="158314" y="152108"/>
                </a:cubicBezTo>
                <a:cubicBezTo>
                  <a:pt x="129351" y="189787"/>
                  <a:pt x="113709" y="221800"/>
                  <a:pt x="111389" y="248145"/>
                </a:cubicBezTo>
                <a:cubicBezTo>
                  <a:pt x="148903" y="256065"/>
                  <a:pt x="185223" y="272834"/>
                  <a:pt x="220350" y="298450"/>
                </a:cubicBezTo>
                <a:cubicBezTo>
                  <a:pt x="255478" y="324067"/>
                  <a:pt x="274301" y="363502"/>
                  <a:pt x="276819" y="416757"/>
                </a:cubicBezTo>
                <a:cubicBezTo>
                  <a:pt x="275958" y="454005"/>
                  <a:pt x="262967" y="484095"/>
                  <a:pt x="237848" y="507027"/>
                </a:cubicBezTo>
                <a:cubicBezTo>
                  <a:pt x="212729" y="529960"/>
                  <a:pt x="180650" y="541757"/>
                  <a:pt x="141612" y="542420"/>
                </a:cubicBezTo>
                <a:cubicBezTo>
                  <a:pt x="101613" y="542453"/>
                  <a:pt x="68275" y="528866"/>
                  <a:pt x="41598" y="501659"/>
                </a:cubicBezTo>
                <a:cubicBezTo>
                  <a:pt x="14921" y="474452"/>
                  <a:pt x="1069" y="433426"/>
                  <a:pt x="42" y="378581"/>
                </a:cubicBezTo>
                <a:cubicBezTo>
                  <a:pt x="-1018" y="305144"/>
                  <a:pt x="18202" y="234094"/>
                  <a:pt x="57704" y="165430"/>
                </a:cubicBezTo>
                <a:cubicBezTo>
                  <a:pt x="97206" y="96766"/>
                  <a:pt x="163351" y="41623"/>
                  <a:pt x="2561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glow>
              <a:srgbClr val="000000"/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CN" altLang="en-US" sz="12500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6455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标题 220">
            <a:extLst>
              <a:ext uri="{FF2B5EF4-FFF2-40B4-BE49-F238E27FC236}">
                <a16:creationId xmlns:a16="http://schemas.microsoft.com/office/drawing/2014/main" id="{6ED6C629-8CE1-480A-A177-C64732B5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用户对象</a:t>
            </a:r>
          </a:p>
        </p:txBody>
      </p:sp>
      <p:sp>
        <p:nvSpPr>
          <p:cNvPr id="43" name="箭头: 五边形 42">
            <a:extLst>
              <a:ext uri="{FF2B5EF4-FFF2-40B4-BE49-F238E27FC236}">
                <a16:creationId xmlns:a16="http://schemas.microsoft.com/office/drawing/2014/main" id="{AA4F3E0E-5536-4894-BF58-A345BE8388C3}"/>
              </a:ext>
            </a:extLst>
          </p:cNvPr>
          <p:cNvSpPr/>
          <p:nvPr/>
        </p:nvSpPr>
        <p:spPr>
          <a:xfrm rot="5400000">
            <a:off x="1477623" y="1563113"/>
            <a:ext cx="3999311" cy="4477890"/>
          </a:xfrm>
          <a:prstGeom prst="homePlate">
            <a:avLst>
              <a:gd name="adj" fmla="val 13662"/>
            </a:avLst>
          </a:prstGeom>
          <a:gradFill>
            <a:gsLst>
              <a:gs pos="0">
                <a:schemeClr val="bg1"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71E6DB4-402C-43E0-BE78-A0030959758E}"/>
              </a:ext>
            </a:extLst>
          </p:cNvPr>
          <p:cNvSpPr/>
          <p:nvPr/>
        </p:nvSpPr>
        <p:spPr>
          <a:xfrm>
            <a:off x="1235159" y="1700834"/>
            <a:ext cx="4484238" cy="10800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2322044-C976-452F-B9D9-E07AEC2FB1E1}"/>
              </a:ext>
            </a:extLst>
          </p:cNvPr>
          <p:cNvSpPr txBox="1"/>
          <p:nvPr/>
        </p:nvSpPr>
        <p:spPr>
          <a:xfrm>
            <a:off x="1721315" y="3057255"/>
            <a:ext cx="3511926" cy="6851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离散数学图论欧拉图部分学习有困难，欧拉通路寻找有困难的同学。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628CF79-68AE-4EE3-9FAF-B53023D46D5F}"/>
              </a:ext>
            </a:extLst>
          </p:cNvPr>
          <p:cNvSpPr txBox="1"/>
          <p:nvPr/>
        </p:nvSpPr>
        <p:spPr>
          <a:xfrm>
            <a:off x="1721315" y="4051872"/>
            <a:ext cx="3511926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trike="sng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找欧拉通路希望偷点懒的同学</a:t>
            </a:r>
          </a:p>
        </p:txBody>
      </p:sp>
      <p:sp>
        <p:nvSpPr>
          <p:cNvPr id="42" name="箭头: 五边形 41">
            <a:extLst>
              <a:ext uri="{FF2B5EF4-FFF2-40B4-BE49-F238E27FC236}">
                <a16:creationId xmlns:a16="http://schemas.microsoft.com/office/drawing/2014/main" id="{11DF6077-C976-4A3A-A506-FD5ED8E361F1}"/>
              </a:ext>
            </a:extLst>
          </p:cNvPr>
          <p:cNvSpPr/>
          <p:nvPr/>
        </p:nvSpPr>
        <p:spPr>
          <a:xfrm rot="5400000">
            <a:off x="6721415" y="1563113"/>
            <a:ext cx="3999311" cy="4477890"/>
          </a:xfrm>
          <a:prstGeom prst="homePlate">
            <a:avLst>
              <a:gd name="adj" fmla="val 13662"/>
            </a:avLst>
          </a:prstGeom>
          <a:gradFill>
            <a:gsLst>
              <a:gs pos="0">
                <a:schemeClr val="bg1"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28ED2D-B11C-4E80-A7B2-FEB7FD51E89D}"/>
              </a:ext>
            </a:extLst>
          </p:cNvPr>
          <p:cNvSpPr/>
          <p:nvPr/>
        </p:nvSpPr>
        <p:spPr>
          <a:xfrm>
            <a:off x="6478952" y="1700834"/>
            <a:ext cx="4484237" cy="10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0EF5AF8-22E2-4820-8707-39E433A2FC26}"/>
              </a:ext>
            </a:extLst>
          </p:cNvPr>
          <p:cNvSpPr txBox="1"/>
          <p:nvPr/>
        </p:nvSpPr>
        <p:spPr>
          <a:xfrm>
            <a:off x="6965107" y="3057255"/>
            <a:ext cx="3511926" cy="6851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教学欧拉图部分，希望有课堂演示的老师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FD0E8D6-6B0F-475C-AB16-8A3531382CDA}"/>
              </a:ext>
            </a:extLst>
          </p:cNvPr>
          <p:cNvSpPr txBox="1"/>
          <p:nvPr/>
        </p:nvSpPr>
        <p:spPr>
          <a:xfrm>
            <a:off x="6965107" y="4051872"/>
            <a:ext cx="3511926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出考试题需要验证的老师</a:t>
            </a: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CB906DC4-5C12-47A4-9B35-5D4157B4E33F}"/>
              </a:ext>
            </a:extLst>
          </p:cNvPr>
          <p:cNvSpPr/>
          <p:nvPr/>
        </p:nvSpPr>
        <p:spPr>
          <a:xfrm flipH="1">
            <a:off x="9370536" y="5794870"/>
            <a:ext cx="168458" cy="71508"/>
          </a:xfrm>
          <a:custGeom>
            <a:avLst/>
            <a:gdLst>
              <a:gd name="connsiteX0" fmla="*/ 0 w 469210"/>
              <a:gd name="connsiteY0" fmla="*/ 0 h 199171"/>
              <a:gd name="connsiteX1" fmla="*/ 248831 w 469210"/>
              <a:gd name="connsiteY1" fmla="*/ 122544 h 199171"/>
              <a:gd name="connsiteX2" fmla="*/ 469210 w 469210"/>
              <a:gd name="connsiteY2" fmla="*/ 103077 h 199171"/>
              <a:gd name="connsiteX3" fmla="*/ 332191 w 469210"/>
              <a:gd name="connsiteY3" fmla="*/ 140514 h 199171"/>
              <a:gd name="connsiteX4" fmla="*/ 74624 w 469210"/>
              <a:gd name="connsiteY4" fmla="*/ 160230 h 199171"/>
              <a:gd name="connsiteX5" fmla="*/ 174207 w 469210"/>
              <a:gd name="connsiteY5" fmla="*/ 140014 h 199171"/>
              <a:gd name="connsiteX6" fmla="*/ 0 w 469210"/>
              <a:gd name="connsiteY6" fmla="*/ 0 h 19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210" h="199171">
                <a:moveTo>
                  <a:pt x="0" y="0"/>
                </a:moveTo>
                <a:cubicBezTo>
                  <a:pt x="89350" y="25207"/>
                  <a:pt x="176703" y="62894"/>
                  <a:pt x="248831" y="122544"/>
                </a:cubicBezTo>
                <a:cubicBezTo>
                  <a:pt x="319962" y="98334"/>
                  <a:pt x="395085" y="99333"/>
                  <a:pt x="469210" y="103077"/>
                </a:cubicBezTo>
                <a:cubicBezTo>
                  <a:pt x="432023" y="141262"/>
                  <a:pt x="380610" y="138267"/>
                  <a:pt x="332191" y="140514"/>
                </a:cubicBezTo>
                <a:cubicBezTo>
                  <a:pt x="273040" y="228865"/>
                  <a:pt x="154490" y="201910"/>
                  <a:pt x="74624" y="160230"/>
                </a:cubicBezTo>
                <a:cubicBezTo>
                  <a:pt x="99582" y="155239"/>
                  <a:pt x="149498" y="145006"/>
                  <a:pt x="174207" y="140014"/>
                </a:cubicBezTo>
                <a:cubicBezTo>
                  <a:pt x="128534" y="77869"/>
                  <a:pt x="44425" y="63892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6746E597-E80E-49C5-9A6B-15B9C50A81DE}"/>
              </a:ext>
            </a:extLst>
          </p:cNvPr>
          <p:cNvSpPr/>
          <p:nvPr/>
        </p:nvSpPr>
        <p:spPr>
          <a:xfrm flipH="1">
            <a:off x="9839427" y="5607533"/>
            <a:ext cx="168458" cy="71968"/>
          </a:xfrm>
          <a:custGeom>
            <a:avLst/>
            <a:gdLst>
              <a:gd name="connsiteX0" fmla="*/ 0 w 477196"/>
              <a:gd name="connsiteY0" fmla="*/ 0 h 203865"/>
              <a:gd name="connsiteX1" fmla="*/ 260062 w 477196"/>
              <a:gd name="connsiteY1" fmla="*/ 123292 h 203865"/>
              <a:gd name="connsiteX2" fmla="*/ 477197 w 477196"/>
              <a:gd name="connsiteY2" fmla="*/ 114058 h 203865"/>
              <a:gd name="connsiteX3" fmla="*/ 345918 w 477196"/>
              <a:gd name="connsiteY3" fmla="*/ 146004 h 203865"/>
              <a:gd name="connsiteX4" fmla="*/ 74624 w 477196"/>
              <a:gd name="connsiteY4" fmla="*/ 171461 h 203865"/>
              <a:gd name="connsiteX5" fmla="*/ 180946 w 477196"/>
              <a:gd name="connsiteY5" fmla="*/ 141262 h 203865"/>
              <a:gd name="connsiteX6" fmla="*/ 0 w 477196"/>
              <a:gd name="connsiteY6" fmla="*/ 0 h 20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196" h="203865">
                <a:moveTo>
                  <a:pt x="0" y="0"/>
                </a:moveTo>
                <a:cubicBezTo>
                  <a:pt x="89849" y="33693"/>
                  <a:pt x="179947" y="69383"/>
                  <a:pt x="260062" y="123292"/>
                </a:cubicBezTo>
                <a:cubicBezTo>
                  <a:pt x="331692" y="108567"/>
                  <a:pt x="404569" y="100331"/>
                  <a:pt x="477197" y="114058"/>
                </a:cubicBezTo>
                <a:cubicBezTo>
                  <a:pt x="438512" y="141762"/>
                  <a:pt x="392589" y="147751"/>
                  <a:pt x="345918" y="146004"/>
                </a:cubicBezTo>
                <a:cubicBezTo>
                  <a:pt x="279030" y="237600"/>
                  <a:pt x="164224" y="199914"/>
                  <a:pt x="74624" y="171461"/>
                </a:cubicBezTo>
                <a:cubicBezTo>
                  <a:pt x="110065" y="161728"/>
                  <a:pt x="145505" y="151745"/>
                  <a:pt x="180946" y="141262"/>
                </a:cubicBezTo>
                <a:cubicBezTo>
                  <a:pt x="123792" y="89599"/>
                  <a:pt x="47919" y="61896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D51A7A7F-C23B-4B02-BD60-0CE292308205}"/>
              </a:ext>
            </a:extLst>
          </p:cNvPr>
          <p:cNvSpPr/>
          <p:nvPr/>
        </p:nvSpPr>
        <p:spPr>
          <a:xfrm flipH="1">
            <a:off x="8901006" y="5571250"/>
            <a:ext cx="169097" cy="72267"/>
          </a:xfrm>
          <a:custGeom>
            <a:avLst/>
            <a:gdLst>
              <a:gd name="connsiteX0" fmla="*/ 0 w 471207"/>
              <a:gd name="connsiteY0" fmla="*/ 0 h 201379"/>
              <a:gd name="connsiteX1" fmla="*/ 251577 w 471207"/>
              <a:gd name="connsiteY1" fmla="*/ 123792 h 201379"/>
              <a:gd name="connsiteX2" fmla="*/ 471207 w 471207"/>
              <a:gd name="connsiteY2" fmla="*/ 110314 h 201379"/>
              <a:gd name="connsiteX3" fmla="*/ 337682 w 471207"/>
              <a:gd name="connsiteY3" fmla="*/ 146753 h 201379"/>
              <a:gd name="connsiteX4" fmla="*/ 72628 w 471207"/>
              <a:gd name="connsiteY4" fmla="*/ 169715 h 201379"/>
              <a:gd name="connsiteX5" fmla="*/ 173209 w 471207"/>
              <a:gd name="connsiteY5" fmla="*/ 134773 h 201379"/>
              <a:gd name="connsiteX6" fmla="*/ 0 w 471207"/>
              <a:gd name="connsiteY6" fmla="*/ 0 h 20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07" h="201379">
                <a:moveTo>
                  <a:pt x="0" y="0"/>
                </a:moveTo>
                <a:cubicBezTo>
                  <a:pt x="88851" y="29950"/>
                  <a:pt x="173458" y="71630"/>
                  <a:pt x="251577" y="123792"/>
                </a:cubicBezTo>
                <a:cubicBezTo>
                  <a:pt x="321959" y="97586"/>
                  <a:pt x="397831" y="100331"/>
                  <a:pt x="471207" y="110314"/>
                </a:cubicBezTo>
                <a:cubicBezTo>
                  <a:pt x="432273" y="139266"/>
                  <a:pt x="383604" y="141013"/>
                  <a:pt x="337682" y="146753"/>
                </a:cubicBezTo>
                <a:cubicBezTo>
                  <a:pt x="268299" y="227118"/>
                  <a:pt x="159232" y="204406"/>
                  <a:pt x="72628" y="169715"/>
                </a:cubicBezTo>
                <a:cubicBezTo>
                  <a:pt x="97836" y="160979"/>
                  <a:pt x="148251" y="143509"/>
                  <a:pt x="173209" y="134773"/>
                </a:cubicBezTo>
                <a:cubicBezTo>
                  <a:pt x="115805" y="89350"/>
                  <a:pt x="42928" y="61896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B6FBBDC7-563E-4D75-8A36-B685C4E2EFEA}"/>
              </a:ext>
            </a:extLst>
          </p:cNvPr>
          <p:cNvSpPr/>
          <p:nvPr/>
        </p:nvSpPr>
        <p:spPr>
          <a:xfrm flipH="1">
            <a:off x="10695885" y="5718935"/>
            <a:ext cx="318852" cy="151870"/>
          </a:xfrm>
          <a:custGeom>
            <a:avLst/>
            <a:gdLst>
              <a:gd name="connsiteX0" fmla="*/ 0 w 535349"/>
              <a:gd name="connsiteY0" fmla="*/ 0 h 254988"/>
              <a:gd name="connsiteX1" fmla="*/ 316967 w 535349"/>
              <a:gd name="connsiteY1" fmla="*/ 166720 h 254988"/>
              <a:gd name="connsiteX2" fmla="*/ 525116 w 535349"/>
              <a:gd name="connsiteY2" fmla="*/ 146753 h 254988"/>
              <a:gd name="connsiteX3" fmla="*/ 535349 w 535349"/>
              <a:gd name="connsiteY3" fmla="*/ 174456 h 254988"/>
              <a:gd name="connsiteX4" fmla="*/ 394586 w 535349"/>
              <a:gd name="connsiteY4" fmla="*/ 178699 h 254988"/>
              <a:gd name="connsiteX5" fmla="*/ 409062 w 535349"/>
              <a:gd name="connsiteY5" fmla="*/ 222126 h 254988"/>
              <a:gd name="connsiteX6" fmla="*/ 90098 w 535349"/>
              <a:gd name="connsiteY6" fmla="*/ 215637 h 254988"/>
              <a:gd name="connsiteX7" fmla="*/ 200662 w 535349"/>
              <a:gd name="connsiteY7" fmla="*/ 199165 h 254988"/>
              <a:gd name="connsiteX8" fmla="*/ 0 w 535349"/>
              <a:gd name="connsiteY8" fmla="*/ 0 h 25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349" h="254988">
                <a:moveTo>
                  <a:pt x="0" y="0"/>
                </a:moveTo>
                <a:cubicBezTo>
                  <a:pt x="102577" y="62645"/>
                  <a:pt x="228366" y="81862"/>
                  <a:pt x="316967" y="166720"/>
                </a:cubicBezTo>
                <a:cubicBezTo>
                  <a:pt x="380360" y="130281"/>
                  <a:pt x="455234" y="130281"/>
                  <a:pt x="525116" y="146753"/>
                </a:cubicBezTo>
                <a:cubicBezTo>
                  <a:pt x="527612" y="153492"/>
                  <a:pt x="532853" y="167468"/>
                  <a:pt x="535349" y="174456"/>
                </a:cubicBezTo>
                <a:cubicBezTo>
                  <a:pt x="488677" y="181195"/>
                  <a:pt x="441257" y="178699"/>
                  <a:pt x="394586" y="178699"/>
                </a:cubicBezTo>
                <a:cubicBezTo>
                  <a:pt x="398080" y="189431"/>
                  <a:pt x="405318" y="211145"/>
                  <a:pt x="409062" y="222126"/>
                </a:cubicBezTo>
                <a:cubicBezTo>
                  <a:pt x="306983" y="277284"/>
                  <a:pt x="193175" y="254572"/>
                  <a:pt x="90098" y="215637"/>
                </a:cubicBezTo>
                <a:cubicBezTo>
                  <a:pt x="126287" y="207401"/>
                  <a:pt x="163225" y="201661"/>
                  <a:pt x="200662" y="199165"/>
                </a:cubicBezTo>
                <a:cubicBezTo>
                  <a:pt x="188183" y="89599"/>
                  <a:pt x="35440" y="98834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180E4B96-6804-46CB-8964-7C76C5189B38}"/>
              </a:ext>
            </a:extLst>
          </p:cNvPr>
          <p:cNvSpPr/>
          <p:nvPr/>
        </p:nvSpPr>
        <p:spPr>
          <a:xfrm flipH="1">
            <a:off x="10308318" y="5880459"/>
            <a:ext cx="87135" cy="59855"/>
          </a:xfrm>
          <a:custGeom>
            <a:avLst/>
            <a:gdLst>
              <a:gd name="connsiteX0" fmla="*/ 0 w 286302"/>
              <a:gd name="connsiteY0" fmla="*/ 36938 h 196669"/>
              <a:gd name="connsiteX1" fmla="*/ 196170 w 286302"/>
              <a:gd name="connsiteY1" fmla="*/ 0 h 196669"/>
              <a:gd name="connsiteX2" fmla="*/ 284272 w 286302"/>
              <a:gd name="connsiteY2" fmla="*/ 196669 h 196669"/>
              <a:gd name="connsiteX3" fmla="*/ 157485 w 286302"/>
              <a:gd name="connsiteY3" fmla="*/ 37687 h 196669"/>
              <a:gd name="connsiteX4" fmla="*/ 14975 w 286302"/>
              <a:gd name="connsiteY4" fmla="*/ 148999 h 196669"/>
              <a:gd name="connsiteX5" fmla="*/ 54658 w 286302"/>
              <a:gd name="connsiteY5" fmla="*/ 72129 h 196669"/>
              <a:gd name="connsiteX6" fmla="*/ 0 w 286302"/>
              <a:gd name="connsiteY6" fmla="*/ 36938 h 19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02" h="196669">
                <a:moveTo>
                  <a:pt x="0" y="36938"/>
                </a:moveTo>
                <a:cubicBezTo>
                  <a:pt x="66139" y="28951"/>
                  <a:pt x="130031" y="8486"/>
                  <a:pt x="196170" y="0"/>
                </a:cubicBezTo>
                <a:cubicBezTo>
                  <a:pt x="259314" y="44924"/>
                  <a:pt x="295503" y="118800"/>
                  <a:pt x="284272" y="196669"/>
                </a:cubicBezTo>
                <a:cubicBezTo>
                  <a:pt x="246086" y="140514"/>
                  <a:pt x="208898" y="82861"/>
                  <a:pt x="157485" y="37687"/>
                </a:cubicBezTo>
                <a:cubicBezTo>
                  <a:pt x="110564" y="75623"/>
                  <a:pt x="70132" y="122544"/>
                  <a:pt x="14975" y="148999"/>
                </a:cubicBezTo>
                <a:cubicBezTo>
                  <a:pt x="24958" y="129782"/>
                  <a:pt x="44924" y="91346"/>
                  <a:pt x="54658" y="72129"/>
                </a:cubicBezTo>
                <a:cubicBezTo>
                  <a:pt x="36439" y="60398"/>
                  <a:pt x="18219" y="48668"/>
                  <a:pt x="0" y="36938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A8CEA1FC-69B9-4391-A4E9-956E2E6A3CA0}"/>
              </a:ext>
            </a:extLst>
          </p:cNvPr>
          <p:cNvSpPr/>
          <p:nvPr/>
        </p:nvSpPr>
        <p:spPr>
          <a:xfrm flipH="1">
            <a:off x="11315168" y="5781133"/>
            <a:ext cx="224815" cy="99326"/>
          </a:xfrm>
          <a:custGeom>
            <a:avLst/>
            <a:gdLst>
              <a:gd name="connsiteX0" fmla="*/ 0 w 477446"/>
              <a:gd name="connsiteY0" fmla="*/ 0 h 210941"/>
              <a:gd name="connsiteX1" fmla="*/ 263557 w 477446"/>
              <a:gd name="connsiteY1" fmla="*/ 126038 h 210941"/>
              <a:gd name="connsiteX2" fmla="*/ 477446 w 477446"/>
              <a:gd name="connsiteY2" fmla="*/ 116803 h 210941"/>
              <a:gd name="connsiteX3" fmla="*/ 301992 w 477446"/>
              <a:gd name="connsiteY3" fmla="*/ 187684 h 210941"/>
              <a:gd name="connsiteX4" fmla="*/ 76621 w 477446"/>
              <a:gd name="connsiteY4" fmla="*/ 174456 h 210941"/>
              <a:gd name="connsiteX5" fmla="*/ 177202 w 477446"/>
              <a:gd name="connsiteY5" fmla="*/ 148500 h 210941"/>
              <a:gd name="connsiteX6" fmla="*/ 0 w 477446"/>
              <a:gd name="connsiteY6" fmla="*/ 0 h 21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446" h="210941">
                <a:moveTo>
                  <a:pt x="0" y="0"/>
                </a:moveTo>
                <a:cubicBezTo>
                  <a:pt x="89849" y="37437"/>
                  <a:pt x="180197" y="75124"/>
                  <a:pt x="263557" y="126038"/>
                </a:cubicBezTo>
                <a:cubicBezTo>
                  <a:pt x="334188" y="113309"/>
                  <a:pt x="406067" y="105572"/>
                  <a:pt x="477446" y="116803"/>
                </a:cubicBezTo>
                <a:cubicBezTo>
                  <a:pt x="426283" y="157485"/>
                  <a:pt x="354653" y="148999"/>
                  <a:pt x="301992" y="187684"/>
                </a:cubicBezTo>
                <a:cubicBezTo>
                  <a:pt x="233357" y="235604"/>
                  <a:pt x="147502" y="198416"/>
                  <a:pt x="76621" y="174456"/>
                </a:cubicBezTo>
                <a:cubicBezTo>
                  <a:pt x="101829" y="167967"/>
                  <a:pt x="151994" y="154989"/>
                  <a:pt x="177202" y="148500"/>
                </a:cubicBezTo>
                <a:cubicBezTo>
                  <a:pt x="130530" y="84358"/>
                  <a:pt x="40432" y="71130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9FA17E0F-A998-494E-B7E5-F8929A780A63}"/>
              </a:ext>
            </a:extLst>
          </p:cNvPr>
          <p:cNvSpPr/>
          <p:nvPr/>
        </p:nvSpPr>
        <p:spPr>
          <a:xfrm flipH="1">
            <a:off x="8431475" y="5789317"/>
            <a:ext cx="169099" cy="71609"/>
          </a:xfrm>
          <a:custGeom>
            <a:avLst/>
            <a:gdLst>
              <a:gd name="connsiteX0" fmla="*/ 0 w 472704"/>
              <a:gd name="connsiteY0" fmla="*/ 0 h 200180"/>
              <a:gd name="connsiteX1" fmla="*/ 259064 w 472704"/>
              <a:gd name="connsiteY1" fmla="*/ 124541 h 200180"/>
              <a:gd name="connsiteX2" fmla="*/ 472705 w 472704"/>
              <a:gd name="connsiteY2" fmla="*/ 109815 h 200180"/>
              <a:gd name="connsiteX3" fmla="*/ 302741 w 472704"/>
              <a:gd name="connsiteY3" fmla="*/ 175455 h 200180"/>
              <a:gd name="connsiteX4" fmla="*/ 88102 w 472704"/>
              <a:gd name="connsiteY4" fmla="*/ 181445 h 200180"/>
              <a:gd name="connsiteX5" fmla="*/ 163974 w 472704"/>
              <a:gd name="connsiteY5" fmla="*/ 119799 h 200180"/>
              <a:gd name="connsiteX6" fmla="*/ 0 w 472704"/>
              <a:gd name="connsiteY6" fmla="*/ 0 h 2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704" h="200180">
                <a:moveTo>
                  <a:pt x="0" y="0"/>
                </a:moveTo>
                <a:cubicBezTo>
                  <a:pt x="92844" y="25707"/>
                  <a:pt x="181944" y="66388"/>
                  <a:pt x="259064" y="124541"/>
                </a:cubicBezTo>
                <a:cubicBezTo>
                  <a:pt x="327200" y="98085"/>
                  <a:pt x="401325" y="103326"/>
                  <a:pt x="472705" y="109815"/>
                </a:cubicBezTo>
                <a:cubicBezTo>
                  <a:pt x="423038" y="153492"/>
                  <a:pt x="346168" y="123043"/>
                  <a:pt x="302741" y="175455"/>
                </a:cubicBezTo>
                <a:cubicBezTo>
                  <a:pt x="242841" y="228865"/>
                  <a:pt x="157984" y="178699"/>
                  <a:pt x="88102" y="181445"/>
                </a:cubicBezTo>
                <a:cubicBezTo>
                  <a:pt x="112311" y="160480"/>
                  <a:pt x="158483" y="157236"/>
                  <a:pt x="163974" y="119799"/>
                </a:cubicBezTo>
                <a:cubicBezTo>
                  <a:pt x="108567" y="80614"/>
                  <a:pt x="45673" y="51413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 useBgFill="1">
        <p:nvSpPr>
          <p:cNvPr id="64" name="任意多边形: 形状 63">
            <a:extLst>
              <a:ext uri="{FF2B5EF4-FFF2-40B4-BE49-F238E27FC236}">
                <a16:creationId xmlns:a16="http://schemas.microsoft.com/office/drawing/2014/main" id="{EE7F90E1-B9B0-4B6D-9576-CF923EE89CFC}"/>
              </a:ext>
            </a:extLst>
          </p:cNvPr>
          <p:cNvSpPr/>
          <p:nvPr/>
        </p:nvSpPr>
        <p:spPr>
          <a:xfrm>
            <a:off x="2334188" y="2114597"/>
            <a:ext cx="2286180" cy="743778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26E1C2-6CAF-4BC4-893F-87BB4132536B}"/>
              </a:ext>
            </a:extLst>
          </p:cNvPr>
          <p:cNvSpPr txBox="1"/>
          <p:nvPr/>
        </p:nvSpPr>
        <p:spPr>
          <a:xfrm>
            <a:off x="2499816" y="2271438"/>
            <a:ext cx="1954924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同学</a:t>
            </a:r>
          </a:p>
        </p:txBody>
      </p:sp>
      <p:sp useBgFill="1">
        <p:nvSpPr>
          <p:cNvPr id="68" name="任意多边形: 形状 67">
            <a:extLst>
              <a:ext uri="{FF2B5EF4-FFF2-40B4-BE49-F238E27FC236}">
                <a16:creationId xmlns:a16="http://schemas.microsoft.com/office/drawing/2014/main" id="{9842112D-2887-4C95-AEF7-2FC485EC0815}"/>
              </a:ext>
            </a:extLst>
          </p:cNvPr>
          <p:cNvSpPr/>
          <p:nvPr/>
        </p:nvSpPr>
        <p:spPr>
          <a:xfrm>
            <a:off x="7457484" y="2114597"/>
            <a:ext cx="2286180" cy="743778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9EC797F-95FE-4981-A6CA-1FC08D7562DC}"/>
              </a:ext>
            </a:extLst>
          </p:cNvPr>
          <p:cNvSpPr txBox="1"/>
          <p:nvPr/>
        </p:nvSpPr>
        <p:spPr>
          <a:xfrm>
            <a:off x="7623112" y="2271438"/>
            <a:ext cx="1954924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老师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0F3BB10B-F3F7-4CCB-B5DF-4041F76CBC05}"/>
              </a:ext>
            </a:extLst>
          </p:cNvPr>
          <p:cNvGrpSpPr/>
          <p:nvPr/>
        </p:nvGrpSpPr>
        <p:grpSpPr>
          <a:xfrm rot="19931397" flipH="1">
            <a:off x="10732015" y="4155302"/>
            <a:ext cx="1166305" cy="757752"/>
            <a:chOff x="6698495" y="5151435"/>
            <a:chExt cx="1771397" cy="1150882"/>
          </a:xfrm>
          <a:solidFill>
            <a:srgbClr val="013278">
              <a:alpha val="10000"/>
            </a:srgbClr>
          </a:solidFill>
        </p:grpSpPr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B5025024-B223-4B9D-A655-5890C9995D2C}"/>
                </a:ext>
              </a:extLst>
            </p:cNvPr>
            <p:cNvSpPr/>
            <p:nvPr/>
          </p:nvSpPr>
          <p:spPr>
            <a:xfrm>
              <a:off x="6698495" y="5151435"/>
              <a:ext cx="1771397" cy="1150882"/>
            </a:xfrm>
            <a:custGeom>
              <a:avLst/>
              <a:gdLst>
                <a:gd name="connsiteX0" fmla="*/ 77506 w 1771397"/>
                <a:gd name="connsiteY0" fmla="*/ 876450 h 1150882"/>
                <a:gd name="connsiteX1" fmla="*/ 245350 w 1771397"/>
                <a:gd name="connsiteY1" fmla="*/ 796377 h 1150882"/>
                <a:gd name="connsiteX2" fmla="*/ 334662 w 1771397"/>
                <a:gd name="connsiteY2" fmla="*/ 741456 h 1150882"/>
                <a:gd name="connsiteX3" fmla="*/ 563586 w 1771397"/>
                <a:gd name="connsiteY3" fmla="*/ 745049 h 1150882"/>
                <a:gd name="connsiteX4" fmla="*/ 570773 w 1771397"/>
                <a:gd name="connsiteY4" fmla="*/ 748642 h 1150882"/>
                <a:gd name="connsiteX5" fmla="*/ 575392 w 1771397"/>
                <a:gd name="connsiteY5" fmla="*/ 751208 h 1150882"/>
                <a:gd name="connsiteX6" fmla="*/ 577445 w 1771397"/>
                <a:gd name="connsiteY6" fmla="*/ 751721 h 1150882"/>
                <a:gd name="connsiteX7" fmla="*/ 685748 w 1771397"/>
                <a:gd name="connsiteY7" fmla="*/ 814855 h 1150882"/>
                <a:gd name="connsiteX8" fmla="*/ 757095 w 1771397"/>
                <a:gd name="connsiteY8" fmla="*/ 859511 h 1150882"/>
                <a:gd name="connsiteX9" fmla="*/ 1224184 w 1771397"/>
                <a:gd name="connsiteY9" fmla="*/ 834874 h 1150882"/>
                <a:gd name="connsiteX10" fmla="*/ 1318628 w 1771397"/>
                <a:gd name="connsiteY10" fmla="*/ 445291 h 1150882"/>
                <a:gd name="connsiteX11" fmla="*/ 1317602 w 1771397"/>
                <a:gd name="connsiteY11" fmla="*/ 443238 h 1150882"/>
                <a:gd name="connsiteX12" fmla="*/ 1304769 w 1771397"/>
                <a:gd name="connsiteY12" fmla="*/ 309784 h 1150882"/>
                <a:gd name="connsiteX13" fmla="*/ 1070198 w 1771397"/>
                <a:gd name="connsiteY13" fmla="*/ 180949 h 1150882"/>
                <a:gd name="connsiteX14" fmla="*/ 977294 w 1771397"/>
                <a:gd name="connsiteY14" fmla="*/ 311323 h 1150882"/>
                <a:gd name="connsiteX15" fmla="*/ 1070712 w 1771397"/>
                <a:gd name="connsiteY15" fmla="*/ 376511 h 1150882"/>
                <a:gd name="connsiteX16" fmla="*/ 1086110 w 1771397"/>
                <a:gd name="connsiteY16" fmla="*/ 357006 h 1150882"/>
                <a:gd name="connsiteX17" fmla="*/ 1066605 w 1771397"/>
                <a:gd name="connsiteY17" fmla="*/ 341607 h 1150882"/>
                <a:gd name="connsiteX18" fmla="*/ 1011684 w 1771397"/>
                <a:gd name="connsiteY18" fmla="*/ 305677 h 1150882"/>
                <a:gd name="connsiteX19" fmla="*/ 1075844 w 1771397"/>
                <a:gd name="connsiteY19" fmla="*/ 214826 h 1150882"/>
                <a:gd name="connsiteX20" fmla="*/ 1272946 w 1771397"/>
                <a:gd name="connsiteY20" fmla="*/ 323642 h 1150882"/>
                <a:gd name="connsiteX21" fmla="*/ 1230343 w 1771397"/>
                <a:gd name="connsiteY21" fmla="*/ 500212 h 1150882"/>
                <a:gd name="connsiteX22" fmla="*/ 1126147 w 1771397"/>
                <a:gd name="connsiteY22" fmla="*/ 510991 h 1150882"/>
                <a:gd name="connsiteX23" fmla="*/ 1107155 w 1771397"/>
                <a:gd name="connsiteY23" fmla="*/ 508938 h 1150882"/>
                <a:gd name="connsiteX24" fmla="*/ 1047614 w 1771397"/>
                <a:gd name="connsiteY24" fmla="*/ 532036 h 1150882"/>
                <a:gd name="connsiteX25" fmla="*/ 1031189 w 1771397"/>
                <a:gd name="connsiteY25" fmla="*/ 543841 h 1150882"/>
                <a:gd name="connsiteX26" fmla="*/ 874124 w 1771397"/>
                <a:gd name="connsiteY26" fmla="*/ 532549 h 1150882"/>
                <a:gd name="connsiteX27" fmla="*/ 795078 w 1771397"/>
                <a:gd name="connsiteY27" fmla="*/ 328262 h 1150882"/>
                <a:gd name="connsiteX28" fmla="*/ 896195 w 1771397"/>
                <a:gd name="connsiteY28" fmla="*/ 219959 h 1150882"/>
                <a:gd name="connsiteX29" fmla="*/ 909027 w 1771397"/>
                <a:gd name="connsiteY29" fmla="*/ 198914 h 1150882"/>
                <a:gd name="connsiteX30" fmla="*/ 887982 w 1771397"/>
                <a:gd name="connsiteY30" fmla="*/ 186082 h 1150882"/>
                <a:gd name="connsiteX31" fmla="*/ 767874 w 1771397"/>
                <a:gd name="connsiteY31" fmla="*/ 293358 h 1150882"/>
                <a:gd name="connsiteX32" fmla="*/ 828441 w 1771397"/>
                <a:gd name="connsiteY32" fmla="*/ 74699 h 1150882"/>
                <a:gd name="connsiteX33" fmla="*/ 1133846 w 1771397"/>
                <a:gd name="connsiteY33" fmla="*/ 27990 h 1150882"/>
                <a:gd name="connsiteX34" fmla="*/ 1201086 w 1771397"/>
                <a:gd name="connsiteY34" fmla="*/ 26964 h 1150882"/>
                <a:gd name="connsiteX35" fmla="*/ 1218538 w 1771397"/>
                <a:gd name="connsiteY35" fmla="*/ 21318 h 1150882"/>
                <a:gd name="connsiteX36" fmla="*/ 1307336 w 1771397"/>
                <a:gd name="connsiteY36" fmla="*/ 16698 h 1150882"/>
                <a:gd name="connsiteX37" fmla="*/ 1634298 w 1771397"/>
                <a:gd name="connsiteY37" fmla="*/ 336474 h 1150882"/>
                <a:gd name="connsiteX38" fmla="*/ 1461834 w 1771397"/>
                <a:gd name="connsiteY38" fmla="*/ 408847 h 1150882"/>
                <a:gd name="connsiteX39" fmla="*/ 1469021 w 1771397"/>
                <a:gd name="connsiteY39" fmla="*/ 514071 h 1150882"/>
                <a:gd name="connsiteX40" fmla="*/ 1581430 w 1771397"/>
                <a:gd name="connsiteY40" fmla="*/ 586957 h 1150882"/>
                <a:gd name="connsiteX41" fmla="*/ 1637378 w 1771397"/>
                <a:gd name="connsiteY41" fmla="*/ 573099 h 1150882"/>
                <a:gd name="connsiteX42" fmla="*/ 1536261 w 1771397"/>
                <a:gd name="connsiteY42" fmla="*/ 874910 h 1150882"/>
                <a:gd name="connsiteX43" fmla="*/ 1047614 w 1771397"/>
                <a:gd name="connsiteY43" fmla="*/ 1061232 h 1150882"/>
                <a:gd name="connsiteX44" fmla="*/ 1030675 w 1771397"/>
                <a:gd name="connsiteY44" fmla="*/ 1079197 h 1150882"/>
                <a:gd name="connsiteX45" fmla="*/ 1048127 w 1771397"/>
                <a:gd name="connsiteY45" fmla="*/ 1096135 h 1150882"/>
                <a:gd name="connsiteX46" fmla="*/ 1048640 w 1771397"/>
                <a:gd name="connsiteY46" fmla="*/ 1096135 h 1150882"/>
                <a:gd name="connsiteX47" fmla="*/ 1563465 w 1771397"/>
                <a:gd name="connsiteY47" fmla="*/ 896981 h 1150882"/>
                <a:gd name="connsiteX48" fmla="*/ 1670228 w 1771397"/>
                <a:gd name="connsiteY48" fmla="*/ 541788 h 1150882"/>
                <a:gd name="connsiteX49" fmla="*/ 1669715 w 1771397"/>
                <a:gd name="connsiteY49" fmla="*/ 538708 h 1150882"/>
                <a:gd name="connsiteX50" fmla="*/ 1676387 w 1771397"/>
                <a:gd name="connsiteY50" fmla="*/ 489433 h 1150882"/>
                <a:gd name="connsiteX51" fmla="*/ 1656369 w 1771397"/>
                <a:gd name="connsiteY51" fmla="*/ 475574 h 1150882"/>
                <a:gd name="connsiteX52" fmla="*/ 1642511 w 1771397"/>
                <a:gd name="connsiteY52" fmla="*/ 495592 h 1150882"/>
                <a:gd name="connsiteX53" fmla="*/ 1631732 w 1771397"/>
                <a:gd name="connsiteY53" fmla="*/ 533576 h 1150882"/>
                <a:gd name="connsiteX54" fmla="*/ 1585023 w 1771397"/>
                <a:gd name="connsiteY54" fmla="*/ 552567 h 1150882"/>
                <a:gd name="connsiteX55" fmla="*/ 1499818 w 1771397"/>
                <a:gd name="connsiteY55" fmla="*/ 496619 h 1150882"/>
                <a:gd name="connsiteX56" fmla="*/ 1494171 w 1771397"/>
                <a:gd name="connsiteY56" fmla="*/ 423219 h 1150882"/>
                <a:gd name="connsiteX57" fmla="*/ 1660989 w 1771397"/>
                <a:gd name="connsiteY57" fmla="*/ 378050 h 1150882"/>
                <a:gd name="connsiteX58" fmla="*/ 1769805 w 1771397"/>
                <a:gd name="connsiteY58" fmla="*/ 641878 h 1150882"/>
                <a:gd name="connsiteX59" fmla="*/ 1484419 w 1771397"/>
                <a:gd name="connsiteY59" fmla="*/ 1053533 h 1150882"/>
                <a:gd name="connsiteX60" fmla="*/ 921859 w 1771397"/>
                <a:gd name="connsiteY60" fmla="*/ 1107941 h 1150882"/>
                <a:gd name="connsiteX61" fmla="*/ 763254 w 1771397"/>
                <a:gd name="connsiteY61" fmla="*/ 1013497 h 1150882"/>
                <a:gd name="connsiteX62" fmla="*/ 623128 w 1771397"/>
                <a:gd name="connsiteY62" fmla="*/ 926751 h 1150882"/>
                <a:gd name="connsiteX63" fmla="*/ 343901 w 1771397"/>
                <a:gd name="connsiteY63" fmla="*/ 898008 h 1150882"/>
                <a:gd name="connsiteX64" fmla="*/ 277174 w 1771397"/>
                <a:gd name="connsiteY64" fmla="*/ 921619 h 1150882"/>
                <a:gd name="connsiteX65" fmla="*/ 84692 w 1771397"/>
                <a:gd name="connsiteY65" fmla="*/ 939070 h 1150882"/>
                <a:gd name="connsiteX66" fmla="*/ 0 w 1771397"/>
                <a:gd name="connsiteY66" fmla="*/ 868237 h 1150882"/>
                <a:gd name="connsiteX67" fmla="*/ 77506 w 1771397"/>
                <a:gd name="connsiteY67" fmla="*/ 876450 h 115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71397" h="1150882">
                  <a:moveTo>
                    <a:pt x="77506" y="876450"/>
                  </a:moveTo>
                  <a:cubicBezTo>
                    <a:pt x="142180" y="867211"/>
                    <a:pt x="194535" y="831281"/>
                    <a:pt x="245350" y="796377"/>
                  </a:cubicBezTo>
                  <a:cubicBezTo>
                    <a:pt x="275634" y="775846"/>
                    <a:pt x="303865" y="755828"/>
                    <a:pt x="334662" y="741456"/>
                  </a:cubicBezTo>
                  <a:cubicBezTo>
                    <a:pt x="420893" y="701420"/>
                    <a:pt x="506612" y="721438"/>
                    <a:pt x="563586" y="745049"/>
                  </a:cubicBezTo>
                  <a:cubicBezTo>
                    <a:pt x="566153" y="746075"/>
                    <a:pt x="568206" y="747102"/>
                    <a:pt x="570773" y="748642"/>
                  </a:cubicBezTo>
                  <a:cubicBezTo>
                    <a:pt x="572312" y="749668"/>
                    <a:pt x="573852" y="750695"/>
                    <a:pt x="575392" y="751208"/>
                  </a:cubicBezTo>
                  <a:cubicBezTo>
                    <a:pt x="575905" y="751208"/>
                    <a:pt x="576419" y="751721"/>
                    <a:pt x="577445" y="751721"/>
                  </a:cubicBezTo>
                  <a:cubicBezTo>
                    <a:pt x="614915" y="769173"/>
                    <a:pt x="649305" y="791244"/>
                    <a:pt x="685748" y="814855"/>
                  </a:cubicBezTo>
                  <a:cubicBezTo>
                    <a:pt x="708846" y="829741"/>
                    <a:pt x="732457" y="845652"/>
                    <a:pt x="757095" y="859511"/>
                  </a:cubicBezTo>
                  <a:cubicBezTo>
                    <a:pt x="942904" y="965248"/>
                    <a:pt x="1129226" y="921105"/>
                    <a:pt x="1224184" y="834874"/>
                  </a:cubicBezTo>
                  <a:cubicBezTo>
                    <a:pt x="1328380" y="739916"/>
                    <a:pt x="1368930" y="572585"/>
                    <a:pt x="1318628" y="445291"/>
                  </a:cubicBezTo>
                  <a:cubicBezTo>
                    <a:pt x="1318628" y="444777"/>
                    <a:pt x="1318115" y="444264"/>
                    <a:pt x="1317602" y="443238"/>
                  </a:cubicBezTo>
                  <a:cubicBezTo>
                    <a:pt x="1329920" y="399095"/>
                    <a:pt x="1323248" y="350333"/>
                    <a:pt x="1304769" y="309784"/>
                  </a:cubicBezTo>
                  <a:cubicBezTo>
                    <a:pt x="1262167" y="216366"/>
                    <a:pt x="1167722" y="164524"/>
                    <a:pt x="1070198" y="180949"/>
                  </a:cubicBezTo>
                  <a:cubicBezTo>
                    <a:pt x="1006038" y="191728"/>
                    <a:pt x="969595" y="258455"/>
                    <a:pt x="977294" y="311323"/>
                  </a:cubicBezTo>
                  <a:cubicBezTo>
                    <a:pt x="983967" y="357006"/>
                    <a:pt x="1020410" y="382157"/>
                    <a:pt x="1070712" y="376511"/>
                  </a:cubicBezTo>
                  <a:cubicBezTo>
                    <a:pt x="1080464" y="375484"/>
                    <a:pt x="1087137" y="366758"/>
                    <a:pt x="1086110" y="357006"/>
                  </a:cubicBezTo>
                  <a:cubicBezTo>
                    <a:pt x="1085084" y="347253"/>
                    <a:pt x="1076358" y="340581"/>
                    <a:pt x="1066605" y="341607"/>
                  </a:cubicBezTo>
                  <a:cubicBezTo>
                    <a:pt x="1026056" y="346227"/>
                    <a:pt x="1014250" y="324669"/>
                    <a:pt x="1011684" y="305677"/>
                  </a:cubicBezTo>
                  <a:cubicBezTo>
                    <a:pt x="1006551" y="268721"/>
                    <a:pt x="1032729" y="222012"/>
                    <a:pt x="1075844" y="214826"/>
                  </a:cubicBezTo>
                  <a:cubicBezTo>
                    <a:pt x="1157457" y="200967"/>
                    <a:pt x="1236503" y="244596"/>
                    <a:pt x="1272946" y="323642"/>
                  </a:cubicBezTo>
                  <a:cubicBezTo>
                    <a:pt x="1300663" y="384210"/>
                    <a:pt x="1298097" y="461716"/>
                    <a:pt x="1230343" y="500212"/>
                  </a:cubicBezTo>
                  <a:cubicBezTo>
                    <a:pt x="1195953" y="519717"/>
                    <a:pt x="1163616" y="515611"/>
                    <a:pt x="1126147" y="510991"/>
                  </a:cubicBezTo>
                  <a:cubicBezTo>
                    <a:pt x="1119987" y="510478"/>
                    <a:pt x="1113828" y="509451"/>
                    <a:pt x="1107155" y="508938"/>
                  </a:cubicBezTo>
                  <a:cubicBezTo>
                    <a:pt x="1079951" y="505858"/>
                    <a:pt x="1062499" y="520230"/>
                    <a:pt x="1047614" y="532036"/>
                  </a:cubicBezTo>
                  <a:cubicBezTo>
                    <a:pt x="1041968" y="536655"/>
                    <a:pt x="1036835" y="540762"/>
                    <a:pt x="1031189" y="543841"/>
                  </a:cubicBezTo>
                  <a:cubicBezTo>
                    <a:pt x="983967" y="571045"/>
                    <a:pt x="923399" y="566939"/>
                    <a:pt x="874124" y="532549"/>
                  </a:cubicBezTo>
                  <a:cubicBezTo>
                    <a:pt x="814583" y="491486"/>
                    <a:pt x="780706" y="403715"/>
                    <a:pt x="795078" y="328262"/>
                  </a:cubicBezTo>
                  <a:cubicBezTo>
                    <a:pt x="801237" y="295411"/>
                    <a:pt x="822795" y="237410"/>
                    <a:pt x="896195" y="219959"/>
                  </a:cubicBezTo>
                  <a:cubicBezTo>
                    <a:pt x="905434" y="217906"/>
                    <a:pt x="911593" y="208153"/>
                    <a:pt x="909027" y="198914"/>
                  </a:cubicBezTo>
                  <a:cubicBezTo>
                    <a:pt x="906974" y="189675"/>
                    <a:pt x="897221" y="183515"/>
                    <a:pt x="887982" y="186082"/>
                  </a:cubicBezTo>
                  <a:cubicBezTo>
                    <a:pt x="829468" y="199941"/>
                    <a:pt x="787379" y="238437"/>
                    <a:pt x="767874" y="293358"/>
                  </a:cubicBezTo>
                  <a:cubicBezTo>
                    <a:pt x="744776" y="212260"/>
                    <a:pt x="765821" y="134240"/>
                    <a:pt x="828441" y="74699"/>
                  </a:cubicBezTo>
                  <a:cubicBezTo>
                    <a:pt x="910567" y="-2807"/>
                    <a:pt x="1038888" y="-22825"/>
                    <a:pt x="1133846" y="27990"/>
                  </a:cubicBezTo>
                  <a:cubicBezTo>
                    <a:pt x="1159510" y="41849"/>
                    <a:pt x="1182608" y="33636"/>
                    <a:pt x="1201086" y="26964"/>
                  </a:cubicBezTo>
                  <a:cubicBezTo>
                    <a:pt x="1207245" y="24911"/>
                    <a:pt x="1212891" y="22857"/>
                    <a:pt x="1218538" y="21318"/>
                  </a:cubicBezTo>
                  <a:cubicBezTo>
                    <a:pt x="1244202" y="15158"/>
                    <a:pt x="1273972" y="13618"/>
                    <a:pt x="1307336" y="16698"/>
                  </a:cubicBezTo>
                  <a:cubicBezTo>
                    <a:pt x="1475693" y="31070"/>
                    <a:pt x="1609147" y="190702"/>
                    <a:pt x="1634298" y="336474"/>
                  </a:cubicBezTo>
                  <a:cubicBezTo>
                    <a:pt x="1571164" y="327235"/>
                    <a:pt x="1491092" y="344687"/>
                    <a:pt x="1461834" y="408847"/>
                  </a:cubicBezTo>
                  <a:cubicBezTo>
                    <a:pt x="1446436" y="442724"/>
                    <a:pt x="1449002" y="479681"/>
                    <a:pt x="1469021" y="514071"/>
                  </a:cubicBezTo>
                  <a:cubicBezTo>
                    <a:pt x="1492631" y="554620"/>
                    <a:pt x="1536774" y="583364"/>
                    <a:pt x="1581430" y="586957"/>
                  </a:cubicBezTo>
                  <a:cubicBezTo>
                    <a:pt x="1600935" y="588497"/>
                    <a:pt x="1620953" y="583364"/>
                    <a:pt x="1637378" y="573099"/>
                  </a:cubicBezTo>
                  <a:cubicBezTo>
                    <a:pt x="1638918" y="629046"/>
                    <a:pt x="1631218" y="762500"/>
                    <a:pt x="1536261" y="874910"/>
                  </a:cubicBezTo>
                  <a:cubicBezTo>
                    <a:pt x="1437197" y="991939"/>
                    <a:pt x="1272946" y="1054559"/>
                    <a:pt x="1047614" y="1061232"/>
                  </a:cubicBezTo>
                  <a:cubicBezTo>
                    <a:pt x="1037861" y="1061745"/>
                    <a:pt x="1030675" y="1069445"/>
                    <a:pt x="1030675" y="1079197"/>
                  </a:cubicBezTo>
                  <a:cubicBezTo>
                    <a:pt x="1031189" y="1088436"/>
                    <a:pt x="1038888" y="1096135"/>
                    <a:pt x="1048127" y="1096135"/>
                  </a:cubicBezTo>
                  <a:cubicBezTo>
                    <a:pt x="1048127" y="1096135"/>
                    <a:pt x="1048640" y="1096135"/>
                    <a:pt x="1048640" y="1096135"/>
                  </a:cubicBezTo>
                  <a:cubicBezTo>
                    <a:pt x="1284751" y="1088949"/>
                    <a:pt x="1457728" y="1022222"/>
                    <a:pt x="1563465" y="896981"/>
                  </a:cubicBezTo>
                  <a:cubicBezTo>
                    <a:pt x="1696406" y="739916"/>
                    <a:pt x="1671254" y="550001"/>
                    <a:pt x="1670228" y="541788"/>
                  </a:cubicBezTo>
                  <a:cubicBezTo>
                    <a:pt x="1670228" y="540762"/>
                    <a:pt x="1669715" y="539735"/>
                    <a:pt x="1669715" y="538708"/>
                  </a:cubicBezTo>
                  <a:cubicBezTo>
                    <a:pt x="1677414" y="523823"/>
                    <a:pt x="1679467" y="506885"/>
                    <a:pt x="1676387" y="489433"/>
                  </a:cubicBezTo>
                  <a:cubicBezTo>
                    <a:pt x="1674848" y="480194"/>
                    <a:pt x="1665608" y="473521"/>
                    <a:pt x="1656369" y="475574"/>
                  </a:cubicBezTo>
                  <a:cubicBezTo>
                    <a:pt x="1647130" y="477114"/>
                    <a:pt x="1640457" y="486353"/>
                    <a:pt x="1642511" y="495592"/>
                  </a:cubicBezTo>
                  <a:cubicBezTo>
                    <a:pt x="1645590" y="513557"/>
                    <a:pt x="1638404" y="526389"/>
                    <a:pt x="1631732" y="533576"/>
                  </a:cubicBezTo>
                  <a:cubicBezTo>
                    <a:pt x="1619926" y="546408"/>
                    <a:pt x="1601961" y="553594"/>
                    <a:pt x="1585023" y="552567"/>
                  </a:cubicBezTo>
                  <a:cubicBezTo>
                    <a:pt x="1551659" y="550001"/>
                    <a:pt x="1517783" y="527416"/>
                    <a:pt x="1499818" y="496619"/>
                  </a:cubicBezTo>
                  <a:cubicBezTo>
                    <a:pt x="1485446" y="472495"/>
                    <a:pt x="1483392" y="446317"/>
                    <a:pt x="1494171" y="423219"/>
                  </a:cubicBezTo>
                  <a:cubicBezTo>
                    <a:pt x="1520349" y="366245"/>
                    <a:pt x="1609147" y="358546"/>
                    <a:pt x="1660989" y="378050"/>
                  </a:cubicBezTo>
                  <a:cubicBezTo>
                    <a:pt x="1744654" y="409874"/>
                    <a:pt x="1779558" y="537682"/>
                    <a:pt x="1769805" y="641878"/>
                  </a:cubicBezTo>
                  <a:cubicBezTo>
                    <a:pt x="1754407" y="806130"/>
                    <a:pt x="1650210" y="956009"/>
                    <a:pt x="1484419" y="1053533"/>
                  </a:cubicBezTo>
                  <a:cubicBezTo>
                    <a:pt x="1303230" y="1159783"/>
                    <a:pt x="1087650" y="1180827"/>
                    <a:pt x="921859" y="1107941"/>
                  </a:cubicBezTo>
                  <a:cubicBezTo>
                    <a:pt x="865398" y="1083303"/>
                    <a:pt x="813556" y="1047886"/>
                    <a:pt x="763254" y="1013497"/>
                  </a:cubicBezTo>
                  <a:cubicBezTo>
                    <a:pt x="718598" y="983213"/>
                    <a:pt x="672403" y="951389"/>
                    <a:pt x="623128" y="926751"/>
                  </a:cubicBezTo>
                  <a:cubicBezTo>
                    <a:pt x="534329" y="882609"/>
                    <a:pt x="432699" y="872343"/>
                    <a:pt x="343901" y="898008"/>
                  </a:cubicBezTo>
                  <a:cubicBezTo>
                    <a:pt x="320803" y="904681"/>
                    <a:pt x="298732" y="913406"/>
                    <a:pt x="277174" y="921619"/>
                  </a:cubicBezTo>
                  <a:cubicBezTo>
                    <a:pt x="210447" y="947283"/>
                    <a:pt x="152446" y="969354"/>
                    <a:pt x="84692" y="939070"/>
                  </a:cubicBezTo>
                  <a:cubicBezTo>
                    <a:pt x="56974" y="926751"/>
                    <a:pt x="20018" y="898008"/>
                    <a:pt x="0" y="868237"/>
                  </a:cubicBezTo>
                  <a:cubicBezTo>
                    <a:pt x="22585" y="877989"/>
                    <a:pt x="49789" y="880556"/>
                    <a:pt x="77506" y="876450"/>
                  </a:cubicBezTo>
                  <a:close/>
                </a:path>
              </a:pathLst>
            </a:custGeom>
            <a:grpFill/>
            <a:ln w="5130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B37A8001-C6E9-4785-9A42-7E8999350EAA}"/>
                </a:ext>
              </a:extLst>
            </p:cNvPr>
            <p:cNvSpPr/>
            <p:nvPr/>
          </p:nvSpPr>
          <p:spPr>
            <a:xfrm>
              <a:off x="7422739" y="5639841"/>
              <a:ext cx="580258" cy="397964"/>
            </a:xfrm>
            <a:custGeom>
              <a:avLst/>
              <a:gdLst>
                <a:gd name="connsiteX0" fmla="*/ 522524 w 580258"/>
                <a:gd name="connsiteY0" fmla="*/ 42603 h 397964"/>
                <a:gd name="connsiteX1" fmla="*/ 570773 w 580258"/>
                <a:gd name="connsiteY1" fmla="*/ 0 h 397964"/>
                <a:gd name="connsiteX2" fmla="*/ 475815 w 580258"/>
                <a:gd name="connsiteY2" fmla="*/ 320289 h 397964"/>
                <a:gd name="connsiteX3" fmla="*/ 49789 w 580258"/>
                <a:gd name="connsiteY3" fmla="*/ 340308 h 397964"/>
                <a:gd name="connsiteX4" fmla="*/ 0 w 580258"/>
                <a:gd name="connsiteY4" fmla="*/ 309511 h 397964"/>
                <a:gd name="connsiteX5" fmla="*/ 149366 w 580258"/>
                <a:gd name="connsiteY5" fmla="*/ 333121 h 397964"/>
                <a:gd name="connsiteX6" fmla="*/ 275634 w 580258"/>
                <a:gd name="connsiteY6" fmla="*/ 309511 h 397964"/>
                <a:gd name="connsiteX7" fmla="*/ 434752 w 580258"/>
                <a:gd name="connsiteY7" fmla="*/ 170924 h 397964"/>
                <a:gd name="connsiteX8" fmla="*/ 441425 w 580258"/>
                <a:gd name="connsiteY8" fmla="*/ 61081 h 397964"/>
                <a:gd name="connsiteX9" fmla="*/ 522524 w 580258"/>
                <a:gd name="connsiteY9" fmla="*/ 42603 h 39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0258" h="397964">
                  <a:moveTo>
                    <a:pt x="522524" y="42603"/>
                  </a:moveTo>
                  <a:cubicBezTo>
                    <a:pt x="543055" y="30797"/>
                    <a:pt x="558967" y="16425"/>
                    <a:pt x="570773" y="0"/>
                  </a:cubicBezTo>
                  <a:cubicBezTo>
                    <a:pt x="599517" y="109843"/>
                    <a:pt x="561533" y="242270"/>
                    <a:pt x="475815" y="320289"/>
                  </a:cubicBezTo>
                  <a:cubicBezTo>
                    <a:pt x="390096" y="398309"/>
                    <a:pt x="220199" y="437832"/>
                    <a:pt x="49789" y="340308"/>
                  </a:cubicBezTo>
                  <a:cubicBezTo>
                    <a:pt x="32850" y="330555"/>
                    <a:pt x="16425" y="320289"/>
                    <a:pt x="0" y="309511"/>
                  </a:cubicBezTo>
                  <a:cubicBezTo>
                    <a:pt x="49276" y="322856"/>
                    <a:pt x="99064" y="333121"/>
                    <a:pt x="149366" y="333121"/>
                  </a:cubicBezTo>
                  <a:cubicBezTo>
                    <a:pt x="190942" y="333121"/>
                    <a:pt x="233031" y="326449"/>
                    <a:pt x="275634" y="309511"/>
                  </a:cubicBezTo>
                  <a:cubicBezTo>
                    <a:pt x="350574" y="279740"/>
                    <a:pt x="410114" y="227898"/>
                    <a:pt x="434752" y="170924"/>
                  </a:cubicBezTo>
                  <a:cubicBezTo>
                    <a:pt x="450151" y="134994"/>
                    <a:pt x="452204" y="98551"/>
                    <a:pt x="441425" y="61081"/>
                  </a:cubicBezTo>
                  <a:cubicBezTo>
                    <a:pt x="467089" y="62621"/>
                    <a:pt x="494293" y="58514"/>
                    <a:pt x="522524" y="42603"/>
                  </a:cubicBezTo>
                  <a:close/>
                </a:path>
              </a:pathLst>
            </a:custGeom>
            <a:grpFill/>
            <a:ln w="5130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6D81512E-2392-4782-9F2E-391048F58D45}"/>
              </a:ext>
            </a:extLst>
          </p:cNvPr>
          <p:cNvSpPr/>
          <p:nvPr/>
        </p:nvSpPr>
        <p:spPr>
          <a:xfrm flipH="1">
            <a:off x="165850" y="3499994"/>
            <a:ext cx="1287057" cy="610560"/>
          </a:xfrm>
          <a:custGeom>
            <a:avLst/>
            <a:gdLst>
              <a:gd name="connsiteX0" fmla="*/ 2341999 w 2341998"/>
              <a:gd name="connsiteY0" fmla="*/ 689457 h 1111007"/>
              <a:gd name="connsiteX1" fmla="*/ 2327113 w 2341998"/>
              <a:gd name="connsiteY1" fmla="*/ 689970 h 1111007"/>
              <a:gd name="connsiteX2" fmla="*/ 2217784 w 2341998"/>
              <a:gd name="connsiteY2" fmla="*/ 719228 h 1111007"/>
              <a:gd name="connsiteX3" fmla="*/ 2111534 w 2341998"/>
              <a:gd name="connsiteY3" fmla="*/ 749512 h 1111007"/>
              <a:gd name="connsiteX4" fmla="*/ 1863617 w 2341998"/>
              <a:gd name="connsiteY4" fmla="*/ 668413 h 1111007"/>
              <a:gd name="connsiteX5" fmla="*/ 1756854 w 2341998"/>
              <a:gd name="connsiteY5" fmla="*/ 476444 h 1111007"/>
              <a:gd name="connsiteX6" fmla="*/ 1738889 w 2341998"/>
              <a:gd name="connsiteY6" fmla="*/ 433328 h 1111007"/>
              <a:gd name="connsiteX7" fmla="*/ 1619807 w 2341998"/>
              <a:gd name="connsiteY7" fmla="*/ 249059 h 1111007"/>
              <a:gd name="connsiteX8" fmla="*/ 1443237 w 2341998"/>
              <a:gd name="connsiteY8" fmla="*/ 142809 h 1111007"/>
              <a:gd name="connsiteX9" fmla="*/ 1105496 w 2341998"/>
              <a:gd name="connsiteY9" fmla="*/ 215696 h 1111007"/>
              <a:gd name="connsiteX10" fmla="*/ 1097797 w 2341998"/>
              <a:gd name="connsiteY10" fmla="*/ 364548 h 1111007"/>
              <a:gd name="connsiteX11" fmla="*/ 1175816 w 2341998"/>
              <a:gd name="connsiteY11" fmla="*/ 451293 h 1111007"/>
              <a:gd name="connsiteX12" fmla="*/ 1318509 w 2341998"/>
              <a:gd name="connsiteY12" fmla="*/ 430249 h 1111007"/>
              <a:gd name="connsiteX13" fmla="*/ 1340580 w 2341998"/>
              <a:gd name="connsiteY13" fmla="*/ 351203 h 1111007"/>
              <a:gd name="connsiteX14" fmla="*/ 1282579 w 2341998"/>
              <a:gd name="connsiteY14" fmla="*/ 300901 h 1111007"/>
              <a:gd name="connsiteX15" fmla="*/ 1256915 w 2341998"/>
              <a:gd name="connsiteY15" fmla="*/ 305520 h 1111007"/>
              <a:gd name="connsiteX16" fmla="*/ 1255375 w 2341998"/>
              <a:gd name="connsiteY16" fmla="*/ 308600 h 1111007"/>
              <a:gd name="connsiteX17" fmla="*/ 1226631 w 2341998"/>
              <a:gd name="connsiteY17" fmla="*/ 315786 h 1111007"/>
              <a:gd name="connsiteX18" fmla="*/ 1214826 w 2341998"/>
              <a:gd name="connsiteY18" fmla="*/ 287042 h 1111007"/>
              <a:gd name="connsiteX19" fmla="*/ 1286686 w 2341998"/>
              <a:gd name="connsiteY19" fmla="*/ 259838 h 1111007"/>
              <a:gd name="connsiteX20" fmla="*/ 1380103 w 2341998"/>
              <a:gd name="connsiteY20" fmla="*/ 339911 h 1111007"/>
              <a:gd name="connsiteX21" fmla="*/ 1345200 w 2341998"/>
              <a:gd name="connsiteY21" fmla="*/ 462585 h 1111007"/>
              <a:gd name="connsiteX22" fmla="*/ 1158878 w 2341998"/>
              <a:gd name="connsiteY22" fmla="*/ 489789 h 1111007"/>
              <a:gd name="connsiteX23" fmla="*/ 1058274 w 2341998"/>
              <a:gd name="connsiteY23" fmla="*/ 378920 h 1111007"/>
              <a:gd name="connsiteX24" fmla="*/ 1068026 w 2341998"/>
              <a:gd name="connsiteY24" fmla="*/ 197217 h 1111007"/>
              <a:gd name="connsiteX25" fmla="*/ 1244596 w 2341998"/>
              <a:gd name="connsiteY25" fmla="*/ 74029 h 1111007"/>
              <a:gd name="connsiteX26" fmla="*/ 1255888 w 2341998"/>
              <a:gd name="connsiteY26" fmla="*/ 73003 h 1111007"/>
              <a:gd name="connsiteX27" fmla="*/ 1140913 w 2341998"/>
              <a:gd name="connsiteY27" fmla="*/ 9355 h 1111007"/>
              <a:gd name="connsiteX28" fmla="*/ 1017724 w 2341998"/>
              <a:gd name="connsiteY28" fmla="*/ 22700 h 1111007"/>
              <a:gd name="connsiteX29" fmla="*/ 917634 w 2341998"/>
              <a:gd name="connsiteY29" fmla="*/ 40665 h 1111007"/>
              <a:gd name="connsiteX30" fmla="*/ 724639 w 2341998"/>
              <a:gd name="connsiteY30" fmla="*/ 14488 h 1111007"/>
              <a:gd name="connsiteX31" fmla="*/ 554228 w 2341998"/>
              <a:gd name="connsiteY31" fmla="*/ 3709 h 1111007"/>
              <a:gd name="connsiteX32" fmla="*/ 375605 w 2341998"/>
              <a:gd name="connsiteY32" fmla="*/ 113039 h 1111007"/>
              <a:gd name="connsiteX33" fmla="*/ 609150 w 2341998"/>
              <a:gd name="connsiteY33" fmla="*/ 177199 h 1111007"/>
              <a:gd name="connsiteX34" fmla="*/ 615309 w 2341998"/>
              <a:gd name="connsiteY34" fmla="*/ 183359 h 1111007"/>
              <a:gd name="connsiteX35" fmla="*/ 744657 w 2341998"/>
              <a:gd name="connsiteY35" fmla="*/ 271644 h 1111007"/>
              <a:gd name="connsiteX36" fmla="*/ 815490 w 2341998"/>
              <a:gd name="connsiteY36" fmla="*/ 276263 h 1111007"/>
              <a:gd name="connsiteX37" fmla="*/ 915581 w 2341998"/>
              <a:gd name="connsiteY37" fmla="*/ 287556 h 1111007"/>
              <a:gd name="connsiteX38" fmla="*/ 1086505 w 2341998"/>
              <a:gd name="connsiteY38" fmla="*/ 540605 h 1111007"/>
              <a:gd name="connsiteX39" fmla="*/ 937139 w 2341998"/>
              <a:gd name="connsiteY39" fmla="*/ 746432 h 1111007"/>
              <a:gd name="connsiteX40" fmla="*/ 775967 w 2341998"/>
              <a:gd name="connsiteY40" fmla="*/ 730007 h 1111007"/>
              <a:gd name="connsiteX41" fmla="*/ 654832 w 2341998"/>
              <a:gd name="connsiteY41" fmla="*/ 709475 h 1111007"/>
              <a:gd name="connsiteX42" fmla="*/ 591698 w 2341998"/>
              <a:gd name="connsiteY42" fmla="*/ 723334 h 1111007"/>
              <a:gd name="connsiteX43" fmla="*/ 414615 w 2341998"/>
              <a:gd name="connsiteY43" fmla="*/ 722821 h 1111007"/>
              <a:gd name="connsiteX44" fmla="*/ 300666 w 2341998"/>
              <a:gd name="connsiteY44" fmla="*/ 584747 h 1111007"/>
              <a:gd name="connsiteX45" fmla="*/ 417695 w 2341998"/>
              <a:gd name="connsiteY45" fmla="*/ 408177 h 1111007"/>
              <a:gd name="connsiteX46" fmla="*/ 560901 w 2341998"/>
              <a:gd name="connsiteY46" fmla="*/ 402531 h 1111007"/>
              <a:gd name="connsiteX47" fmla="*/ 629168 w 2341998"/>
              <a:gd name="connsiteY47" fmla="*/ 472338 h 1111007"/>
              <a:gd name="connsiteX48" fmla="*/ 617362 w 2341998"/>
              <a:gd name="connsiteY48" fmla="*/ 499542 h 1111007"/>
              <a:gd name="connsiteX49" fmla="*/ 590158 w 2341998"/>
              <a:gd name="connsiteY49" fmla="*/ 487736 h 1111007"/>
              <a:gd name="connsiteX50" fmla="*/ 544476 w 2341998"/>
              <a:gd name="connsiteY50" fmla="*/ 441027 h 1111007"/>
              <a:gd name="connsiteX51" fmla="*/ 433607 w 2341998"/>
              <a:gd name="connsiteY51" fmla="*/ 446674 h 1111007"/>
              <a:gd name="connsiteX52" fmla="*/ 341215 w 2341998"/>
              <a:gd name="connsiteY52" fmla="*/ 579614 h 1111007"/>
              <a:gd name="connsiteX53" fmla="*/ 430527 w 2341998"/>
              <a:gd name="connsiteY53" fmla="*/ 684838 h 1111007"/>
              <a:gd name="connsiteX54" fmla="*/ 580919 w 2341998"/>
              <a:gd name="connsiteY54" fmla="*/ 683298 h 1111007"/>
              <a:gd name="connsiteX55" fmla="*/ 648160 w 2341998"/>
              <a:gd name="connsiteY55" fmla="*/ 668413 h 1111007"/>
              <a:gd name="connsiteX56" fmla="*/ 788800 w 2341998"/>
              <a:gd name="connsiteY56" fmla="*/ 690484 h 1111007"/>
              <a:gd name="connsiteX57" fmla="*/ 924307 w 2341998"/>
              <a:gd name="connsiteY57" fmla="*/ 706909 h 1111007"/>
              <a:gd name="connsiteX58" fmla="*/ 1044415 w 2341998"/>
              <a:gd name="connsiteY58" fmla="*/ 540605 h 1111007"/>
              <a:gd name="connsiteX59" fmla="*/ 900695 w 2341998"/>
              <a:gd name="connsiteY59" fmla="*/ 326565 h 1111007"/>
              <a:gd name="connsiteX60" fmla="*/ 815490 w 2341998"/>
              <a:gd name="connsiteY60" fmla="*/ 317326 h 1111007"/>
              <a:gd name="connsiteX61" fmla="*/ 734905 w 2341998"/>
              <a:gd name="connsiteY61" fmla="*/ 311680 h 1111007"/>
              <a:gd name="connsiteX62" fmla="*/ 585539 w 2341998"/>
              <a:gd name="connsiteY62" fmla="*/ 212103 h 1111007"/>
              <a:gd name="connsiteX63" fmla="*/ 579379 w 2341998"/>
              <a:gd name="connsiteY63" fmla="*/ 205943 h 1111007"/>
              <a:gd name="connsiteX64" fmla="*/ 198009 w 2341998"/>
              <a:gd name="connsiteY64" fmla="*/ 199784 h 1111007"/>
              <a:gd name="connsiteX65" fmla="*/ 25032 w 2341998"/>
              <a:gd name="connsiteY65" fmla="*/ 430249 h 1111007"/>
              <a:gd name="connsiteX66" fmla="*/ 80980 w 2341998"/>
              <a:gd name="connsiteY66" fmla="*/ 840363 h 1111007"/>
              <a:gd name="connsiteX67" fmla="*/ 232399 w 2341998"/>
              <a:gd name="connsiteY67" fmla="*/ 980490 h 1111007"/>
              <a:gd name="connsiteX68" fmla="*/ 366880 w 2341998"/>
              <a:gd name="connsiteY68" fmla="*/ 1017446 h 1111007"/>
              <a:gd name="connsiteX69" fmla="*/ 424881 w 2341998"/>
              <a:gd name="connsiteY69" fmla="*/ 1015906 h 1111007"/>
              <a:gd name="connsiteX70" fmla="*/ 517785 w 2341998"/>
              <a:gd name="connsiteY70" fmla="*/ 1017959 h 1111007"/>
              <a:gd name="connsiteX71" fmla="*/ 614796 w 2341998"/>
              <a:gd name="connsiteY71" fmla="*/ 1057482 h 1111007"/>
              <a:gd name="connsiteX72" fmla="*/ 685116 w 2341998"/>
              <a:gd name="connsiteY72" fmla="*/ 1089306 h 1111007"/>
              <a:gd name="connsiteX73" fmla="*/ 862199 w 2341998"/>
              <a:gd name="connsiteY73" fmla="*/ 1109837 h 1111007"/>
              <a:gd name="connsiteX74" fmla="*/ 1081372 w 2341998"/>
              <a:gd name="connsiteY74" fmla="*/ 1043624 h 1111007"/>
              <a:gd name="connsiteX75" fmla="*/ 1216879 w 2341998"/>
              <a:gd name="connsiteY75" fmla="*/ 910683 h 1111007"/>
              <a:gd name="connsiteX76" fmla="*/ 1329801 w 2341998"/>
              <a:gd name="connsiteY76" fmla="*/ 791601 h 1111007"/>
              <a:gd name="connsiteX77" fmla="*/ 1547947 w 2341998"/>
              <a:gd name="connsiteY77" fmla="*/ 735653 h 1111007"/>
              <a:gd name="connsiteX78" fmla="*/ 1694747 w 2341998"/>
              <a:gd name="connsiteY78" fmla="*/ 825478 h 1111007"/>
              <a:gd name="connsiteX79" fmla="*/ 1732730 w 2341998"/>
              <a:gd name="connsiteY79" fmla="*/ 860381 h 1111007"/>
              <a:gd name="connsiteX80" fmla="*/ 1954469 w 2341998"/>
              <a:gd name="connsiteY80" fmla="*/ 941993 h 1111007"/>
              <a:gd name="connsiteX81" fmla="*/ 2144897 w 2341998"/>
              <a:gd name="connsiteY81" fmla="*/ 859354 h 1111007"/>
              <a:gd name="connsiteX82" fmla="*/ 2197252 w 2341998"/>
              <a:gd name="connsiteY82" fmla="*/ 803406 h 1111007"/>
              <a:gd name="connsiteX83" fmla="*/ 2341999 w 2341998"/>
              <a:gd name="connsiteY83" fmla="*/ 689457 h 1111007"/>
              <a:gd name="connsiteX84" fmla="*/ 1577718 w 2341998"/>
              <a:gd name="connsiteY84" fmla="*/ 645315 h 1111007"/>
              <a:gd name="connsiteX85" fmla="*/ 1551027 w 2341998"/>
              <a:gd name="connsiteY85" fmla="*/ 657634 h 1111007"/>
              <a:gd name="connsiteX86" fmla="*/ 1186082 w 2341998"/>
              <a:gd name="connsiteY86" fmla="*/ 761317 h 1111007"/>
              <a:gd name="connsiteX87" fmla="*/ 1183515 w 2341998"/>
              <a:gd name="connsiteY87" fmla="*/ 763884 h 1111007"/>
              <a:gd name="connsiteX88" fmla="*/ 851420 w 2341998"/>
              <a:gd name="connsiteY88" fmla="*/ 957392 h 1111007"/>
              <a:gd name="connsiteX89" fmla="*/ 799578 w 2341998"/>
              <a:gd name="connsiteY89" fmla="*/ 952259 h 1111007"/>
              <a:gd name="connsiteX90" fmla="*/ 718993 w 2341998"/>
              <a:gd name="connsiteY90" fmla="*/ 926081 h 1111007"/>
              <a:gd name="connsiteX91" fmla="*/ 620442 w 2341998"/>
              <a:gd name="connsiteY91" fmla="*/ 898877 h 1111007"/>
              <a:gd name="connsiteX92" fmla="*/ 600424 w 2341998"/>
              <a:gd name="connsiteY92" fmla="*/ 877319 h 1111007"/>
              <a:gd name="connsiteX93" fmla="*/ 621982 w 2341998"/>
              <a:gd name="connsiteY93" fmla="*/ 857301 h 1111007"/>
              <a:gd name="connsiteX94" fmla="*/ 734391 w 2341998"/>
              <a:gd name="connsiteY94" fmla="*/ 887072 h 1111007"/>
              <a:gd name="connsiteX95" fmla="*/ 807791 w 2341998"/>
              <a:gd name="connsiteY95" fmla="*/ 911196 h 1111007"/>
              <a:gd name="connsiteX96" fmla="*/ 1154258 w 2341998"/>
              <a:gd name="connsiteY96" fmla="*/ 734113 h 1111007"/>
              <a:gd name="connsiteX97" fmla="*/ 1156824 w 2341998"/>
              <a:gd name="connsiteY97" fmla="*/ 731547 h 1111007"/>
              <a:gd name="connsiteX98" fmla="*/ 1565399 w 2341998"/>
              <a:gd name="connsiteY98" fmla="*/ 618624 h 1111007"/>
              <a:gd name="connsiteX99" fmla="*/ 1577718 w 2341998"/>
              <a:gd name="connsiteY99" fmla="*/ 645315 h 111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341998" h="1111007">
                <a:moveTo>
                  <a:pt x="2341999" y="689457"/>
                </a:moveTo>
                <a:cubicBezTo>
                  <a:pt x="2337379" y="689457"/>
                  <a:pt x="2332246" y="689457"/>
                  <a:pt x="2327113" y="689970"/>
                </a:cubicBezTo>
                <a:cubicBezTo>
                  <a:pt x="2290157" y="693050"/>
                  <a:pt x="2255253" y="705882"/>
                  <a:pt x="2217784" y="719228"/>
                </a:cubicBezTo>
                <a:cubicBezTo>
                  <a:pt x="2183907" y="731547"/>
                  <a:pt x="2149004" y="744379"/>
                  <a:pt x="2111534" y="749512"/>
                </a:cubicBezTo>
                <a:cubicBezTo>
                  <a:pt x="2013497" y="763370"/>
                  <a:pt x="1923158" y="733600"/>
                  <a:pt x="1863617" y="668413"/>
                </a:cubicBezTo>
                <a:cubicBezTo>
                  <a:pt x="1813316" y="612978"/>
                  <a:pt x="1784572" y="543684"/>
                  <a:pt x="1756854" y="476444"/>
                </a:cubicBezTo>
                <a:cubicBezTo>
                  <a:pt x="1750695" y="462072"/>
                  <a:pt x="1745049" y="447700"/>
                  <a:pt x="1738889" y="433328"/>
                </a:cubicBezTo>
                <a:cubicBezTo>
                  <a:pt x="1713738" y="375327"/>
                  <a:pt x="1677295" y="301927"/>
                  <a:pt x="1619807" y="249059"/>
                </a:cubicBezTo>
                <a:cubicBezTo>
                  <a:pt x="1572072" y="205430"/>
                  <a:pt x="1510991" y="168473"/>
                  <a:pt x="1443237" y="142809"/>
                </a:cubicBezTo>
                <a:cubicBezTo>
                  <a:pt x="1320562" y="96100"/>
                  <a:pt x="1167603" y="90454"/>
                  <a:pt x="1105496" y="215696"/>
                </a:cubicBezTo>
                <a:cubicBezTo>
                  <a:pt x="1082912" y="260865"/>
                  <a:pt x="1080345" y="316299"/>
                  <a:pt x="1097797" y="364548"/>
                </a:cubicBezTo>
                <a:cubicBezTo>
                  <a:pt x="1108063" y="392779"/>
                  <a:pt x="1130134" y="431275"/>
                  <a:pt x="1175816" y="451293"/>
                </a:cubicBezTo>
                <a:cubicBezTo>
                  <a:pt x="1221498" y="471311"/>
                  <a:pt x="1280526" y="463099"/>
                  <a:pt x="1318509" y="430249"/>
                </a:cubicBezTo>
                <a:cubicBezTo>
                  <a:pt x="1340580" y="411257"/>
                  <a:pt x="1349306" y="380460"/>
                  <a:pt x="1340580" y="351203"/>
                </a:cubicBezTo>
                <a:cubicBezTo>
                  <a:pt x="1332368" y="323485"/>
                  <a:pt x="1310810" y="304494"/>
                  <a:pt x="1282579" y="300901"/>
                </a:cubicBezTo>
                <a:cubicBezTo>
                  <a:pt x="1277960" y="300901"/>
                  <a:pt x="1265641" y="302954"/>
                  <a:pt x="1256915" y="305520"/>
                </a:cubicBezTo>
                <a:cubicBezTo>
                  <a:pt x="1256402" y="306547"/>
                  <a:pt x="1255888" y="307573"/>
                  <a:pt x="1255375" y="308600"/>
                </a:cubicBezTo>
                <a:cubicBezTo>
                  <a:pt x="1249729" y="318353"/>
                  <a:pt x="1236897" y="321432"/>
                  <a:pt x="1226631" y="315786"/>
                </a:cubicBezTo>
                <a:cubicBezTo>
                  <a:pt x="1213286" y="308087"/>
                  <a:pt x="1212259" y="295255"/>
                  <a:pt x="1214826" y="287042"/>
                </a:cubicBezTo>
                <a:cubicBezTo>
                  <a:pt x="1224065" y="260351"/>
                  <a:pt x="1286172" y="259325"/>
                  <a:pt x="1286686" y="259838"/>
                </a:cubicBezTo>
                <a:cubicBezTo>
                  <a:pt x="1331341" y="265484"/>
                  <a:pt x="1367271" y="295768"/>
                  <a:pt x="1380103" y="339911"/>
                </a:cubicBezTo>
                <a:cubicBezTo>
                  <a:pt x="1393449" y="385080"/>
                  <a:pt x="1380103" y="433328"/>
                  <a:pt x="1345200" y="462585"/>
                </a:cubicBezTo>
                <a:cubicBezTo>
                  <a:pt x="1294385" y="505701"/>
                  <a:pt x="1219445" y="516994"/>
                  <a:pt x="1158878" y="489789"/>
                </a:cubicBezTo>
                <a:cubicBezTo>
                  <a:pt x="1112682" y="469258"/>
                  <a:pt x="1076752" y="430249"/>
                  <a:pt x="1058274" y="378920"/>
                </a:cubicBezTo>
                <a:cubicBezTo>
                  <a:pt x="1037229" y="320406"/>
                  <a:pt x="1040822" y="252139"/>
                  <a:pt x="1068026" y="197217"/>
                </a:cubicBezTo>
                <a:cubicBezTo>
                  <a:pt x="1102416" y="127924"/>
                  <a:pt x="1163497" y="85321"/>
                  <a:pt x="1244596" y="74029"/>
                </a:cubicBezTo>
                <a:cubicBezTo>
                  <a:pt x="1248189" y="73516"/>
                  <a:pt x="1252295" y="73516"/>
                  <a:pt x="1255888" y="73003"/>
                </a:cubicBezTo>
                <a:cubicBezTo>
                  <a:pt x="1228171" y="33993"/>
                  <a:pt x="1194294" y="20134"/>
                  <a:pt x="1140913" y="9355"/>
                </a:cubicBezTo>
                <a:cubicBezTo>
                  <a:pt x="1100363" y="1143"/>
                  <a:pt x="1060327" y="11408"/>
                  <a:pt x="1017724" y="22700"/>
                </a:cubicBezTo>
                <a:cubicBezTo>
                  <a:pt x="985901" y="30913"/>
                  <a:pt x="952537" y="40152"/>
                  <a:pt x="917634" y="40665"/>
                </a:cubicBezTo>
                <a:cubicBezTo>
                  <a:pt x="851420" y="42206"/>
                  <a:pt x="784180" y="27320"/>
                  <a:pt x="724639" y="14488"/>
                </a:cubicBezTo>
                <a:cubicBezTo>
                  <a:pt x="656372" y="-397"/>
                  <a:pt x="601964" y="-3477"/>
                  <a:pt x="554228" y="3709"/>
                </a:cubicBezTo>
                <a:cubicBezTo>
                  <a:pt x="477236" y="15515"/>
                  <a:pt x="414102" y="70436"/>
                  <a:pt x="375605" y="113039"/>
                </a:cubicBezTo>
                <a:cubicBezTo>
                  <a:pt x="464404" y="106366"/>
                  <a:pt x="553715" y="121251"/>
                  <a:pt x="609150" y="177199"/>
                </a:cubicBezTo>
                <a:lnTo>
                  <a:pt x="615309" y="183359"/>
                </a:lnTo>
                <a:cubicBezTo>
                  <a:pt x="655346" y="223908"/>
                  <a:pt x="689736" y="259325"/>
                  <a:pt x="744657" y="271644"/>
                </a:cubicBezTo>
                <a:cubicBezTo>
                  <a:pt x="767242" y="276776"/>
                  <a:pt x="790853" y="276776"/>
                  <a:pt x="815490" y="276263"/>
                </a:cubicBezTo>
                <a:cubicBezTo>
                  <a:pt x="847827" y="275750"/>
                  <a:pt x="881191" y="275237"/>
                  <a:pt x="915581" y="287556"/>
                </a:cubicBezTo>
                <a:cubicBezTo>
                  <a:pt x="1017724" y="324512"/>
                  <a:pt x="1086505" y="426142"/>
                  <a:pt x="1086505" y="540605"/>
                </a:cubicBezTo>
                <a:cubicBezTo>
                  <a:pt x="1086505" y="635049"/>
                  <a:pt x="1024910" y="719741"/>
                  <a:pt x="937139" y="746432"/>
                </a:cubicBezTo>
                <a:cubicBezTo>
                  <a:pt x="879138" y="763884"/>
                  <a:pt x="826783" y="746945"/>
                  <a:pt x="775967" y="730007"/>
                </a:cubicBezTo>
                <a:cubicBezTo>
                  <a:pt x="734391" y="716148"/>
                  <a:pt x="695382" y="703316"/>
                  <a:pt x="654832" y="709475"/>
                </a:cubicBezTo>
                <a:cubicBezTo>
                  <a:pt x="632761" y="713068"/>
                  <a:pt x="612230" y="718201"/>
                  <a:pt x="591698" y="723334"/>
                </a:cubicBezTo>
                <a:cubicBezTo>
                  <a:pt x="537290" y="737193"/>
                  <a:pt x="481342" y="751565"/>
                  <a:pt x="414615" y="722821"/>
                </a:cubicBezTo>
                <a:cubicBezTo>
                  <a:pt x="351994" y="695617"/>
                  <a:pt x="308365" y="642748"/>
                  <a:pt x="300666" y="584747"/>
                </a:cubicBezTo>
                <a:cubicBezTo>
                  <a:pt x="290400" y="506728"/>
                  <a:pt x="351994" y="436921"/>
                  <a:pt x="417695" y="408177"/>
                </a:cubicBezTo>
                <a:cubicBezTo>
                  <a:pt x="465943" y="387133"/>
                  <a:pt x="519325" y="385080"/>
                  <a:pt x="560901" y="402531"/>
                </a:cubicBezTo>
                <a:cubicBezTo>
                  <a:pt x="592725" y="415877"/>
                  <a:pt x="616336" y="440001"/>
                  <a:pt x="629168" y="472338"/>
                </a:cubicBezTo>
                <a:cubicBezTo>
                  <a:pt x="633274" y="483117"/>
                  <a:pt x="628141" y="494922"/>
                  <a:pt x="617362" y="499542"/>
                </a:cubicBezTo>
                <a:cubicBezTo>
                  <a:pt x="606584" y="503648"/>
                  <a:pt x="594778" y="498515"/>
                  <a:pt x="590158" y="487736"/>
                </a:cubicBezTo>
                <a:cubicBezTo>
                  <a:pt x="581433" y="465665"/>
                  <a:pt x="566034" y="450267"/>
                  <a:pt x="544476" y="441027"/>
                </a:cubicBezTo>
                <a:cubicBezTo>
                  <a:pt x="513679" y="428195"/>
                  <a:pt x="471076" y="430249"/>
                  <a:pt x="433607" y="446674"/>
                </a:cubicBezTo>
                <a:cubicBezTo>
                  <a:pt x="382278" y="468745"/>
                  <a:pt x="333516" y="521613"/>
                  <a:pt x="341215" y="579614"/>
                </a:cubicBezTo>
                <a:cubicBezTo>
                  <a:pt x="347888" y="631456"/>
                  <a:pt x="391517" y="668413"/>
                  <a:pt x="430527" y="684838"/>
                </a:cubicBezTo>
                <a:cubicBezTo>
                  <a:pt x="483908" y="707935"/>
                  <a:pt x="529078" y="696643"/>
                  <a:pt x="580919" y="683298"/>
                </a:cubicBezTo>
                <a:cubicBezTo>
                  <a:pt x="601964" y="677652"/>
                  <a:pt x="624035" y="672519"/>
                  <a:pt x="648160" y="668413"/>
                </a:cubicBezTo>
                <a:cubicBezTo>
                  <a:pt x="698975" y="660713"/>
                  <a:pt x="744657" y="676112"/>
                  <a:pt x="788800" y="690484"/>
                </a:cubicBezTo>
                <a:cubicBezTo>
                  <a:pt x="835508" y="705882"/>
                  <a:pt x="879138" y="720767"/>
                  <a:pt x="924307" y="706909"/>
                </a:cubicBezTo>
                <a:cubicBezTo>
                  <a:pt x="994113" y="685864"/>
                  <a:pt x="1044415" y="615544"/>
                  <a:pt x="1044415" y="540605"/>
                </a:cubicBezTo>
                <a:cubicBezTo>
                  <a:pt x="1044415" y="443594"/>
                  <a:pt x="986927" y="357876"/>
                  <a:pt x="900695" y="326565"/>
                </a:cubicBezTo>
                <a:cubicBezTo>
                  <a:pt x="873491" y="316813"/>
                  <a:pt x="845261" y="317326"/>
                  <a:pt x="815490" y="317326"/>
                </a:cubicBezTo>
                <a:cubicBezTo>
                  <a:pt x="789313" y="317839"/>
                  <a:pt x="762622" y="317839"/>
                  <a:pt x="734905" y="311680"/>
                </a:cubicBezTo>
                <a:cubicBezTo>
                  <a:pt x="668178" y="296281"/>
                  <a:pt x="628141" y="255219"/>
                  <a:pt x="585539" y="212103"/>
                </a:cubicBezTo>
                <a:lnTo>
                  <a:pt x="579379" y="205943"/>
                </a:lnTo>
                <a:cubicBezTo>
                  <a:pt x="495201" y="120225"/>
                  <a:pt x="301692" y="151535"/>
                  <a:pt x="198009" y="199784"/>
                </a:cubicBezTo>
                <a:cubicBezTo>
                  <a:pt x="103565" y="243413"/>
                  <a:pt x="55829" y="346070"/>
                  <a:pt x="25032" y="430249"/>
                </a:cubicBezTo>
                <a:cubicBezTo>
                  <a:pt x="-22703" y="560109"/>
                  <a:pt x="-1145" y="717175"/>
                  <a:pt x="80980" y="840363"/>
                </a:cubicBezTo>
                <a:cubicBezTo>
                  <a:pt x="121016" y="900931"/>
                  <a:pt x="173371" y="949179"/>
                  <a:pt x="232399" y="980490"/>
                </a:cubicBezTo>
                <a:cubicBezTo>
                  <a:pt x="272948" y="1002048"/>
                  <a:pt x="318118" y="1014880"/>
                  <a:pt x="366880" y="1017446"/>
                </a:cubicBezTo>
                <a:cubicBezTo>
                  <a:pt x="385358" y="1018473"/>
                  <a:pt x="404863" y="1017446"/>
                  <a:pt x="424881" y="1015906"/>
                </a:cubicBezTo>
                <a:cubicBezTo>
                  <a:pt x="455165" y="1013853"/>
                  <a:pt x="486475" y="1011800"/>
                  <a:pt x="517785" y="1017959"/>
                </a:cubicBezTo>
                <a:cubicBezTo>
                  <a:pt x="553202" y="1025145"/>
                  <a:pt x="584512" y="1041570"/>
                  <a:pt x="614796" y="1057482"/>
                </a:cubicBezTo>
                <a:cubicBezTo>
                  <a:pt x="638407" y="1069801"/>
                  <a:pt x="660992" y="1082120"/>
                  <a:pt x="685116" y="1089306"/>
                </a:cubicBezTo>
                <a:cubicBezTo>
                  <a:pt x="743117" y="1107271"/>
                  <a:pt x="802658" y="1113944"/>
                  <a:pt x="862199" y="1109837"/>
                </a:cubicBezTo>
                <a:cubicBezTo>
                  <a:pt x="943298" y="1104191"/>
                  <a:pt x="1018751" y="1081607"/>
                  <a:pt x="1081372" y="1043624"/>
                </a:cubicBezTo>
                <a:cubicBezTo>
                  <a:pt x="1135267" y="1010773"/>
                  <a:pt x="1174789" y="962525"/>
                  <a:pt x="1216879" y="910683"/>
                </a:cubicBezTo>
                <a:cubicBezTo>
                  <a:pt x="1250756" y="869107"/>
                  <a:pt x="1286172" y="825991"/>
                  <a:pt x="1329801" y="791601"/>
                </a:cubicBezTo>
                <a:cubicBezTo>
                  <a:pt x="1390882" y="743865"/>
                  <a:pt x="1472494" y="723334"/>
                  <a:pt x="1547947" y="735653"/>
                </a:cubicBezTo>
                <a:cubicBezTo>
                  <a:pt x="1611595" y="746432"/>
                  <a:pt x="1654197" y="786468"/>
                  <a:pt x="1694747" y="825478"/>
                </a:cubicBezTo>
                <a:cubicBezTo>
                  <a:pt x="1707066" y="837283"/>
                  <a:pt x="1719898" y="849602"/>
                  <a:pt x="1732730" y="860381"/>
                </a:cubicBezTo>
                <a:cubicBezTo>
                  <a:pt x="1796890" y="914276"/>
                  <a:pt x="1875936" y="943533"/>
                  <a:pt x="1954469" y="941993"/>
                </a:cubicBezTo>
                <a:cubicBezTo>
                  <a:pt x="2023249" y="940967"/>
                  <a:pt x="2085870" y="913763"/>
                  <a:pt x="2144897" y="859354"/>
                </a:cubicBezTo>
                <a:cubicBezTo>
                  <a:pt x="2162349" y="843443"/>
                  <a:pt x="2179287" y="823938"/>
                  <a:pt x="2197252" y="803406"/>
                </a:cubicBezTo>
                <a:cubicBezTo>
                  <a:pt x="2237802" y="760290"/>
                  <a:pt x="2282458" y="709475"/>
                  <a:pt x="2341999" y="689457"/>
                </a:cubicBezTo>
                <a:close/>
                <a:moveTo>
                  <a:pt x="1577718" y="645315"/>
                </a:moveTo>
                <a:cubicBezTo>
                  <a:pt x="1573612" y="656094"/>
                  <a:pt x="1561806" y="661740"/>
                  <a:pt x="1551027" y="657634"/>
                </a:cubicBezTo>
                <a:cubicBezTo>
                  <a:pt x="1432972" y="614004"/>
                  <a:pt x="1296438" y="653014"/>
                  <a:pt x="1186082" y="761317"/>
                </a:cubicBezTo>
                <a:lnTo>
                  <a:pt x="1183515" y="763884"/>
                </a:lnTo>
                <a:cubicBezTo>
                  <a:pt x="1094717" y="851142"/>
                  <a:pt x="986927" y="957392"/>
                  <a:pt x="851420" y="957392"/>
                </a:cubicBezTo>
                <a:cubicBezTo>
                  <a:pt x="834482" y="957392"/>
                  <a:pt x="817543" y="955852"/>
                  <a:pt x="799578" y="952259"/>
                </a:cubicBezTo>
                <a:cubicBezTo>
                  <a:pt x="771348" y="946613"/>
                  <a:pt x="744657" y="935834"/>
                  <a:pt x="718993" y="926081"/>
                </a:cubicBezTo>
                <a:cubicBezTo>
                  <a:pt x="685629" y="912736"/>
                  <a:pt x="653806" y="900417"/>
                  <a:pt x="620442" y="898877"/>
                </a:cubicBezTo>
                <a:cubicBezTo>
                  <a:pt x="609150" y="898364"/>
                  <a:pt x="599911" y="888612"/>
                  <a:pt x="600424" y="877319"/>
                </a:cubicBezTo>
                <a:cubicBezTo>
                  <a:pt x="600937" y="866027"/>
                  <a:pt x="610176" y="856788"/>
                  <a:pt x="621982" y="857301"/>
                </a:cubicBezTo>
                <a:cubicBezTo>
                  <a:pt x="662018" y="858841"/>
                  <a:pt x="698975" y="873213"/>
                  <a:pt x="734391" y="887072"/>
                </a:cubicBezTo>
                <a:cubicBezTo>
                  <a:pt x="759542" y="896824"/>
                  <a:pt x="783153" y="906577"/>
                  <a:pt x="807791" y="911196"/>
                </a:cubicBezTo>
                <a:cubicBezTo>
                  <a:pt x="946378" y="938913"/>
                  <a:pt x="1056734" y="830097"/>
                  <a:pt x="1154258" y="734113"/>
                </a:cubicBezTo>
                <a:lnTo>
                  <a:pt x="1156824" y="731547"/>
                </a:lnTo>
                <a:cubicBezTo>
                  <a:pt x="1278986" y="611438"/>
                  <a:pt x="1431432" y="568835"/>
                  <a:pt x="1565399" y="618624"/>
                </a:cubicBezTo>
                <a:cubicBezTo>
                  <a:pt x="1576178" y="622730"/>
                  <a:pt x="1581824" y="634536"/>
                  <a:pt x="1577718" y="645315"/>
                </a:cubicBezTo>
                <a:close/>
              </a:path>
            </a:pathLst>
          </a:custGeom>
          <a:solidFill>
            <a:srgbClr val="013278">
              <a:alpha val="10000"/>
            </a:srgbClr>
          </a:solidFill>
          <a:ln w="513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0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A6056CA-373D-4731-8561-7C6DF1A31AB5}"/>
              </a:ext>
            </a:extLst>
          </p:cNvPr>
          <p:cNvGrpSpPr/>
          <p:nvPr/>
        </p:nvGrpSpPr>
        <p:grpSpPr>
          <a:xfrm rot="5400000">
            <a:off x="4038728" y="-991867"/>
            <a:ext cx="4114543" cy="1235331"/>
            <a:chOff x="1768536" y="2312557"/>
            <a:chExt cx="3718560" cy="1116443"/>
          </a:xfrm>
        </p:grpSpPr>
        <p:sp>
          <p:nvSpPr>
            <p:cNvPr id="6" name="缺角矩形 5">
              <a:extLst>
                <a:ext uri="{FF2B5EF4-FFF2-40B4-BE49-F238E27FC236}">
                  <a16:creationId xmlns:a16="http://schemas.microsoft.com/office/drawing/2014/main" id="{D5A9E61C-1306-4D04-905F-014D730869D0}"/>
                </a:ext>
              </a:extLst>
            </p:cNvPr>
            <p:cNvSpPr/>
            <p:nvPr/>
          </p:nvSpPr>
          <p:spPr>
            <a:xfrm>
              <a:off x="1768536" y="2312557"/>
              <a:ext cx="3718560" cy="1116443"/>
            </a:xfrm>
            <a:prstGeom prst="plaqu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缺角矩形 6">
              <a:extLst>
                <a:ext uri="{FF2B5EF4-FFF2-40B4-BE49-F238E27FC236}">
                  <a16:creationId xmlns:a16="http://schemas.microsoft.com/office/drawing/2014/main" id="{4F61EE26-DE5A-4B83-A630-4A738A5D415E}"/>
                </a:ext>
              </a:extLst>
            </p:cNvPr>
            <p:cNvSpPr/>
            <p:nvPr/>
          </p:nvSpPr>
          <p:spPr>
            <a:xfrm>
              <a:off x="1813560" y="2357942"/>
              <a:ext cx="3627120" cy="1025672"/>
            </a:xfrm>
            <a:prstGeom prst="plaque">
              <a:avLst/>
            </a:prstGeom>
            <a:solidFill>
              <a:schemeClr val="accent1"/>
            </a:solidFill>
            <a:ln w="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1AC7194-38D1-4451-A088-EB0ADB4FE753}"/>
              </a:ext>
            </a:extLst>
          </p:cNvPr>
          <p:cNvSpPr txBox="1"/>
          <p:nvPr/>
        </p:nvSpPr>
        <p:spPr>
          <a:xfrm>
            <a:off x="3444590" y="2319945"/>
            <a:ext cx="5302815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6000" dirty="0">
                <a:solidFill>
                  <a:schemeClr val="accent1"/>
                </a:solidFill>
                <a:latin typeface="+mj-ea"/>
                <a:ea typeface="+mj-ea"/>
              </a:rPr>
              <a:t>研究思路方法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244AC5-5385-43B0-9E4E-EECBFD7CE522}"/>
              </a:ext>
            </a:extLst>
          </p:cNvPr>
          <p:cNvSpPr txBox="1"/>
          <p:nvPr/>
        </p:nvSpPr>
        <p:spPr>
          <a:xfrm>
            <a:off x="3829792" y="3290501"/>
            <a:ext cx="4597789" cy="3624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lang="en-US" altLang="zh-CN" dirty="0">
                <a:solidFill>
                  <a:schemeClr val="accent1"/>
                </a:solidFill>
                <a:latin typeface="+mn-ea"/>
              </a:rPr>
              <a:t>Research Ideas And Methods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C16317B-1DD0-403A-8E74-E32B5561C63A}"/>
              </a:ext>
            </a:extLst>
          </p:cNvPr>
          <p:cNvGrpSpPr/>
          <p:nvPr/>
        </p:nvGrpSpPr>
        <p:grpSpPr>
          <a:xfrm>
            <a:off x="9824920" y="1118909"/>
            <a:ext cx="2374129" cy="407908"/>
            <a:chOff x="8664212" y="2998449"/>
            <a:chExt cx="2374129" cy="407908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BD4BF65-D502-438F-9FD2-4A3A75AC0213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265CEE1-6ED0-4FAA-9FEB-160617236777}"/>
                </a:ext>
              </a:extLst>
            </p:cNvPr>
            <p:cNvCxnSpPr>
              <a:cxnSpLocks/>
            </p:cNvCxnSpPr>
            <p:nvPr/>
          </p:nvCxnSpPr>
          <p:spPr>
            <a:xfrm>
              <a:off x="8664212" y="2998449"/>
              <a:ext cx="158981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CB6F220-229E-42B7-BDDF-6A353D1AFEA9}"/>
                </a:ext>
              </a:extLst>
            </p:cNvPr>
            <p:cNvCxnSpPr>
              <a:cxnSpLocks/>
              <a:stCxn id="17" idx="0"/>
              <a:endCxn id="16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3DA1A580-18E5-4DBD-82F3-84C8BDF0A6D8}"/>
                </a:ext>
              </a:extLst>
            </p:cNvPr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C7118DC-AF00-436B-AD37-A2314E1DDDD5}"/>
                </a:ext>
              </a:extLst>
            </p:cNvPr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7" name="弧形 16">
              <a:extLst>
                <a:ext uri="{FF2B5EF4-FFF2-40B4-BE49-F238E27FC236}">
                  <a16:creationId xmlns:a16="http://schemas.microsoft.com/office/drawing/2014/main" id="{22984206-3424-4BBC-8265-450544F3B87A}"/>
                </a:ext>
              </a:extLst>
            </p:cNvPr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8" name="弧形 17">
              <a:extLst>
                <a:ext uri="{FF2B5EF4-FFF2-40B4-BE49-F238E27FC236}">
                  <a16:creationId xmlns:a16="http://schemas.microsoft.com/office/drawing/2014/main" id="{13C76D7C-688B-4B5E-9197-B30831D08F17}"/>
                </a:ext>
              </a:extLst>
            </p:cNvPr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670948B-2791-4F75-895E-72228C117A6C}"/>
              </a:ext>
            </a:extLst>
          </p:cNvPr>
          <p:cNvGrpSpPr/>
          <p:nvPr/>
        </p:nvGrpSpPr>
        <p:grpSpPr>
          <a:xfrm>
            <a:off x="-29260" y="1107736"/>
            <a:ext cx="2486206" cy="839708"/>
            <a:chOff x="2162311" y="2604590"/>
            <a:chExt cx="2486206" cy="839708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7C60D0F-F6A7-4D1C-B32E-045E5BBBF77D}"/>
                </a:ext>
              </a:extLst>
            </p:cNvPr>
            <p:cNvCxnSpPr>
              <a:cxnSpLocks/>
            </p:cNvCxnSpPr>
            <p:nvPr/>
          </p:nvCxnSpPr>
          <p:spPr>
            <a:xfrm>
              <a:off x="3195320" y="3012498"/>
              <a:ext cx="1341120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FE27433-3B99-404B-A832-1A9006784888}"/>
                </a:ext>
              </a:extLst>
            </p:cNvPr>
            <p:cNvCxnSpPr/>
            <p:nvPr/>
          </p:nvCxnSpPr>
          <p:spPr>
            <a:xfrm>
              <a:off x="2162311" y="2604590"/>
              <a:ext cx="1940638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32F5F14C-68D8-4947-AEA9-EBA867202410}"/>
                </a:ext>
              </a:extLst>
            </p:cNvPr>
            <p:cNvSpPr/>
            <p:nvPr/>
          </p:nvSpPr>
          <p:spPr>
            <a:xfrm flipH="1">
              <a:off x="4096135" y="2604591"/>
              <a:ext cx="203954" cy="407908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941DF77-EB29-4BB7-AFDF-8D58188CFF85}"/>
                </a:ext>
              </a:extLst>
            </p:cNvPr>
            <p:cNvCxnSpPr>
              <a:cxnSpLocks/>
            </p:cNvCxnSpPr>
            <p:nvPr/>
          </p:nvCxnSpPr>
          <p:spPr>
            <a:xfrm>
              <a:off x="4008120" y="3236018"/>
              <a:ext cx="548643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0FA865A-BC54-4219-822F-8E51F1BAACE4}"/>
                </a:ext>
              </a:extLst>
            </p:cNvPr>
            <p:cNvCxnSpPr>
              <a:cxnSpLocks/>
            </p:cNvCxnSpPr>
            <p:nvPr/>
          </p:nvCxnSpPr>
          <p:spPr>
            <a:xfrm>
              <a:off x="4008120" y="3444298"/>
              <a:ext cx="548643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025381A-2C73-4F2D-86D4-C333FA3AE0D4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V="1">
              <a:off x="3188210" y="2814377"/>
              <a:ext cx="656433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0EC97CB8-3996-4CD0-8A31-1896256E93A5}"/>
                </a:ext>
              </a:extLst>
            </p:cNvPr>
            <p:cNvSpPr/>
            <p:nvPr/>
          </p:nvSpPr>
          <p:spPr>
            <a:xfrm flipH="1">
              <a:off x="3649134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7E711401-7DC6-42B5-8938-BB8458423056}"/>
                </a:ext>
              </a:extLst>
            </p:cNvPr>
            <p:cNvSpPr/>
            <p:nvPr/>
          </p:nvSpPr>
          <p:spPr>
            <a:xfrm flipH="1">
              <a:off x="3754028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24B6BB9E-B0D9-47F2-9F10-245FE82890B6}"/>
                </a:ext>
              </a:extLst>
            </p:cNvPr>
            <p:cNvSpPr/>
            <p:nvPr/>
          </p:nvSpPr>
          <p:spPr>
            <a:xfrm flipH="1">
              <a:off x="3844643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AEFC2CDD-5FFB-48B6-997A-2D10061CA84A}"/>
                </a:ext>
              </a:extLst>
            </p:cNvPr>
            <p:cNvSpPr/>
            <p:nvPr/>
          </p:nvSpPr>
          <p:spPr>
            <a:xfrm flipH="1">
              <a:off x="3096122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9ACCA2D5-95E5-49D2-A2B4-DF0A616D7B90}"/>
                </a:ext>
              </a:extLst>
            </p:cNvPr>
            <p:cNvSpPr/>
            <p:nvPr/>
          </p:nvSpPr>
          <p:spPr>
            <a:xfrm flipH="1">
              <a:off x="3201370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1" name="弧形 30">
              <a:extLst>
                <a:ext uri="{FF2B5EF4-FFF2-40B4-BE49-F238E27FC236}">
                  <a16:creationId xmlns:a16="http://schemas.microsoft.com/office/drawing/2014/main" id="{EAC13EEE-5708-4F22-8E93-687DC5356BC0}"/>
                </a:ext>
              </a:extLst>
            </p:cNvPr>
            <p:cNvSpPr/>
            <p:nvPr/>
          </p:nvSpPr>
          <p:spPr>
            <a:xfrm flipH="1">
              <a:off x="3306646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4BE03D9C-C337-4F2F-9D19-312DD1A60CD7}"/>
                </a:ext>
              </a:extLst>
            </p:cNvPr>
            <p:cNvSpPr/>
            <p:nvPr/>
          </p:nvSpPr>
          <p:spPr>
            <a:xfrm flipH="1">
              <a:off x="4536440" y="3011863"/>
              <a:ext cx="112077" cy="224154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180373E-1CAA-4586-8C0A-76B532BDDEE3}"/>
                </a:ext>
              </a:extLst>
            </p:cNvPr>
            <p:cNvSpPr/>
            <p:nvPr/>
          </p:nvSpPr>
          <p:spPr>
            <a:xfrm flipH="1">
              <a:off x="4414202" y="3011863"/>
              <a:ext cx="112077" cy="224154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DD3139DF-7134-47EB-92D1-3FD1102A53A4}"/>
                </a:ext>
              </a:extLst>
            </p:cNvPr>
            <p:cNvSpPr/>
            <p:nvPr/>
          </p:nvSpPr>
          <p:spPr>
            <a:xfrm>
              <a:off x="3910012" y="3236017"/>
              <a:ext cx="103824" cy="207646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940E540-6107-4EE5-A557-2E5D6B30C13E}"/>
              </a:ext>
            </a:extLst>
          </p:cNvPr>
          <p:cNvGrpSpPr/>
          <p:nvPr/>
        </p:nvGrpSpPr>
        <p:grpSpPr>
          <a:xfrm flipH="1">
            <a:off x="9767754" y="1631711"/>
            <a:ext cx="2374129" cy="407908"/>
            <a:chOff x="8664212" y="2998449"/>
            <a:chExt cx="2374129" cy="407908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B8F03D5A-4D6F-4871-88D0-2DF446FE208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ED72B4B-B22B-48B0-BDF3-171BE457A526}"/>
                </a:ext>
              </a:extLst>
            </p:cNvPr>
            <p:cNvCxnSpPr>
              <a:cxnSpLocks/>
            </p:cNvCxnSpPr>
            <p:nvPr/>
          </p:nvCxnSpPr>
          <p:spPr>
            <a:xfrm>
              <a:off x="8664212" y="2998449"/>
              <a:ext cx="158981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F029B15-BFA1-4FC8-8D1F-570FA572F7A4}"/>
                </a:ext>
              </a:extLst>
            </p:cNvPr>
            <p:cNvCxnSpPr>
              <a:cxnSpLocks/>
              <a:stCxn id="41" idx="0"/>
              <a:endCxn id="40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2C7992D-273B-43AD-AC37-C695EF077D81}"/>
                </a:ext>
              </a:extLst>
            </p:cNvPr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BA212C5-77E1-41A6-A630-A6C33E2DE5FD}"/>
                </a:ext>
              </a:extLst>
            </p:cNvPr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1" name="弧形 40">
              <a:extLst>
                <a:ext uri="{FF2B5EF4-FFF2-40B4-BE49-F238E27FC236}">
                  <a16:creationId xmlns:a16="http://schemas.microsoft.com/office/drawing/2014/main" id="{7AF28B67-12F6-4F79-8E1C-42EFEBECA1B0}"/>
                </a:ext>
              </a:extLst>
            </p:cNvPr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2" name="弧形 41">
              <a:extLst>
                <a:ext uri="{FF2B5EF4-FFF2-40B4-BE49-F238E27FC236}">
                  <a16:creationId xmlns:a16="http://schemas.microsoft.com/office/drawing/2014/main" id="{50FB0652-E274-4180-BBAF-07D0B34E0097}"/>
                </a:ext>
              </a:extLst>
            </p:cNvPr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8D0804DD-7D8C-442B-8C7C-BC347E283125}"/>
              </a:ext>
            </a:extLst>
          </p:cNvPr>
          <p:cNvSpPr/>
          <p:nvPr/>
        </p:nvSpPr>
        <p:spPr>
          <a:xfrm flipH="1">
            <a:off x="6021508" y="5279990"/>
            <a:ext cx="226920" cy="96323"/>
          </a:xfrm>
          <a:custGeom>
            <a:avLst/>
            <a:gdLst>
              <a:gd name="connsiteX0" fmla="*/ 0 w 469210"/>
              <a:gd name="connsiteY0" fmla="*/ 0 h 199171"/>
              <a:gd name="connsiteX1" fmla="*/ 248831 w 469210"/>
              <a:gd name="connsiteY1" fmla="*/ 122544 h 199171"/>
              <a:gd name="connsiteX2" fmla="*/ 469210 w 469210"/>
              <a:gd name="connsiteY2" fmla="*/ 103077 h 199171"/>
              <a:gd name="connsiteX3" fmla="*/ 332191 w 469210"/>
              <a:gd name="connsiteY3" fmla="*/ 140514 h 199171"/>
              <a:gd name="connsiteX4" fmla="*/ 74624 w 469210"/>
              <a:gd name="connsiteY4" fmla="*/ 160230 h 199171"/>
              <a:gd name="connsiteX5" fmla="*/ 174207 w 469210"/>
              <a:gd name="connsiteY5" fmla="*/ 140014 h 199171"/>
              <a:gd name="connsiteX6" fmla="*/ 0 w 469210"/>
              <a:gd name="connsiteY6" fmla="*/ 0 h 19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210" h="199171">
                <a:moveTo>
                  <a:pt x="0" y="0"/>
                </a:moveTo>
                <a:cubicBezTo>
                  <a:pt x="89350" y="25207"/>
                  <a:pt x="176703" y="62894"/>
                  <a:pt x="248831" y="122544"/>
                </a:cubicBezTo>
                <a:cubicBezTo>
                  <a:pt x="319962" y="98334"/>
                  <a:pt x="395085" y="99333"/>
                  <a:pt x="469210" y="103077"/>
                </a:cubicBezTo>
                <a:cubicBezTo>
                  <a:pt x="432023" y="141262"/>
                  <a:pt x="380610" y="138267"/>
                  <a:pt x="332191" y="140514"/>
                </a:cubicBezTo>
                <a:cubicBezTo>
                  <a:pt x="273040" y="228865"/>
                  <a:pt x="154490" y="201910"/>
                  <a:pt x="74624" y="160230"/>
                </a:cubicBezTo>
                <a:cubicBezTo>
                  <a:pt x="99582" y="155239"/>
                  <a:pt x="149498" y="145006"/>
                  <a:pt x="174207" y="140014"/>
                </a:cubicBezTo>
                <a:cubicBezTo>
                  <a:pt x="128534" y="77869"/>
                  <a:pt x="44425" y="63892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AB8D9A61-34ED-4328-80C8-F6C63494BCFA}"/>
              </a:ext>
            </a:extLst>
          </p:cNvPr>
          <p:cNvSpPr/>
          <p:nvPr/>
        </p:nvSpPr>
        <p:spPr>
          <a:xfrm flipH="1">
            <a:off x="6653122" y="4482855"/>
            <a:ext cx="226920" cy="96943"/>
          </a:xfrm>
          <a:custGeom>
            <a:avLst/>
            <a:gdLst>
              <a:gd name="connsiteX0" fmla="*/ 0 w 477196"/>
              <a:gd name="connsiteY0" fmla="*/ 0 h 203865"/>
              <a:gd name="connsiteX1" fmla="*/ 260062 w 477196"/>
              <a:gd name="connsiteY1" fmla="*/ 123292 h 203865"/>
              <a:gd name="connsiteX2" fmla="*/ 477197 w 477196"/>
              <a:gd name="connsiteY2" fmla="*/ 114058 h 203865"/>
              <a:gd name="connsiteX3" fmla="*/ 345918 w 477196"/>
              <a:gd name="connsiteY3" fmla="*/ 146004 h 203865"/>
              <a:gd name="connsiteX4" fmla="*/ 74624 w 477196"/>
              <a:gd name="connsiteY4" fmla="*/ 171461 h 203865"/>
              <a:gd name="connsiteX5" fmla="*/ 180946 w 477196"/>
              <a:gd name="connsiteY5" fmla="*/ 141262 h 203865"/>
              <a:gd name="connsiteX6" fmla="*/ 0 w 477196"/>
              <a:gd name="connsiteY6" fmla="*/ 0 h 20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196" h="203865">
                <a:moveTo>
                  <a:pt x="0" y="0"/>
                </a:moveTo>
                <a:cubicBezTo>
                  <a:pt x="89849" y="33693"/>
                  <a:pt x="179947" y="69383"/>
                  <a:pt x="260062" y="123292"/>
                </a:cubicBezTo>
                <a:cubicBezTo>
                  <a:pt x="331692" y="108567"/>
                  <a:pt x="404569" y="100331"/>
                  <a:pt x="477197" y="114058"/>
                </a:cubicBezTo>
                <a:cubicBezTo>
                  <a:pt x="438512" y="141762"/>
                  <a:pt x="392589" y="147751"/>
                  <a:pt x="345918" y="146004"/>
                </a:cubicBezTo>
                <a:cubicBezTo>
                  <a:pt x="279030" y="237600"/>
                  <a:pt x="164224" y="199914"/>
                  <a:pt x="74624" y="171461"/>
                </a:cubicBezTo>
                <a:cubicBezTo>
                  <a:pt x="110065" y="161728"/>
                  <a:pt x="145505" y="151745"/>
                  <a:pt x="180946" y="141262"/>
                </a:cubicBezTo>
                <a:cubicBezTo>
                  <a:pt x="123792" y="89599"/>
                  <a:pt x="47919" y="61896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4952877C-58DC-4335-B283-CD5B840D7F95}"/>
              </a:ext>
            </a:extLst>
          </p:cNvPr>
          <p:cNvSpPr/>
          <p:nvPr/>
        </p:nvSpPr>
        <p:spPr>
          <a:xfrm flipH="1">
            <a:off x="5389032" y="4827519"/>
            <a:ext cx="227781" cy="97346"/>
          </a:xfrm>
          <a:custGeom>
            <a:avLst/>
            <a:gdLst>
              <a:gd name="connsiteX0" fmla="*/ 0 w 471207"/>
              <a:gd name="connsiteY0" fmla="*/ 0 h 201379"/>
              <a:gd name="connsiteX1" fmla="*/ 251577 w 471207"/>
              <a:gd name="connsiteY1" fmla="*/ 123792 h 201379"/>
              <a:gd name="connsiteX2" fmla="*/ 471207 w 471207"/>
              <a:gd name="connsiteY2" fmla="*/ 110314 h 201379"/>
              <a:gd name="connsiteX3" fmla="*/ 337682 w 471207"/>
              <a:gd name="connsiteY3" fmla="*/ 146753 h 201379"/>
              <a:gd name="connsiteX4" fmla="*/ 72628 w 471207"/>
              <a:gd name="connsiteY4" fmla="*/ 169715 h 201379"/>
              <a:gd name="connsiteX5" fmla="*/ 173209 w 471207"/>
              <a:gd name="connsiteY5" fmla="*/ 134773 h 201379"/>
              <a:gd name="connsiteX6" fmla="*/ 0 w 471207"/>
              <a:gd name="connsiteY6" fmla="*/ 0 h 20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07" h="201379">
                <a:moveTo>
                  <a:pt x="0" y="0"/>
                </a:moveTo>
                <a:cubicBezTo>
                  <a:pt x="88851" y="29950"/>
                  <a:pt x="173458" y="71630"/>
                  <a:pt x="251577" y="123792"/>
                </a:cubicBezTo>
                <a:cubicBezTo>
                  <a:pt x="321959" y="97586"/>
                  <a:pt x="397831" y="100331"/>
                  <a:pt x="471207" y="110314"/>
                </a:cubicBezTo>
                <a:cubicBezTo>
                  <a:pt x="432273" y="139266"/>
                  <a:pt x="383604" y="141013"/>
                  <a:pt x="337682" y="146753"/>
                </a:cubicBezTo>
                <a:cubicBezTo>
                  <a:pt x="268299" y="227118"/>
                  <a:pt x="159232" y="204406"/>
                  <a:pt x="72628" y="169715"/>
                </a:cubicBezTo>
                <a:cubicBezTo>
                  <a:pt x="97836" y="160979"/>
                  <a:pt x="148251" y="143509"/>
                  <a:pt x="173209" y="134773"/>
                </a:cubicBezTo>
                <a:cubicBezTo>
                  <a:pt x="115805" y="89350"/>
                  <a:pt x="42928" y="61896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DAB4EC96-65EF-4492-AD06-E388A4E31AA5}"/>
              </a:ext>
            </a:extLst>
          </p:cNvPr>
          <p:cNvSpPr/>
          <p:nvPr/>
        </p:nvSpPr>
        <p:spPr>
          <a:xfrm flipH="1">
            <a:off x="7907455" y="5344175"/>
            <a:ext cx="345478" cy="164552"/>
          </a:xfrm>
          <a:custGeom>
            <a:avLst/>
            <a:gdLst>
              <a:gd name="connsiteX0" fmla="*/ 0 w 535349"/>
              <a:gd name="connsiteY0" fmla="*/ 0 h 254988"/>
              <a:gd name="connsiteX1" fmla="*/ 316967 w 535349"/>
              <a:gd name="connsiteY1" fmla="*/ 166720 h 254988"/>
              <a:gd name="connsiteX2" fmla="*/ 525116 w 535349"/>
              <a:gd name="connsiteY2" fmla="*/ 146753 h 254988"/>
              <a:gd name="connsiteX3" fmla="*/ 535349 w 535349"/>
              <a:gd name="connsiteY3" fmla="*/ 174456 h 254988"/>
              <a:gd name="connsiteX4" fmla="*/ 394586 w 535349"/>
              <a:gd name="connsiteY4" fmla="*/ 178699 h 254988"/>
              <a:gd name="connsiteX5" fmla="*/ 409062 w 535349"/>
              <a:gd name="connsiteY5" fmla="*/ 222126 h 254988"/>
              <a:gd name="connsiteX6" fmla="*/ 90098 w 535349"/>
              <a:gd name="connsiteY6" fmla="*/ 215637 h 254988"/>
              <a:gd name="connsiteX7" fmla="*/ 200662 w 535349"/>
              <a:gd name="connsiteY7" fmla="*/ 199165 h 254988"/>
              <a:gd name="connsiteX8" fmla="*/ 0 w 535349"/>
              <a:gd name="connsiteY8" fmla="*/ 0 h 25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349" h="254988">
                <a:moveTo>
                  <a:pt x="0" y="0"/>
                </a:moveTo>
                <a:cubicBezTo>
                  <a:pt x="102577" y="62645"/>
                  <a:pt x="228366" y="81862"/>
                  <a:pt x="316967" y="166720"/>
                </a:cubicBezTo>
                <a:cubicBezTo>
                  <a:pt x="380360" y="130281"/>
                  <a:pt x="455234" y="130281"/>
                  <a:pt x="525116" y="146753"/>
                </a:cubicBezTo>
                <a:cubicBezTo>
                  <a:pt x="527612" y="153492"/>
                  <a:pt x="532853" y="167468"/>
                  <a:pt x="535349" y="174456"/>
                </a:cubicBezTo>
                <a:cubicBezTo>
                  <a:pt x="488677" y="181195"/>
                  <a:pt x="441257" y="178699"/>
                  <a:pt x="394586" y="178699"/>
                </a:cubicBezTo>
                <a:cubicBezTo>
                  <a:pt x="398080" y="189431"/>
                  <a:pt x="405318" y="211145"/>
                  <a:pt x="409062" y="222126"/>
                </a:cubicBezTo>
                <a:cubicBezTo>
                  <a:pt x="306983" y="277284"/>
                  <a:pt x="193175" y="254572"/>
                  <a:pt x="90098" y="215637"/>
                </a:cubicBezTo>
                <a:cubicBezTo>
                  <a:pt x="126287" y="207401"/>
                  <a:pt x="163225" y="201661"/>
                  <a:pt x="200662" y="199165"/>
                </a:cubicBezTo>
                <a:cubicBezTo>
                  <a:pt x="188183" y="89599"/>
                  <a:pt x="35440" y="98834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ACCAE456-AA66-4EFF-AD5B-3720B81CE08D}"/>
              </a:ext>
            </a:extLst>
          </p:cNvPr>
          <p:cNvSpPr/>
          <p:nvPr/>
        </p:nvSpPr>
        <p:spPr>
          <a:xfrm flipH="1">
            <a:off x="7284736" y="5335999"/>
            <a:ext cx="117374" cy="80627"/>
          </a:xfrm>
          <a:custGeom>
            <a:avLst/>
            <a:gdLst>
              <a:gd name="connsiteX0" fmla="*/ 0 w 286302"/>
              <a:gd name="connsiteY0" fmla="*/ 36938 h 196669"/>
              <a:gd name="connsiteX1" fmla="*/ 196170 w 286302"/>
              <a:gd name="connsiteY1" fmla="*/ 0 h 196669"/>
              <a:gd name="connsiteX2" fmla="*/ 284272 w 286302"/>
              <a:gd name="connsiteY2" fmla="*/ 196669 h 196669"/>
              <a:gd name="connsiteX3" fmla="*/ 157485 w 286302"/>
              <a:gd name="connsiteY3" fmla="*/ 37687 h 196669"/>
              <a:gd name="connsiteX4" fmla="*/ 14975 w 286302"/>
              <a:gd name="connsiteY4" fmla="*/ 148999 h 196669"/>
              <a:gd name="connsiteX5" fmla="*/ 54658 w 286302"/>
              <a:gd name="connsiteY5" fmla="*/ 72129 h 196669"/>
              <a:gd name="connsiteX6" fmla="*/ 0 w 286302"/>
              <a:gd name="connsiteY6" fmla="*/ 36938 h 19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02" h="196669">
                <a:moveTo>
                  <a:pt x="0" y="36938"/>
                </a:moveTo>
                <a:cubicBezTo>
                  <a:pt x="66139" y="28951"/>
                  <a:pt x="130031" y="8486"/>
                  <a:pt x="196170" y="0"/>
                </a:cubicBezTo>
                <a:cubicBezTo>
                  <a:pt x="259314" y="44924"/>
                  <a:pt x="295503" y="118800"/>
                  <a:pt x="284272" y="196669"/>
                </a:cubicBezTo>
                <a:cubicBezTo>
                  <a:pt x="246086" y="140514"/>
                  <a:pt x="208898" y="82861"/>
                  <a:pt x="157485" y="37687"/>
                </a:cubicBezTo>
                <a:cubicBezTo>
                  <a:pt x="110564" y="75623"/>
                  <a:pt x="70132" y="122544"/>
                  <a:pt x="14975" y="148999"/>
                </a:cubicBezTo>
                <a:cubicBezTo>
                  <a:pt x="24958" y="129782"/>
                  <a:pt x="44924" y="91346"/>
                  <a:pt x="54658" y="72129"/>
                </a:cubicBezTo>
                <a:cubicBezTo>
                  <a:pt x="36439" y="60398"/>
                  <a:pt x="18219" y="48668"/>
                  <a:pt x="0" y="369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1BAE3BD0-54B1-4F77-B0EA-AF6CF2689812}"/>
              </a:ext>
            </a:extLst>
          </p:cNvPr>
          <p:cNvSpPr/>
          <p:nvPr/>
        </p:nvSpPr>
        <p:spPr>
          <a:xfrm flipH="1">
            <a:off x="3670359" y="5245364"/>
            <a:ext cx="159433" cy="69253"/>
          </a:xfrm>
          <a:custGeom>
            <a:avLst/>
            <a:gdLst>
              <a:gd name="connsiteX0" fmla="*/ 0 w 407813"/>
              <a:gd name="connsiteY0" fmla="*/ 30948 h 177142"/>
              <a:gd name="connsiteX1" fmla="*/ 11980 w 407813"/>
              <a:gd name="connsiteY1" fmla="*/ 0 h 177142"/>
              <a:gd name="connsiteX2" fmla="*/ 215138 w 407813"/>
              <a:gd name="connsiteY2" fmla="*/ 106820 h 177142"/>
              <a:gd name="connsiteX3" fmla="*/ 407814 w 407813"/>
              <a:gd name="connsiteY3" fmla="*/ 98834 h 177142"/>
              <a:gd name="connsiteX4" fmla="*/ 287516 w 407813"/>
              <a:gd name="connsiteY4" fmla="*/ 136021 h 177142"/>
              <a:gd name="connsiteX5" fmla="*/ 49916 w 407813"/>
              <a:gd name="connsiteY5" fmla="*/ 153242 h 177142"/>
              <a:gd name="connsiteX6" fmla="*/ 140763 w 407813"/>
              <a:gd name="connsiteY6" fmla="*/ 120048 h 177142"/>
              <a:gd name="connsiteX7" fmla="*/ 0 w 407813"/>
              <a:gd name="connsiteY7" fmla="*/ 30948 h 17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7813" h="177142">
                <a:moveTo>
                  <a:pt x="0" y="30948"/>
                </a:moveTo>
                <a:cubicBezTo>
                  <a:pt x="2995" y="23211"/>
                  <a:pt x="8985" y="7737"/>
                  <a:pt x="11980" y="0"/>
                </a:cubicBezTo>
                <a:cubicBezTo>
                  <a:pt x="80864" y="33194"/>
                  <a:pt x="149998" y="66139"/>
                  <a:pt x="215138" y="106820"/>
                </a:cubicBezTo>
                <a:cubicBezTo>
                  <a:pt x="277783" y="88601"/>
                  <a:pt x="343672" y="84608"/>
                  <a:pt x="407814" y="98834"/>
                </a:cubicBezTo>
                <a:cubicBezTo>
                  <a:pt x="369628" y="116803"/>
                  <a:pt x="328697" y="127785"/>
                  <a:pt x="287516" y="136021"/>
                </a:cubicBezTo>
                <a:cubicBezTo>
                  <a:pt x="221378" y="201910"/>
                  <a:pt x="128534" y="173708"/>
                  <a:pt x="49916" y="153242"/>
                </a:cubicBezTo>
                <a:cubicBezTo>
                  <a:pt x="80115" y="142011"/>
                  <a:pt x="110564" y="131030"/>
                  <a:pt x="140763" y="120048"/>
                </a:cubicBezTo>
                <a:cubicBezTo>
                  <a:pt x="97586" y="84857"/>
                  <a:pt x="48668" y="57653"/>
                  <a:pt x="0" y="3094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0472B930-75C0-44CA-A390-9548E58CA0B0}"/>
              </a:ext>
            </a:extLst>
          </p:cNvPr>
          <p:cNvSpPr/>
          <p:nvPr/>
        </p:nvSpPr>
        <p:spPr>
          <a:xfrm flipH="1">
            <a:off x="7738212" y="4253713"/>
            <a:ext cx="302834" cy="133796"/>
          </a:xfrm>
          <a:custGeom>
            <a:avLst/>
            <a:gdLst>
              <a:gd name="connsiteX0" fmla="*/ 0 w 477446"/>
              <a:gd name="connsiteY0" fmla="*/ 0 h 210941"/>
              <a:gd name="connsiteX1" fmla="*/ 263557 w 477446"/>
              <a:gd name="connsiteY1" fmla="*/ 126038 h 210941"/>
              <a:gd name="connsiteX2" fmla="*/ 477446 w 477446"/>
              <a:gd name="connsiteY2" fmla="*/ 116803 h 210941"/>
              <a:gd name="connsiteX3" fmla="*/ 301992 w 477446"/>
              <a:gd name="connsiteY3" fmla="*/ 187684 h 210941"/>
              <a:gd name="connsiteX4" fmla="*/ 76621 w 477446"/>
              <a:gd name="connsiteY4" fmla="*/ 174456 h 210941"/>
              <a:gd name="connsiteX5" fmla="*/ 177202 w 477446"/>
              <a:gd name="connsiteY5" fmla="*/ 148500 h 210941"/>
              <a:gd name="connsiteX6" fmla="*/ 0 w 477446"/>
              <a:gd name="connsiteY6" fmla="*/ 0 h 21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446" h="210941">
                <a:moveTo>
                  <a:pt x="0" y="0"/>
                </a:moveTo>
                <a:cubicBezTo>
                  <a:pt x="89849" y="37437"/>
                  <a:pt x="180197" y="75124"/>
                  <a:pt x="263557" y="126038"/>
                </a:cubicBezTo>
                <a:cubicBezTo>
                  <a:pt x="334188" y="113309"/>
                  <a:pt x="406067" y="105572"/>
                  <a:pt x="477446" y="116803"/>
                </a:cubicBezTo>
                <a:cubicBezTo>
                  <a:pt x="426283" y="157485"/>
                  <a:pt x="354653" y="148999"/>
                  <a:pt x="301992" y="187684"/>
                </a:cubicBezTo>
                <a:cubicBezTo>
                  <a:pt x="233357" y="235604"/>
                  <a:pt x="147502" y="198416"/>
                  <a:pt x="76621" y="174456"/>
                </a:cubicBezTo>
                <a:cubicBezTo>
                  <a:pt x="101829" y="167967"/>
                  <a:pt x="151994" y="154989"/>
                  <a:pt x="177202" y="148500"/>
                </a:cubicBezTo>
                <a:cubicBezTo>
                  <a:pt x="130530" y="84358"/>
                  <a:pt x="40432" y="71130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02E834E3-9FE1-45AF-8BC2-B367DE884D79}"/>
              </a:ext>
            </a:extLst>
          </p:cNvPr>
          <p:cNvSpPr/>
          <p:nvPr/>
        </p:nvSpPr>
        <p:spPr>
          <a:xfrm flipH="1">
            <a:off x="4757418" y="5236941"/>
            <a:ext cx="227782" cy="96461"/>
          </a:xfrm>
          <a:custGeom>
            <a:avLst/>
            <a:gdLst>
              <a:gd name="connsiteX0" fmla="*/ 0 w 472704"/>
              <a:gd name="connsiteY0" fmla="*/ 0 h 200180"/>
              <a:gd name="connsiteX1" fmla="*/ 259064 w 472704"/>
              <a:gd name="connsiteY1" fmla="*/ 124541 h 200180"/>
              <a:gd name="connsiteX2" fmla="*/ 472705 w 472704"/>
              <a:gd name="connsiteY2" fmla="*/ 109815 h 200180"/>
              <a:gd name="connsiteX3" fmla="*/ 302741 w 472704"/>
              <a:gd name="connsiteY3" fmla="*/ 175455 h 200180"/>
              <a:gd name="connsiteX4" fmla="*/ 88102 w 472704"/>
              <a:gd name="connsiteY4" fmla="*/ 181445 h 200180"/>
              <a:gd name="connsiteX5" fmla="*/ 163974 w 472704"/>
              <a:gd name="connsiteY5" fmla="*/ 119799 h 200180"/>
              <a:gd name="connsiteX6" fmla="*/ 0 w 472704"/>
              <a:gd name="connsiteY6" fmla="*/ 0 h 2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704" h="200180">
                <a:moveTo>
                  <a:pt x="0" y="0"/>
                </a:moveTo>
                <a:cubicBezTo>
                  <a:pt x="92844" y="25707"/>
                  <a:pt x="181944" y="66388"/>
                  <a:pt x="259064" y="124541"/>
                </a:cubicBezTo>
                <a:cubicBezTo>
                  <a:pt x="327200" y="98085"/>
                  <a:pt x="401325" y="103326"/>
                  <a:pt x="472705" y="109815"/>
                </a:cubicBezTo>
                <a:cubicBezTo>
                  <a:pt x="423038" y="153492"/>
                  <a:pt x="346168" y="123043"/>
                  <a:pt x="302741" y="175455"/>
                </a:cubicBezTo>
                <a:cubicBezTo>
                  <a:pt x="242841" y="228865"/>
                  <a:pt x="157984" y="178699"/>
                  <a:pt x="88102" y="181445"/>
                </a:cubicBezTo>
                <a:cubicBezTo>
                  <a:pt x="112311" y="160480"/>
                  <a:pt x="158483" y="157236"/>
                  <a:pt x="163974" y="119799"/>
                </a:cubicBezTo>
                <a:cubicBezTo>
                  <a:pt x="108567" y="80614"/>
                  <a:pt x="45673" y="51413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FC95EB64-352B-4FCB-B109-B9B3CC77E4D7}"/>
              </a:ext>
            </a:extLst>
          </p:cNvPr>
          <p:cNvSpPr/>
          <p:nvPr/>
        </p:nvSpPr>
        <p:spPr>
          <a:xfrm flipH="1">
            <a:off x="4199937" y="5177702"/>
            <a:ext cx="117374" cy="82183"/>
          </a:xfrm>
          <a:custGeom>
            <a:avLst/>
            <a:gdLst>
              <a:gd name="connsiteX0" fmla="*/ 0 w 270544"/>
              <a:gd name="connsiteY0" fmla="*/ 34442 h 189431"/>
              <a:gd name="connsiteX1" fmla="*/ 185438 w 270544"/>
              <a:gd name="connsiteY1" fmla="*/ 0 h 189431"/>
              <a:gd name="connsiteX2" fmla="*/ 270545 w 270544"/>
              <a:gd name="connsiteY2" fmla="*/ 189432 h 189431"/>
              <a:gd name="connsiteX3" fmla="*/ 125289 w 270544"/>
              <a:gd name="connsiteY3" fmla="*/ 38935 h 189431"/>
              <a:gd name="connsiteX4" fmla="*/ 7987 w 270544"/>
              <a:gd name="connsiteY4" fmla="*/ 152244 h 189431"/>
              <a:gd name="connsiteX5" fmla="*/ 36439 w 270544"/>
              <a:gd name="connsiteY5" fmla="*/ 65140 h 189431"/>
              <a:gd name="connsiteX6" fmla="*/ 0 w 270544"/>
              <a:gd name="connsiteY6" fmla="*/ 34442 h 1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44" h="189431">
                <a:moveTo>
                  <a:pt x="0" y="34442"/>
                </a:moveTo>
                <a:cubicBezTo>
                  <a:pt x="61397" y="21714"/>
                  <a:pt x="122294" y="1997"/>
                  <a:pt x="185438" y="0"/>
                </a:cubicBezTo>
                <a:cubicBezTo>
                  <a:pt x="245088" y="43677"/>
                  <a:pt x="265304" y="119299"/>
                  <a:pt x="270545" y="189432"/>
                </a:cubicBezTo>
                <a:cubicBezTo>
                  <a:pt x="221877" y="139266"/>
                  <a:pt x="190679" y="71380"/>
                  <a:pt x="125289" y="38935"/>
                </a:cubicBezTo>
                <a:cubicBezTo>
                  <a:pt x="88601" y="79117"/>
                  <a:pt x="50914" y="118551"/>
                  <a:pt x="7987" y="152244"/>
                </a:cubicBezTo>
                <a:cubicBezTo>
                  <a:pt x="16971" y="122794"/>
                  <a:pt x="26456" y="93842"/>
                  <a:pt x="36439" y="65140"/>
                </a:cubicBezTo>
                <a:cubicBezTo>
                  <a:pt x="27454" y="57403"/>
                  <a:pt x="9234" y="42179"/>
                  <a:pt x="0" y="3444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08B6ACF6-142B-4502-89FF-7B2F45038EE3}"/>
              </a:ext>
            </a:extLst>
          </p:cNvPr>
          <p:cNvGrpSpPr/>
          <p:nvPr/>
        </p:nvGrpSpPr>
        <p:grpSpPr>
          <a:xfrm rot="11700000">
            <a:off x="8086544" y="2854989"/>
            <a:ext cx="385099" cy="404787"/>
            <a:chOff x="6126270" y="3945267"/>
            <a:chExt cx="1035730" cy="1088680"/>
          </a:xfrm>
          <a:solidFill>
            <a:srgbClr val="A60000"/>
          </a:solidFill>
        </p:grpSpPr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C9A665DD-96DF-43A2-8CF6-DB1EE977C227}"/>
                </a:ext>
              </a:extLst>
            </p:cNvPr>
            <p:cNvSpPr/>
            <p:nvPr/>
          </p:nvSpPr>
          <p:spPr>
            <a:xfrm>
              <a:off x="6651889" y="3945267"/>
              <a:ext cx="9377" cy="7999"/>
            </a:xfrm>
            <a:custGeom>
              <a:avLst/>
              <a:gdLst>
                <a:gd name="connsiteX0" fmla="*/ 510 w 9377"/>
                <a:gd name="connsiteY0" fmla="*/ 1650 h 7999"/>
                <a:gd name="connsiteX1" fmla="*/ 8921 w 9377"/>
                <a:gd name="connsiteY1" fmla="*/ 6308 h 7999"/>
                <a:gd name="connsiteX2" fmla="*/ 510 w 9377"/>
                <a:gd name="connsiteY2" fmla="*/ 1650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7" h="7999">
                  <a:moveTo>
                    <a:pt x="510" y="1650"/>
                  </a:moveTo>
                  <a:cubicBezTo>
                    <a:pt x="3325" y="-2371"/>
                    <a:pt x="11367" y="1650"/>
                    <a:pt x="8921" y="6308"/>
                  </a:cubicBezTo>
                  <a:cubicBezTo>
                    <a:pt x="6039" y="10396"/>
                    <a:pt x="-2104" y="6375"/>
                    <a:pt x="510" y="165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F9F6657B-85B1-4660-87A0-2907C9557C29}"/>
                </a:ext>
              </a:extLst>
            </p:cNvPr>
            <p:cNvSpPr/>
            <p:nvPr/>
          </p:nvSpPr>
          <p:spPr>
            <a:xfrm>
              <a:off x="6136677" y="3948760"/>
              <a:ext cx="948234" cy="1085187"/>
            </a:xfrm>
            <a:custGeom>
              <a:avLst/>
              <a:gdLst>
                <a:gd name="connsiteX0" fmla="*/ 497392 w 948234"/>
                <a:gd name="connsiteY0" fmla="*/ 0 h 1085187"/>
                <a:gd name="connsiteX1" fmla="*/ 502485 w 948234"/>
                <a:gd name="connsiteY1" fmla="*/ 2212 h 1085187"/>
                <a:gd name="connsiteX2" fmla="*/ 518101 w 948234"/>
                <a:gd name="connsiteY2" fmla="*/ 15348 h 1085187"/>
                <a:gd name="connsiteX3" fmla="*/ 644299 w 948234"/>
                <a:gd name="connsiteY3" fmla="*/ 20374 h 1085187"/>
                <a:gd name="connsiteX4" fmla="*/ 671107 w 948234"/>
                <a:gd name="connsiteY4" fmla="*/ 13471 h 1085187"/>
                <a:gd name="connsiteX5" fmla="*/ 681428 w 948234"/>
                <a:gd name="connsiteY5" fmla="*/ 25166 h 1085187"/>
                <a:gd name="connsiteX6" fmla="*/ 744494 w 948234"/>
                <a:gd name="connsiteY6" fmla="*/ 39542 h 1085187"/>
                <a:gd name="connsiteX7" fmla="*/ 831218 w 948234"/>
                <a:gd name="connsiteY7" fmla="*/ 64071 h 1085187"/>
                <a:gd name="connsiteX8" fmla="*/ 842075 w 948234"/>
                <a:gd name="connsiteY8" fmla="*/ 49226 h 1085187"/>
                <a:gd name="connsiteX9" fmla="*/ 871899 w 948234"/>
                <a:gd name="connsiteY9" fmla="*/ 83306 h 1085187"/>
                <a:gd name="connsiteX10" fmla="*/ 907956 w 948234"/>
                <a:gd name="connsiteY10" fmla="*/ 83440 h 1085187"/>
                <a:gd name="connsiteX11" fmla="*/ 929168 w 948234"/>
                <a:gd name="connsiteY11" fmla="*/ 124355 h 1085187"/>
                <a:gd name="connsiteX12" fmla="*/ 948235 w 948234"/>
                <a:gd name="connsiteY12" fmla="*/ 175257 h 1085187"/>
                <a:gd name="connsiteX13" fmla="*/ 933356 w 948234"/>
                <a:gd name="connsiteY13" fmla="*/ 198413 h 1085187"/>
                <a:gd name="connsiteX14" fmla="*/ 941365 w 948234"/>
                <a:gd name="connsiteY14" fmla="*/ 230314 h 1085187"/>
                <a:gd name="connsiteX15" fmla="*/ 913518 w 948234"/>
                <a:gd name="connsiteY15" fmla="*/ 317440 h 1085187"/>
                <a:gd name="connsiteX16" fmla="*/ 901857 w 948234"/>
                <a:gd name="connsiteY16" fmla="*/ 282322 h 1085187"/>
                <a:gd name="connsiteX17" fmla="*/ 876691 w 948234"/>
                <a:gd name="connsiteY17" fmla="*/ 297535 h 1085187"/>
                <a:gd name="connsiteX18" fmla="*/ 818853 w 948234"/>
                <a:gd name="connsiteY18" fmla="*/ 234335 h 1085187"/>
                <a:gd name="connsiteX19" fmla="*/ 736552 w 948234"/>
                <a:gd name="connsiteY19" fmla="*/ 174218 h 1085187"/>
                <a:gd name="connsiteX20" fmla="*/ 682434 w 948234"/>
                <a:gd name="connsiteY20" fmla="*/ 159441 h 1085187"/>
                <a:gd name="connsiteX21" fmla="*/ 625098 w 948234"/>
                <a:gd name="connsiteY21" fmla="*/ 149924 h 1085187"/>
                <a:gd name="connsiteX22" fmla="*/ 590214 w 948234"/>
                <a:gd name="connsiteY22" fmla="*/ 134878 h 1085187"/>
                <a:gd name="connsiteX23" fmla="*/ 567562 w 948234"/>
                <a:gd name="connsiteY23" fmla="*/ 145299 h 1085187"/>
                <a:gd name="connsiteX24" fmla="*/ 573627 w 948234"/>
                <a:gd name="connsiteY24" fmla="*/ 135481 h 1085187"/>
                <a:gd name="connsiteX25" fmla="*/ 517397 w 948234"/>
                <a:gd name="connsiteY25" fmla="*/ 149388 h 1085187"/>
                <a:gd name="connsiteX26" fmla="*/ 523999 w 948234"/>
                <a:gd name="connsiteY26" fmla="*/ 135380 h 1085187"/>
                <a:gd name="connsiteX27" fmla="*/ 435867 w 948234"/>
                <a:gd name="connsiteY27" fmla="*/ 167416 h 1085187"/>
                <a:gd name="connsiteX28" fmla="*/ 455605 w 948234"/>
                <a:gd name="connsiteY28" fmla="*/ 143456 h 1085187"/>
                <a:gd name="connsiteX29" fmla="*/ 391467 w 948234"/>
                <a:gd name="connsiteY29" fmla="*/ 180954 h 1085187"/>
                <a:gd name="connsiteX30" fmla="*/ 380810 w 948234"/>
                <a:gd name="connsiteY30" fmla="*/ 194626 h 1085187"/>
                <a:gd name="connsiteX31" fmla="*/ 371897 w 948234"/>
                <a:gd name="connsiteY31" fmla="*/ 177536 h 1085187"/>
                <a:gd name="connsiteX32" fmla="*/ 369082 w 948234"/>
                <a:gd name="connsiteY32" fmla="*/ 197943 h 1085187"/>
                <a:gd name="connsiteX33" fmla="*/ 364659 w 948234"/>
                <a:gd name="connsiteY33" fmla="*/ 189097 h 1085187"/>
                <a:gd name="connsiteX34" fmla="*/ 294087 w 948234"/>
                <a:gd name="connsiteY34" fmla="*/ 230180 h 1085187"/>
                <a:gd name="connsiteX35" fmla="*/ 283162 w 948234"/>
                <a:gd name="connsiteY35" fmla="*/ 266036 h 1085187"/>
                <a:gd name="connsiteX36" fmla="*/ 268317 w 948234"/>
                <a:gd name="connsiteY36" fmla="*/ 246835 h 1085187"/>
                <a:gd name="connsiteX37" fmla="*/ 210613 w 948234"/>
                <a:gd name="connsiteY37" fmla="*/ 316535 h 1085187"/>
                <a:gd name="connsiteX38" fmla="*/ 199723 w 948234"/>
                <a:gd name="connsiteY38" fmla="*/ 357551 h 1085187"/>
                <a:gd name="connsiteX39" fmla="*/ 207999 w 948234"/>
                <a:gd name="connsiteY39" fmla="*/ 327191 h 1085187"/>
                <a:gd name="connsiteX40" fmla="*/ 178042 w 948234"/>
                <a:gd name="connsiteY40" fmla="*/ 368543 h 1085187"/>
                <a:gd name="connsiteX41" fmla="*/ 189770 w 948234"/>
                <a:gd name="connsiteY41" fmla="*/ 408219 h 1085187"/>
                <a:gd name="connsiteX42" fmla="*/ 180823 w 948234"/>
                <a:gd name="connsiteY42" fmla="*/ 405906 h 1085187"/>
                <a:gd name="connsiteX43" fmla="*/ 150329 w 948234"/>
                <a:gd name="connsiteY43" fmla="*/ 426482 h 1085187"/>
                <a:gd name="connsiteX44" fmla="*/ 166548 w 948234"/>
                <a:gd name="connsiteY44" fmla="*/ 425309 h 1085187"/>
                <a:gd name="connsiteX45" fmla="*/ 159477 w 948234"/>
                <a:gd name="connsiteY45" fmla="*/ 466425 h 1085187"/>
                <a:gd name="connsiteX46" fmla="*/ 151736 w 948234"/>
                <a:gd name="connsiteY46" fmla="*/ 550234 h 1085187"/>
                <a:gd name="connsiteX47" fmla="*/ 131965 w 948234"/>
                <a:gd name="connsiteY47" fmla="*/ 572384 h 1085187"/>
                <a:gd name="connsiteX48" fmla="*/ 154115 w 948234"/>
                <a:gd name="connsiteY48" fmla="*/ 602777 h 1085187"/>
                <a:gd name="connsiteX49" fmla="*/ 132837 w 948234"/>
                <a:gd name="connsiteY49" fmla="*/ 585888 h 1085187"/>
                <a:gd name="connsiteX50" fmla="*/ 145101 w 948234"/>
                <a:gd name="connsiteY50" fmla="*/ 604922 h 1085187"/>
                <a:gd name="connsiteX51" fmla="*/ 153043 w 948234"/>
                <a:gd name="connsiteY51" fmla="*/ 627106 h 1085187"/>
                <a:gd name="connsiteX52" fmla="*/ 137427 w 948234"/>
                <a:gd name="connsiteY52" fmla="*/ 619398 h 1085187"/>
                <a:gd name="connsiteX53" fmla="*/ 162191 w 948234"/>
                <a:gd name="connsiteY53" fmla="*/ 738191 h 1085187"/>
                <a:gd name="connsiteX54" fmla="*/ 232160 w 948234"/>
                <a:gd name="connsiteY54" fmla="*/ 847802 h 1085187"/>
                <a:gd name="connsiteX55" fmla="*/ 347334 w 948234"/>
                <a:gd name="connsiteY55" fmla="*/ 940357 h 1085187"/>
                <a:gd name="connsiteX56" fmla="*/ 440458 w 948234"/>
                <a:gd name="connsiteY56" fmla="*/ 978726 h 1085187"/>
                <a:gd name="connsiteX57" fmla="*/ 426183 w 948234"/>
                <a:gd name="connsiteY57" fmla="*/ 984154 h 1085187"/>
                <a:gd name="connsiteX58" fmla="*/ 489818 w 948234"/>
                <a:gd name="connsiteY58" fmla="*/ 997893 h 1085187"/>
                <a:gd name="connsiteX59" fmla="*/ 522893 w 948234"/>
                <a:gd name="connsiteY59" fmla="*/ 981105 h 1085187"/>
                <a:gd name="connsiteX60" fmla="*/ 515923 w 948234"/>
                <a:gd name="connsiteY60" fmla="*/ 1000072 h 1085187"/>
                <a:gd name="connsiteX61" fmla="*/ 655559 w 948234"/>
                <a:gd name="connsiteY61" fmla="*/ 1000340 h 1085187"/>
                <a:gd name="connsiteX62" fmla="*/ 752771 w 948234"/>
                <a:gd name="connsiteY62" fmla="*/ 973532 h 1085187"/>
                <a:gd name="connsiteX63" fmla="*/ 645271 w 948234"/>
                <a:gd name="connsiteY63" fmla="*/ 1016827 h 1085187"/>
                <a:gd name="connsiteX64" fmla="*/ 524233 w 948234"/>
                <a:gd name="connsiteY64" fmla="*/ 1024701 h 1085187"/>
                <a:gd name="connsiteX65" fmla="*/ 399811 w 948234"/>
                <a:gd name="connsiteY65" fmla="*/ 1001613 h 1085187"/>
                <a:gd name="connsiteX66" fmla="*/ 367138 w 948234"/>
                <a:gd name="connsiteY66" fmla="*/ 1000541 h 1085187"/>
                <a:gd name="connsiteX67" fmla="*/ 372064 w 948234"/>
                <a:gd name="connsiteY67" fmla="*/ 988578 h 1085187"/>
                <a:gd name="connsiteX68" fmla="*/ 312014 w 948234"/>
                <a:gd name="connsiteY68" fmla="*/ 961234 h 1085187"/>
                <a:gd name="connsiteX69" fmla="*/ 354338 w 948234"/>
                <a:gd name="connsiteY69" fmla="*/ 991895 h 1085187"/>
                <a:gd name="connsiteX70" fmla="*/ 290400 w 948234"/>
                <a:gd name="connsiteY70" fmla="*/ 957480 h 1085187"/>
                <a:gd name="connsiteX71" fmla="*/ 310305 w 948234"/>
                <a:gd name="connsiteY71" fmla="*/ 953191 h 1085187"/>
                <a:gd name="connsiteX72" fmla="*/ 265804 w 948234"/>
                <a:gd name="connsiteY72" fmla="*/ 929902 h 1085187"/>
                <a:gd name="connsiteX73" fmla="*/ 274517 w 948234"/>
                <a:gd name="connsiteY73" fmla="*/ 943875 h 1085187"/>
                <a:gd name="connsiteX74" fmla="*/ 234573 w 948234"/>
                <a:gd name="connsiteY74" fmla="*/ 918039 h 1085187"/>
                <a:gd name="connsiteX75" fmla="*/ 244894 w 948234"/>
                <a:gd name="connsiteY75" fmla="*/ 934359 h 1085187"/>
                <a:gd name="connsiteX76" fmla="*/ 216343 w 948234"/>
                <a:gd name="connsiteY76" fmla="*/ 930438 h 1085187"/>
                <a:gd name="connsiteX77" fmla="*/ 274316 w 948234"/>
                <a:gd name="connsiteY77" fmla="*/ 956174 h 1085187"/>
                <a:gd name="connsiteX78" fmla="*/ 327898 w 948234"/>
                <a:gd name="connsiteY78" fmla="*/ 995749 h 1085187"/>
                <a:gd name="connsiteX79" fmla="*/ 267044 w 948234"/>
                <a:gd name="connsiteY79" fmla="*/ 978994 h 1085187"/>
                <a:gd name="connsiteX80" fmla="*/ 280448 w 948234"/>
                <a:gd name="connsiteY80" fmla="*/ 976213 h 1085187"/>
                <a:gd name="connsiteX81" fmla="*/ 244190 w 948234"/>
                <a:gd name="connsiteY81" fmla="*/ 970114 h 1085187"/>
                <a:gd name="connsiteX82" fmla="*/ 280012 w 948234"/>
                <a:gd name="connsiteY82" fmla="*/ 990153 h 1085187"/>
                <a:gd name="connsiteX83" fmla="*/ 389825 w 948234"/>
                <a:gd name="connsiteY83" fmla="*/ 1041155 h 1085187"/>
                <a:gd name="connsiteX84" fmla="*/ 379872 w 948234"/>
                <a:gd name="connsiteY84" fmla="*/ 1048728 h 1085187"/>
                <a:gd name="connsiteX85" fmla="*/ 477855 w 948234"/>
                <a:gd name="connsiteY85" fmla="*/ 1078753 h 1085187"/>
                <a:gd name="connsiteX86" fmla="*/ 404502 w 948234"/>
                <a:gd name="connsiteY86" fmla="*/ 1066991 h 1085187"/>
                <a:gd name="connsiteX87" fmla="*/ 294623 w 948234"/>
                <a:gd name="connsiteY87" fmla="*/ 1025439 h 1085187"/>
                <a:gd name="connsiteX88" fmla="*/ 250959 w 948234"/>
                <a:gd name="connsiteY88" fmla="*/ 1005333 h 1085187"/>
                <a:gd name="connsiteX89" fmla="*/ 417705 w 948234"/>
                <a:gd name="connsiteY89" fmla="*/ 1085187 h 1085187"/>
                <a:gd name="connsiteX90" fmla="*/ 325988 w 948234"/>
                <a:gd name="connsiteY90" fmla="*/ 1065550 h 1085187"/>
                <a:gd name="connsiteX91" fmla="*/ 263056 w 948234"/>
                <a:gd name="connsiteY91" fmla="*/ 1036765 h 1085187"/>
                <a:gd name="connsiteX92" fmla="*/ 202135 w 948234"/>
                <a:gd name="connsiteY92" fmla="*/ 996017 h 1085187"/>
                <a:gd name="connsiteX93" fmla="*/ 177774 w 948234"/>
                <a:gd name="connsiteY93" fmla="*/ 982881 h 1085187"/>
                <a:gd name="connsiteX94" fmla="*/ 124794 w 948234"/>
                <a:gd name="connsiteY94" fmla="*/ 924942 h 1085187"/>
                <a:gd name="connsiteX95" fmla="*/ 114004 w 948234"/>
                <a:gd name="connsiteY95" fmla="*/ 899274 h 1085187"/>
                <a:gd name="connsiteX96" fmla="*/ 116819 w 948234"/>
                <a:gd name="connsiteY96" fmla="*/ 919782 h 1085187"/>
                <a:gd name="connsiteX97" fmla="*/ 55764 w 948234"/>
                <a:gd name="connsiteY97" fmla="*/ 819486 h 1085187"/>
                <a:gd name="connsiteX98" fmla="*/ 1444 w 948234"/>
                <a:gd name="connsiteY98" fmla="*/ 644263 h 1085187"/>
                <a:gd name="connsiteX99" fmla="*/ 9218 w 948234"/>
                <a:gd name="connsiteY99" fmla="*/ 474099 h 1085187"/>
                <a:gd name="connsiteX100" fmla="*/ 40148 w 948234"/>
                <a:gd name="connsiteY100" fmla="*/ 366164 h 1085187"/>
                <a:gd name="connsiteX101" fmla="*/ 28520 w 948234"/>
                <a:gd name="connsiteY101" fmla="*/ 366532 h 1085187"/>
                <a:gd name="connsiteX102" fmla="*/ 51675 w 948234"/>
                <a:gd name="connsiteY102" fmla="*/ 335669 h 1085187"/>
                <a:gd name="connsiteX103" fmla="*/ 55998 w 948234"/>
                <a:gd name="connsiteY103" fmla="*/ 289861 h 1085187"/>
                <a:gd name="connsiteX104" fmla="*/ 88536 w 948234"/>
                <a:gd name="connsiteY104" fmla="*/ 265701 h 1085187"/>
                <a:gd name="connsiteX105" fmla="*/ 118494 w 948234"/>
                <a:gd name="connsiteY105" fmla="*/ 222808 h 1085187"/>
                <a:gd name="connsiteX106" fmla="*/ 105224 w 948234"/>
                <a:gd name="connsiteY106" fmla="*/ 212487 h 1085187"/>
                <a:gd name="connsiteX107" fmla="*/ 161387 w 948234"/>
                <a:gd name="connsiteY107" fmla="*/ 162892 h 1085187"/>
                <a:gd name="connsiteX108" fmla="*/ 194495 w 948234"/>
                <a:gd name="connsiteY108" fmla="*/ 135916 h 1085187"/>
                <a:gd name="connsiteX109" fmla="*/ 202370 w 948234"/>
                <a:gd name="connsiteY109" fmla="*/ 114939 h 1085187"/>
                <a:gd name="connsiteX110" fmla="*/ 243721 w 948234"/>
                <a:gd name="connsiteY110" fmla="*/ 100731 h 1085187"/>
                <a:gd name="connsiteX111" fmla="*/ 240739 w 948234"/>
                <a:gd name="connsiteY111" fmla="*/ 115743 h 1085187"/>
                <a:gd name="connsiteX112" fmla="*/ 251663 w 948234"/>
                <a:gd name="connsiteY112" fmla="*/ 91482 h 1085187"/>
                <a:gd name="connsiteX113" fmla="*/ 272607 w 948234"/>
                <a:gd name="connsiteY113" fmla="*/ 74861 h 1085187"/>
                <a:gd name="connsiteX114" fmla="*/ 257360 w 948234"/>
                <a:gd name="connsiteY114" fmla="*/ 75666 h 1085187"/>
                <a:gd name="connsiteX115" fmla="*/ 275891 w 948234"/>
                <a:gd name="connsiteY115" fmla="*/ 65378 h 1085187"/>
                <a:gd name="connsiteX116" fmla="*/ 314494 w 948234"/>
                <a:gd name="connsiteY116" fmla="*/ 71745 h 1085187"/>
                <a:gd name="connsiteX117" fmla="*/ 370892 w 948234"/>
                <a:gd name="connsiteY117" fmla="*/ 45540 h 1085187"/>
                <a:gd name="connsiteX118" fmla="*/ 333494 w 948234"/>
                <a:gd name="connsiteY118" fmla="*/ 48657 h 1085187"/>
                <a:gd name="connsiteX119" fmla="*/ 384664 w 948234"/>
                <a:gd name="connsiteY119" fmla="*/ 37531 h 1085187"/>
                <a:gd name="connsiteX120" fmla="*/ 464719 w 948234"/>
                <a:gd name="connsiteY120" fmla="*/ 22050 h 1085187"/>
                <a:gd name="connsiteX121" fmla="*/ 445619 w 948234"/>
                <a:gd name="connsiteY121" fmla="*/ 13873 h 1085187"/>
                <a:gd name="connsiteX122" fmla="*/ 475945 w 948234"/>
                <a:gd name="connsiteY122" fmla="*/ 9617 h 1085187"/>
                <a:gd name="connsiteX123" fmla="*/ 470684 w 948234"/>
                <a:gd name="connsiteY123" fmla="*/ 24965 h 1085187"/>
                <a:gd name="connsiteX124" fmla="*/ 499670 w 948234"/>
                <a:gd name="connsiteY124" fmla="*/ 20676 h 1085187"/>
                <a:gd name="connsiteX125" fmla="*/ 497392 w 948234"/>
                <a:gd name="connsiteY125" fmla="*/ 0 h 1085187"/>
                <a:gd name="connsiteX126" fmla="*/ 270362 w 948234"/>
                <a:gd name="connsiteY126" fmla="*/ 81597 h 1085187"/>
                <a:gd name="connsiteX127" fmla="*/ 270630 w 948234"/>
                <a:gd name="connsiteY127" fmla="*/ 91449 h 1085187"/>
                <a:gd name="connsiteX128" fmla="*/ 296969 w 948234"/>
                <a:gd name="connsiteY128" fmla="*/ 82032 h 1085187"/>
                <a:gd name="connsiteX129" fmla="*/ 270362 w 948234"/>
                <a:gd name="connsiteY129" fmla="*/ 81597 h 1085187"/>
                <a:gd name="connsiteX130" fmla="*/ 210312 w 948234"/>
                <a:gd name="connsiteY130" fmla="*/ 114571 h 1085187"/>
                <a:gd name="connsiteX131" fmla="*/ 212222 w 948234"/>
                <a:gd name="connsiteY131" fmla="*/ 118893 h 1085187"/>
                <a:gd name="connsiteX132" fmla="*/ 210312 w 948234"/>
                <a:gd name="connsiteY132" fmla="*/ 114571 h 1085187"/>
                <a:gd name="connsiteX133" fmla="*/ 226396 w 948234"/>
                <a:gd name="connsiteY133" fmla="*/ 115241 h 1085187"/>
                <a:gd name="connsiteX134" fmla="*/ 233601 w 948234"/>
                <a:gd name="connsiteY134" fmla="*/ 120468 h 1085187"/>
                <a:gd name="connsiteX135" fmla="*/ 226396 w 948234"/>
                <a:gd name="connsiteY135" fmla="*/ 115241 h 1085187"/>
                <a:gd name="connsiteX136" fmla="*/ 530667 w 948234"/>
                <a:gd name="connsiteY136" fmla="*/ 134107 h 1085187"/>
                <a:gd name="connsiteX137" fmla="*/ 527919 w 948234"/>
                <a:gd name="connsiteY137" fmla="*/ 137894 h 1085187"/>
                <a:gd name="connsiteX138" fmla="*/ 530667 w 948234"/>
                <a:gd name="connsiteY138" fmla="*/ 134107 h 1085187"/>
                <a:gd name="connsiteX139" fmla="*/ 470416 w 948234"/>
                <a:gd name="connsiteY139" fmla="*/ 142317 h 1085187"/>
                <a:gd name="connsiteX140" fmla="*/ 470416 w 948234"/>
                <a:gd name="connsiteY140" fmla="*/ 142317 h 1085187"/>
                <a:gd name="connsiteX141" fmla="*/ 238091 w 948234"/>
                <a:gd name="connsiteY141" fmla="*/ 195397 h 1085187"/>
                <a:gd name="connsiteX142" fmla="*/ 262721 w 948234"/>
                <a:gd name="connsiteY142" fmla="*/ 169426 h 1085187"/>
                <a:gd name="connsiteX143" fmla="*/ 238091 w 948234"/>
                <a:gd name="connsiteY143" fmla="*/ 195397 h 1085187"/>
                <a:gd name="connsiteX144" fmla="*/ 202370 w 948234"/>
                <a:gd name="connsiteY144" fmla="*/ 188427 h 1085187"/>
                <a:gd name="connsiteX145" fmla="*/ 202370 w 948234"/>
                <a:gd name="connsiteY145" fmla="*/ 188427 h 1085187"/>
                <a:gd name="connsiteX146" fmla="*/ 121946 w 948234"/>
                <a:gd name="connsiteY146" fmla="*/ 198480 h 1085187"/>
                <a:gd name="connsiteX147" fmla="*/ 121946 w 948234"/>
                <a:gd name="connsiteY147" fmla="*/ 198480 h 1085187"/>
                <a:gd name="connsiteX148" fmla="*/ 135350 w 948234"/>
                <a:gd name="connsiteY148" fmla="*/ 198480 h 1085187"/>
                <a:gd name="connsiteX149" fmla="*/ 135350 w 948234"/>
                <a:gd name="connsiteY149" fmla="*/ 198480 h 1085187"/>
                <a:gd name="connsiteX150" fmla="*/ 191244 w 948234"/>
                <a:gd name="connsiteY150" fmla="*/ 197776 h 1085187"/>
                <a:gd name="connsiteX151" fmla="*/ 180722 w 948234"/>
                <a:gd name="connsiteY151" fmla="*/ 225154 h 1085187"/>
                <a:gd name="connsiteX152" fmla="*/ 198751 w 948234"/>
                <a:gd name="connsiteY152" fmla="*/ 201495 h 1085187"/>
                <a:gd name="connsiteX153" fmla="*/ 191244 w 948234"/>
                <a:gd name="connsiteY153" fmla="*/ 197776 h 1085187"/>
                <a:gd name="connsiteX154" fmla="*/ 214534 w 948234"/>
                <a:gd name="connsiteY154" fmla="*/ 210744 h 1085187"/>
                <a:gd name="connsiteX155" fmla="*/ 209440 w 948234"/>
                <a:gd name="connsiteY155" fmla="*/ 238691 h 1085187"/>
                <a:gd name="connsiteX156" fmla="*/ 180186 w 948234"/>
                <a:gd name="connsiteY156" fmla="*/ 246399 h 1085187"/>
                <a:gd name="connsiteX157" fmla="*/ 146844 w 948234"/>
                <a:gd name="connsiteY157" fmla="*/ 296932 h 1085187"/>
                <a:gd name="connsiteX158" fmla="*/ 137830 w 948234"/>
                <a:gd name="connsiteY158" fmla="*/ 329303 h 1085187"/>
                <a:gd name="connsiteX159" fmla="*/ 140376 w 948234"/>
                <a:gd name="connsiteY159" fmla="*/ 373234 h 1085187"/>
                <a:gd name="connsiteX160" fmla="*/ 171038 w 948234"/>
                <a:gd name="connsiteY160" fmla="*/ 330107 h 1085187"/>
                <a:gd name="connsiteX161" fmla="*/ 151535 w 948234"/>
                <a:gd name="connsiteY161" fmla="*/ 332955 h 1085187"/>
                <a:gd name="connsiteX162" fmla="*/ 174121 w 948234"/>
                <a:gd name="connsiteY162" fmla="*/ 312246 h 1085187"/>
                <a:gd name="connsiteX163" fmla="*/ 214735 w 948234"/>
                <a:gd name="connsiteY163" fmla="*/ 247873 h 1085187"/>
                <a:gd name="connsiteX164" fmla="*/ 214266 w 948234"/>
                <a:gd name="connsiteY164" fmla="*/ 263757 h 1085187"/>
                <a:gd name="connsiteX165" fmla="*/ 245464 w 948234"/>
                <a:gd name="connsiteY165" fmla="*/ 200423 h 1085187"/>
                <a:gd name="connsiteX166" fmla="*/ 214534 w 948234"/>
                <a:gd name="connsiteY166" fmla="*/ 210744 h 1085187"/>
                <a:gd name="connsiteX167" fmla="*/ 155389 w 948234"/>
                <a:gd name="connsiteY167" fmla="*/ 245226 h 1085187"/>
                <a:gd name="connsiteX168" fmla="*/ 155288 w 948234"/>
                <a:gd name="connsiteY168" fmla="*/ 252029 h 1085187"/>
                <a:gd name="connsiteX169" fmla="*/ 155389 w 948234"/>
                <a:gd name="connsiteY169" fmla="*/ 245226 h 1085187"/>
                <a:gd name="connsiteX170" fmla="*/ 62432 w 948234"/>
                <a:gd name="connsiteY170" fmla="*/ 295625 h 1085187"/>
                <a:gd name="connsiteX171" fmla="*/ 67291 w 948234"/>
                <a:gd name="connsiteY171" fmla="*/ 300484 h 1085187"/>
                <a:gd name="connsiteX172" fmla="*/ 62432 w 948234"/>
                <a:gd name="connsiteY172" fmla="*/ 295625 h 1085187"/>
                <a:gd name="connsiteX173" fmla="*/ 108408 w 948234"/>
                <a:gd name="connsiteY173" fmla="*/ 333759 h 1085187"/>
                <a:gd name="connsiteX174" fmla="*/ 108408 w 948234"/>
                <a:gd name="connsiteY174" fmla="*/ 333759 h 1085187"/>
                <a:gd name="connsiteX175" fmla="*/ 138433 w 948234"/>
                <a:gd name="connsiteY175" fmla="*/ 379936 h 1085187"/>
                <a:gd name="connsiteX176" fmla="*/ 137897 w 948234"/>
                <a:gd name="connsiteY176" fmla="*/ 387911 h 1085187"/>
                <a:gd name="connsiteX177" fmla="*/ 138433 w 948234"/>
                <a:gd name="connsiteY177" fmla="*/ 379936 h 1085187"/>
                <a:gd name="connsiteX178" fmla="*/ 165174 w 948234"/>
                <a:gd name="connsiteY178" fmla="*/ 402689 h 1085187"/>
                <a:gd name="connsiteX179" fmla="*/ 175595 w 948234"/>
                <a:gd name="connsiteY179" fmla="*/ 401986 h 1085187"/>
                <a:gd name="connsiteX180" fmla="*/ 170870 w 948234"/>
                <a:gd name="connsiteY180" fmla="*/ 384694 h 1085187"/>
                <a:gd name="connsiteX181" fmla="*/ 165174 w 948234"/>
                <a:gd name="connsiteY181" fmla="*/ 402689 h 1085187"/>
                <a:gd name="connsiteX182" fmla="*/ 116350 w 948234"/>
                <a:gd name="connsiteY182" fmla="*/ 437339 h 1085187"/>
                <a:gd name="connsiteX183" fmla="*/ 125833 w 948234"/>
                <a:gd name="connsiteY183" fmla="*/ 412307 h 1085187"/>
                <a:gd name="connsiteX184" fmla="*/ 114239 w 948234"/>
                <a:gd name="connsiteY184" fmla="*/ 425845 h 1085187"/>
                <a:gd name="connsiteX185" fmla="*/ 123219 w 948234"/>
                <a:gd name="connsiteY185" fmla="*/ 393441 h 1085187"/>
                <a:gd name="connsiteX186" fmla="*/ 116350 w 948234"/>
                <a:gd name="connsiteY186" fmla="*/ 437339 h 1085187"/>
                <a:gd name="connsiteX187" fmla="*/ 103348 w 948234"/>
                <a:gd name="connsiteY187" fmla="*/ 427219 h 1085187"/>
                <a:gd name="connsiteX188" fmla="*/ 94032 w 948234"/>
                <a:gd name="connsiteY188" fmla="*/ 455769 h 1085187"/>
                <a:gd name="connsiteX189" fmla="*/ 110016 w 948234"/>
                <a:gd name="connsiteY189" fmla="*/ 464314 h 1085187"/>
                <a:gd name="connsiteX190" fmla="*/ 103348 w 948234"/>
                <a:gd name="connsiteY190" fmla="*/ 427219 h 1085187"/>
                <a:gd name="connsiteX191" fmla="*/ 152540 w 948234"/>
                <a:gd name="connsiteY191" fmla="*/ 437640 h 1085187"/>
                <a:gd name="connsiteX192" fmla="*/ 159377 w 948234"/>
                <a:gd name="connsiteY192" fmla="*/ 442064 h 1085187"/>
                <a:gd name="connsiteX193" fmla="*/ 152540 w 948234"/>
                <a:gd name="connsiteY193" fmla="*/ 437640 h 1085187"/>
                <a:gd name="connsiteX194" fmla="*/ 95406 w 948234"/>
                <a:gd name="connsiteY194" fmla="*/ 465688 h 1085187"/>
                <a:gd name="connsiteX195" fmla="*/ 85889 w 948234"/>
                <a:gd name="connsiteY195" fmla="*/ 499299 h 1085187"/>
                <a:gd name="connsiteX196" fmla="*/ 99494 w 948234"/>
                <a:gd name="connsiteY196" fmla="*/ 499198 h 1085187"/>
                <a:gd name="connsiteX197" fmla="*/ 104085 w 948234"/>
                <a:gd name="connsiteY197" fmla="*/ 473496 h 1085187"/>
                <a:gd name="connsiteX198" fmla="*/ 95406 w 948234"/>
                <a:gd name="connsiteY198" fmla="*/ 465688 h 1085187"/>
                <a:gd name="connsiteX199" fmla="*/ 38171 w 948234"/>
                <a:gd name="connsiteY199" fmla="*/ 479963 h 1085187"/>
                <a:gd name="connsiteX200" fmla="*/ 38171 w 948234"/>
                <a:gd name="connsiteY200" fmla="*/ 479963 h 1085187"/>
                <a:gd name="connsiteX201" fmla="*/ 37903 w 948234"/>
                <a:gd name="connsiteY201" fmla="*/ 500572 h 1085187"/>
                <a:gd name="connsiteX202" fmla="*/ 37367 w 948234"/>
                <a:gd name="connsiteY202" fmla="*/ 508547 h 1085187"/>
                <a:gd name="connsiteX203" fmla="*/ 37903 w 948234"/>
                <a:gd name="connsiteY203" fmla="*/ 500572 h 1085187"/>
                <a:gd name="connsiteX204" fmla="*/ 85152 w 948234"/>
                <a:gd name="connsiteY204" fmla="*/ 511630 h 1085187"/>
                <a:gd name="connsiteX205" fmla="*/ 86894 w 948234"/>
                <a:gd name="connsiteY205" fmla="*/ 522286 h 1085187"/>
                <a:gd name="connsiteX206" fmla="*/ 85152 w 948234"/>
                <a:gd name="connsiteY206" fmla="*/ 511630 h 1085187"/>
                <a:gd name="connsiteX207" fmla="*/ 132803 w 948234"/>
                <a:gd name="connsiteY207" fmla="*/ 530195 h 1085187"/>
                <a:gd name="connsiteX208" fmla="*/ 137662 w 948234"/>
                <a:gd name="connsiteY208" fmla="*/ 535054 h 1085187"/>
                <a:gd name="connsiteX209" fmla="*/ 132803 w 948234"/>
                <a:gd name="connsiteY209" fmla="*/ 530195 h 1085187"/>
                <a:gd name="connsiteX210" fmla="*/ 142420 w 948234"/>
                <a:gd name="connsiteY210" fmla="*/ 534853 h 1085187"/>
                <a:gd name="connsiteX211" fmla="*/ 147313 w 948234"/>
                <a:gd name="connsiteY211" fmla="*/ 541287 h 1085187"/>
                <a:gd name="connsiteX212" fmla="*/ 142420 w 948234"/>
                <a:gd name="connsiteY212" fmla="*/ 534853 h 1085187"/>
                <a:gd name="connsiteX213" fmla="*/ 81767 w 948234"/>
                <a:gd name="connsiteY213" fmla="*/ 533814 h 1085187"/>
                <a:gd name="connsiteX214" fmla="*/ 83208 w 948234"/>
                <a:gd name="connsiteY214" fmla="*/ 584649 h 1085187"/>
                <a:gd name="connsiteX215" fmla="*/ 85889 w 948234"/>
                <a:gd name="connsiteY215" fmla="*/ 550167 h 1085187"/>
                <a:gd name="connsiteX216" fmla="*/ 97182 w 948234"/>
                <a:gd name="connsiteY216" fmla="*/ 554959 h 1085187"/>
                <a:gd name="connsiteX217" fmla="*/ 81767 w 948234"/>
                <a:gd name="connsiteY217" fmla="*/ 533814 h 1085187"/>
                <a:gd name="connsiteX218" fmla="*/ 28151 w 948234"/>
                <a:gd name="connsiteY218" fmla="*/ 561460 h 1085187"/>
                <a:gd name="connsiteX219" fmla="*/ 28151 w 948234"/>
                <a:gd name="connsiteY219" fmla="*/ 571647 h 1085187"/>
                <a:gd name="connsiteX220" fmla="*/ 28151 w 948234"/>
                <a:gd name="connsiteY220" fmla="*/ 561460 h 1085187"/>
                <a:gd name="connsiteX221" fmla="*/ 77076 w 948234"/>
                <a:gd name="connsiteY221" fmla="*/ 604688 h 1085187"/>
                <a:gd name="connsiteX222" fmla="*/ 87866 w 948234"/>
                <a:gd name="connsiteY222" fmla="*/ 622682 h 1085187"/>
                <a:gd name="connsiteX223" fmla="*/ 77076 w 948234"/>
                <a:gd name="connsiteY223" fmla="*/ 604688 h 1085187"/>
                <a:gd name="connsiteX224" fmla="*/ 76607 w 948234"/>
                <a:gd name="connsiteY224" fmla="*/ 633607 h 1085187"/>
                <a:gd name="connsiteX225" fmla="*/ 90949 w 948234"/>
                <a:gd name="connsiteY225" fmla="*/ 655388 h 1085187"/>
                <a:gd name="connsiteX226" fmla="*/ 88235 w 948234"/>
                <a:gd name="connsiteY226" fmla="*/ 633808 h 1085187"/>
                <a:gd name="connsiteX227" fmla="*/ 76607 w 948234"/>
                <a:gd name="connsiteY227" fmla="*/ 633607 h 1085187"/>
                <a:gd name="connsiteX228" fmla="*/ 90011 w 948234"/>
                <a:gd name="connsiteY228" fmla="*/ 693858 h 1085187"/>
                <a:gd name="connsiteX229" fmla="*/ 100634 w 948234"/>
                <a:gd name="connsiteY229" fmla="*/ 696371 h 1085187"/>
                <a:gd name="connsiteX230" fmla="*/ 92290 w 948234"/>
                <a:gd name="connsiteY230" fmla="*/ 665073 h 1085187"/>
                <a:gd name="connsiteX231" fmla="*/ 90011 w 948234"/>
                <a:gd name="connsiteY231" fmla="*/ 693858 h 1085187"/>
                <a:gd name="connsiteX232" fmla="*/ 101806 w 948234"/>
                <a:gd name="connsiteY232" fmla="*/ 722040 h 1085187"/>
                <a:gd name="connsiteX233" fmla="*/ 101806 w 948234"/>
                <a:gd name="connsiteY233" fmla="*/ 722040 h 1085187"/>
                <a:gd name="connsiteX234" fmla="*/ 80360 w 948234"/>
                <a:gd name="connsiteY234" fmla="*/ 721671 h 1085187"/>
                <a:gd name="connsiteX235" fmla="*/ 101706 w 948234"/>
                <a:gd name="connsiteY235" fmla="*/ 770696 h 1085187"/>
                <a:gd name="connsiteX236" fmla="*/ 169061 w 948234"/>
                <a:gd name="connsiteY236" fmla="*/ 874878 h 1085187"/>
                <a:gd name="connsiteX237" fmla="*/ 106598 w 948234"/>
                <a:gd name="connsiteY237" fmla="*/ 768920 h 1085187"/>
                <a:gd name="connsiteX238" fmla="*/ 80360 w 948234"/>
                <a:gd name="connsiteY238" fmla="*/ 721671 h 1085187"/>
                <a:gd name="connsiteX239" fmla="*/ 113736 w 948234"/>
                <a:gd name="connsiteY239" fmla="*/ 739130 h 1085187"/>
                <a:gd name="connsiteX240" fmla="*/ 119868 w 948234"/>
                <a:gd name="connsiteY240" fmla="*/ 751729 h 1085187"/>
                <a:gd name="connsiteX241" fmla="*/ 113736 w 948234"/>
                <a:gd name="connsiteY241" fmla="*/ 739130 h 1085187"/>
                <a:gd name="connsiteX242" fmla="*/ 119332 w 948234"/>
                <a:gd name="connsiteY242" fmla="*/ 756320 h 1085187"/>
                <a:gd name="connsiteX243" fmla="*/ 114138 w 948234"/>
                <a:gd name="connsiteY243" fmla="*/ 771333 h 1085187"/>
                <a:gd name="connsiteX244" fmla="*/ 135920 w 948234"/>
                <a:gd name="connsiteY244" fmla="*/ 778504 h 1085187"/>
                <a:gd name="connsiteX245" fmla="*/ 119332 w 948234"/>
                <a:gd name="connsiteY245" fmla="*/ 756320 h 1085187"/>
                <a:gd name="connsiteX246" fmla="*/ 140410 w 948234"/>
                <a:gd name="connsiteY246" fmla="*/ 771467 h 1085187"/>
                <a:gd name="connsiteX247" fmla="*/ 147246 w 948234"/>
                <a:gd name="connsiteY247" fmla="*/ 775890 h 1085187"/>
                <a:gd name="connsiteX248" fmla="*/ 140410 w 948234"/>
                <a:gd name="connsiteY248" fmla="*/ 771467 h 1085187"/>
                <a:gd name="connsiteX249" fmla="*/ 123286 w 948234"/>
                <a:gd name="connsiteY249" fmla="*/ 788188 h 1085187"/>
                <a:gd name="connsiteX250" fmla="*/ 166983 w 948234"/>
                <a:gd name="connsiteY250" fmla="*/ 853432 h 1085187"/>
                <a:gd name="connsiteX251" fmla="*/ 216846 w 948234"/>
                <a:gd name="connsiteY251" fmla="*/ 901351 h 1085187"/>
                <a:gd name="connsiteX252" fmla="*/ 164939 w 948234"/>
                <a:gd name="connsiteY252" fmla="*/ 837481 h 1085187"/>
                <a:gd name="connsiteX253" fmla="*/ 123286 w 948234"/>
                <a:gd name="connsiteY253" fmla="*/ 788188 h 1085187"/>
                <a:gd name="connsiteX254" fmla="*/ 150429 w 948234"/>
                <a:gd name="connsiteY254" fmla="*/ 788858 h 1085187"/>
                <a:gd name="connsiteX255" fmla="*/ 157131 w 948234"/>
                <a:gd name="connsiteY255" fmla="*/ 795560 h 1085187"/>
                <a:gd name="connsiteX256" fmla="*/ 150429 w 948234"/>
                <a:gd name="connsiteY256" fmla="*/ 788858 h 1085187"/>
                <a:gd name="connsiteX257" fmla="*/ 166983 w 948234"/>
                <a:gd name="connsiteY257" fmla="*/ 822569 h 1085187"/>
                <a:gd name="connsiteX258" fmla="*/ 173015 w 948234"/>
                <a:gd name="connsiteY258" fmla="*/ 829941 h 1085187"/>
                <a:gd name="connsiteX259" fmla="*/ 166983 w 948234"/>
                <a:gd name="connsiteY259" fmla="*/ 822569 h 1085187"/>
                <a:gd name="connsiteX260" fmla="*/ 177539 w 948234"/>
                <a:gd name="connsiteY260" fmla="*/ 833561 h 1085187"/>
                <a:gd name="connsiteX261" fmla="*/ 191043 w 948234"/>
                <a:gd name="connsiteY261" fmla="*/ 846864 h 1085187"/>
                <a:gd name="connsiteX262" fmla="*/ 190541 w 948234"/>
                <a:gd name="connsiteY262" fmla="*/ 831986 h 1085187"/>
                <a:gd name="connsiteX263" fmla="*/ 177539 w 948234"/>
                <a:gd name="connsiteY263" fmla="*/ 833561 h 1085187"/>
                <a:gd name="connsiteX264" fmla="*/ 136154 w 948234"/>
                <a:gd name="connsiteY264" fmla="*/ 855242 h 1085187"/>
                <a:gd name="connsiteX265" fmla="*/ 141013 w 948234"/>
                <a:gd name="connsiteY265" fmla="*/ 860100 h 1085187"/>
                <a:gd name="connsiteX266" fmla="*/ 136154 w 948234"/>
                <a:gd name="connsiteY266" fmla="*/ 855242 h 1085187"/>
                <a:gd name="connsiteX267" fmla="*/ 141315 w 948234"/>
                <a:gd name="connsiteY267" fmla="*/ 863385 h 1085187"/>
                <a:gd name="connsiteX268" fmla="*/ 174724 w 948234"/>
                <a:gd name="connsiteY268" fmla="*/ 902926 h 1085187"/>
                <a:gd name="connsiteX269" fmla="*/ 141315 w 948234"/>
                <a:gd name="connsiteY269" fmla="*/ 863385 h 1085187"/>
                <a:gd name="connsiteX270" fmla="*/ 172713 w 948234"/>
                <a:gd name="connsiteY270" fmla="*/ 879603 h 1085187"/>
                <a:gd name="connsiteX271" fmla="*/ 189770 w 948234"/>
                <a:gd name="connsiteY271" fmla="*/ 897866 h 1085187"/>
                <a:gd name="connsiteX272" fmla="*/ 172713 w 948234"/>
                <a:gd name="connsiteY272" fmla="*/ 879603 h 1085187"/>
                <a:gd name="connsiteX273" fmla="*/ 144364 w 948234"/>
                <a:gd name="connsiteY273" fmla="*/ 890259 h 1085187"/>
                <a:gd name="connsiteX274" fmla="*/ 171842 w 948234"/>
                <a:gd name="connsiteY274" fmla="*/ 919648 h 1085187"/>
                <a:gd name="connsiteX275" fmla="*/ 144364 w 948234"/>
                <a:gd name="connsiteY275" fmla="*/ 890259 h 1085187"/>
                <a:gd name="connsiteX276" fmla="*/ 222844 w 948234"/>
                <a:gd name="connsiteY276" fmla="*/ 906813 h 1085187"/>
                <a:gd name="connsiteX277" fmla="*/ 227737 w 948234"/>
                <a:gd name="connsiteY277" fmla="*/ 913247 h 1085187"/>
                <a:gd name="connsiteX278" fmla="*/ 222844 w 948234"/>
                <a:gd name="connsiteY278" fmla="*/ 906813 h 1085187"/>
                <a:gd name="connsiteX279" fmla="*/ 262889 w 948234"/>
                <a:gd name="connsiteY279" fmla="*/ 912745 h 1085187"/>
                <a:gd name="connsiteX280" fmla="*/ 269758 w 948234"/>
                <a:gd name="connsiteY280" fmla="*/ 919480 h 1085187"/>
                <a:gd name="connsiteX281" fmla="*/ 262889 w 948234"/>
                <a:gd name="connsiteY281" fmla="*/ 912745 h 1085187"/>
                <a:gd name="connsiteX282" fmla="*/ 204816 w 948234"/>
                <a:gd name="connsiteY282" fmla="*/ 916062 h 1085187"/>
                <a:gd name="connsiteX283" fmla="*/ 215975 w 948234"/>
                <a:gd name="connsiteY283" fmla="*/ 919112 h 1085187"/>
                <a:gd name="connsiteX284" fmla="*/ 204816 w 948234"/>
                <a:gd name="connsiteY284" fmla="*/ 916062 h 1085187"/>
                <a:gd name="connsiteX285" fmla="*/ 202973 w 948234"/>
                <a:gd name="connsiteY285" fmla="*/ 930672 h 1085187"/>
                <a:gd name="connsiteX286" fmla="*/ 209675 w 948234"/>
                <a:gd name="connsiteY286" fmla="*/ 937374 h 1085187"/>
                <a:gd name="connsiteX287" fmla="*/ 202973 w 948234"/>
                <a:gd name="connsiteY287" fmla="*/ 930672 h 1085187"/>
                <a:gd name="connsiteX288" fmla="*/ 222911 w 948234"/>
                <a:gd name="connsiteY288" fmla="*/ 950343 h 1085187"/>
                <a:gd name="connsiteX289" fmla="*/ 229747 w 948234"/>
                <a:gd name="connsiteY289" fmla="*/ 954766 h 1085187"/>
                <a:gd name="connsiteX290" fmla="*/ 222911 w 948234"/>
                <a:gd name="connsiteY290" fmla="*/ 950343 h 1085187"/>
                <a:gd name="connsiteX291" fmla="*/ 209910 w 948234"/>
                <a:gd name="connsiteY291" fmla="*/ 957782 h 1085187"/>
                <a:gd name="connsiteX292" fmla="*/ 219426 w 948234"/>
                <a:gd name="connsiteY292" fmla="*/ 967299 h 1085187"/>
                <a:gd name="connsiteX293" fmla="*/ 209910 w 948234"/>
                <a:gd name="connsiteY293" fmla="*/ 957782 h 1085187"/>
                <a:gd name="connsiteX294" fmla="*/ 203308 w 948234"/>
                <a:gd name="connsiteY294" fmla="*/ 968371 h 1085187"/>
                <a:gd name="connsiteX295" fmla="*/ 227167 w 948234"/>
                <a:gd name="connsiteY295" fmla="*/ 989282 h 1085187"/>
                <a:gd name="connsiteX296" fmla="*/ 203308 w 948234"/>
                <a:gd name="connsiteY296" fmla="*/ 968371 h 1085187"/>
                <a:gd name="connsiteX297" fmla="*/ 231289 w 948234"/>
                <a:gd name="connsiteY297" fmla="*/ 975207 h 1085187"/>
                <a:gd name="connsiteX298" fmla="*/ 266307 w 948234"/>
                <a:gd name="connsiteY298" fmla="*/ 1003255 h 1085187"/>
                <a:gd name="connsiteX299" fmla="*/ 231289 w 948234"/>
                <a:gd name="connsiteY299" fmla="*/ 975207 h 1085187"/>
                <a:gd name="connsiteX300" fmla="*/ 271233 w 948234"/>
                <a:gd name="connsiteY300" fmla="*/ 1003590 h 1085187"/>
                <a:gd name="connsiteX301" fmla="*/ 279878 w 948234"/>
                <a:gd name="connsiteY301" fmla="*/ 1010828 h 1085187"/>
                <a:gd name="connsiteX302" fmla="*/ 271233 w 948234"/>
                <a:gd name="connsiteY302" fmla="*/ 1003590 h 1085187"/>
                <a:gd name="connsiteX303" fmla="*/ 466529 w 948234"/>
                <a:gd name="connsiteY303" fmla="*/ 1012973 h 1085187"/>
                <a:gd name="connsiteX304" fmla="*/ 476649 w 948234"/>
                <a:gd name="connsiteY304" fmla="*/ 1012973 h 1085187"/>
                <a:gd name="connsiteX305" fmla="*/ 466529 w 948234"/>
                <a:gd name="connsiteY305" fmla="*/ 1012973 h 1085187"/>
                <a:gd name="connsiteX306" fmla="*/ 329942 w 948234"/>
                <a:gd name="connsiteY306" fmla="*/ 1026578 h 1085187"/>
                <a:gd name="connsiteX307" fmla="*/ 360671 w 948234"/>
                <a:gd name="connsiteY307" fmla="*/ 1035592 h 1085187"/>
                <a:gd name="connsiteX308" fmla="*/ 329942 w 948234"/>
                <a:gd name="connsiteY308" fmla="*/ 1026578 h 108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948234" h="1085187">
                  <a:moveTo>
                    <a:pt x="497392" y="0"/>
                  </a:moveTo>
                  <a:cubicBezTo>
                    <a:pt x="498665" y="536"/>
                    <a:pt x="501212" y="1642"/>
                    <a:pt x="502485" y="2212"/>
                  </a:cubicBezTo>
                  <a:cubicBezTo>
                    <a:pt x="506774" y="7439"/>
                    <a:pt x="510930" y="13940"/>
                    <a:pt x="518101" y="15348"/>
                  </a:cubicBezTo>
                  <a:cubicBezTo>
                    <a:pt x="559988" y="21714"/>
                    <a:pt x="602345" y="15147"/>
                    <a:pt x="644299" y="20374"/>
                  </a:cubicBezTo>
                  <a:cubicBezTo>
                    <a:pt x="653950" y="22418"/>
                    <a:pt x="662629" y="17191"/>
                    <a:pt x="671107" y="13471"/>
                  </a:cubicBezTo>
                  <a:cubicBezTo>
                    <a:pt x="674559" y="17325"/>
                    <a:pt x="677943" y="21245"/>
                    <a:pt x="681428" y="25166"/>
                  </a:cubicBezTo>
                  <a:cubicBezTo>
                    <a:pt x="703646" y="23893"/>
                    <a:pt x="722947" y="36761"/>
                    <a:pt x="744494" y="39542"/>
                  </a:cubicBezTo>
                  <a:cubicBezTo>
                    <a:pt x="774285" y="44200"/>
                    <a:pt x="802768" y="54420"/>
                    <a:pt x="831218" y="64071"/>
                  </a:cubicBezTo>
                  <a:cubicBezTo>
                    <a:pt x="834804" y="59112"/>
                    <a:pt x="838389" y="54152"/>
                    <a:pt x="842075" y="49226"/>
                  </a:cubicBezTo>
                  <a:cubicBezTo>
                    <a:pt x="852028" y="60519"/>
                    <a:pt x="861779" y="72080"/>
                    <a:pt x="871899" y="83306"/>
                  </a:cubicBezTo>
                  <a:cubicBezTo>
                    <a:pt x="883728" y="81094"/>
                    <a:pt x="896395" y="78681"/>
                    <a:pt x="907956" y="83440"/>
                  </a:cubicBezTo>
                  <a:cubicBezTo>
                    <a:pt x="923907" y="90578"/>
                    <a:pt x="922935" y="110449"/>
                    <a:pt x="929168" y="124355"/>
                  </a:cubicBezTo>
                  <a:cubicBezTo>
                    <a:pt x="934730" y="141546"/>
                    <a:pt x="940025" y="159038"/>
                    <a:pt x="948235" y="175257"/>
                  </a:cubicBezTo>
                  <a:cubicBezTo>
                    <a:pt x="943309" y="182998"/>
                    <a:pt x="938282" y="190672"/>
                    <a:pt x="933356" y="198413"/>
                  </a:cubicBezTo>
                  <a:cubicBezTo>
                    <a:pt x="937042" y="208734"/>
                    <a:pt x="941935" y="219122"/>
                    <a:pt x="941365" y="230314"/>
                  </a:cubicBezTo>
                  <a:cubicBezTo>
                    <a:pt x="938953" y="260540"/>
                    <a:pt x="935836" y="294486"/>
                    <a:pt x="913518" y="317440"/>
                  </a:cubicBezTo>
                  <a:cubicBezTo>
                    <a:pt x="909229" y="305846"/>
                    <a:pt x="905577" y="294050"/>
                    <a:pt x="901857" y="282322"/>
                  </a:cubicBezTo>
                  <a:cubicBezTo>
                    <a:pt x="894585" y="288487"/>
                    <a:pt x="887984" y="301824"/>
                    <a:pt x="876691" y="297535"/>
                  </a:cubicBezTo>
                  <a:cubicBezTo>
                    <a:pt x="855111" y="278602"/>
                    <a:pt x="839797" y="253905"/>
                    <a:pt x="818853" y="234335"/>
                  </a:cubicBezTo>
                  <a:cubicBezTo>
                    <a:pt x="795128" y="209437"/>
                    <a:pt x="763461" y="194961"/>
                    <a:pt x="736552" y="174218"/>
                  </a:cubicBezTo>
                  <a:cubicBezTo>
                    <a:pt x="716647" y="179547"/>
                    <a:pt x="700362" y="164970"/>
                    <a:pt x="682434" y="159441"/>
                  </a:cubicBezTo>
                  <a:cubicBezTo>
                    <a:pt x="663299" y="156693"/>
                    <a:pt x="643562" y="155989"/>
                    <a:pt x="625098" y="149924"/>
                  </a:cubicBezTo>
                  <a:cubicBezTo>
                    <a:pt x="613035" y="146037"/>
                    <a:pt x="603049" y="136419"/>
                    <a:pt x="590214" y="134878"/>
                  </a:cubicBezTo>
                  <a:cubicBezTo>
                    <a:pt x="582239" y="137223"/>
                    <a:pt x="575135" y="142082"/>
                    <a:pt x="567562" y="145299"/>
                  </a:cubicBezTo>
                  <a:cubicBezTo>
                    <a:pt x="569572" y="141982"/>
                    <a:pt x="571583" y="138731"/>
                    <a:pt x="573627" y="135481"/>
                  </a:cubicBezTo>
                  <a:cubicBezTo>
                    <a:pt x="553655" y="134576"/>
                    <a:pt x="535694" y="143054"/>
                    <a:pt x="517397" y="149388"/>
                  </a:cubicBezTo>
                  <a:cubicBezTo>
                    <a:pt x="519575" y="144663"/>
                    <a:pt x="521787" y="140038"/>
                    <a:pt x="523999" y="135380"/>
                  </a:cubicBezTo>
                  <a:cubicBezTo>
                    <a:pt x="496018" y="149723"/>
                    <a:pt x="465926" y="158770"/>
                    <a:pt x="435867" y="167416"/>
                  </a:cubicBezTo>
                  <a:cubicBezTo>
                    <a:pt x="443206" y="160077"/>
                    <a:pt x="450344" y="152470"/>
                    <a:pt x="455605" y="143456"/>
                  </a:cubicBezTo>
                  <a:cubicBezTo>
                    <a:pt x="429903" y="148215"/>
                    <a:pt x="414521" y="171102"/>
                    <a:pt x="391467" y="180954"/>
                  </a:cubicBezTo>
                  <a:cubicBezTo>
                    <a:pt x="386641" y="184271"/>
                    <a:pt x="384262" y="190035"/>
                    <a:pt x="380810" y="194626"/>
                  </a:cubicBezTo>
                  <a:cubicBezTo>
                    <a:pt x="377727" y="188963"/>
                    <a:pt x="374745" y="183266"/>
                    <a:pt x="371897" y="177536"/>
                  </a:cubicBezTo>
                  <a:cubicBezTo>
                    <a:pt x="370925" y="184338"/>
                    <a:pt x="370121" y="191174"/>
                    <a:pt x="369082" y="197943"/>
                  </a:cubicBezTo>
                  <a:cubicBezTo>
                    <a:pt x="367976" y="195732"/>
                    <a:pt x="365764" y="191309"/>
                    <a:pt x="364659" y="189097"/>
                  </a:cubicBezTo>
                  <a:cubicBezTo>
                    <a:pt x="338521" y="197642"/>
                    <a:pt x="315768" y="213693"/>
                    <a:pt x="294087" y="230180"/>
                  </a:cubicBezTo>
                  <a:cubicBezTo>
                    <a:pt x="282224" y="238155"/>
                    <a:pt x="284804" y="253537"/>
                    <a:pt x="283162" y="266036"/>
                  </a:cubicBezTo>
                  <a:cubicBezTo>
                    <a:pt x="278102" y="259702"/>
                    <a:pt x="273277" y="253201"/>
                    <a:pt x="268317" y="246835"/>
                  </a:cubicBezTo>
                  <a:cubicBezTo>
                    <a:pt x="245933" y="267376"/>
                    <a:pt x="230016" y="293413"/>
                    <a:pt x="210613" y="316535"/>
                  </a:cubicBezTo>
                  <a:cubicBezTo>
                    <a:pt x="214735" y="331548"/>
                    <a:pt x="212423" y="347297"/>
                    <a:pt x="199723" y="357551"/>
                  </a:cubicBezTo>
                  <a:cubicBezTo>
                    <a:pt x="202303" y="347365"/>
                    <a:pt x="205386" y="337345"/>
                    <a:pt x="207999" y="327191"/>
                  </a:cubicBezTo>
                  <a:cubicBezTo>
                    <a:pt x="196539" y="339858"/>
                    <a:pt x="187290" y="354234"/>
                    <a:pt x="178042" y="368543"/>
                  </a:cubicBezTo>
                  <a:cubicBezTo>
                    <a:pt x="182934" y="381444"/>
                    <a:pt x="186888" y="394681"/>
                    <a:pt x="189770" y="408219"/>
                  </a:cubicBezTo>
                  <a:cubicBezTo>
                    <a:pt x="186754" y="407381"/>
                    <a:pt x="183805" y="406677"/>
                    <a:pt x="180823" y="405906"/>
                  </a:cubicBezTo>
                  <a:cubicBezTo>
                    <a:pt x="171541" y="414016"/>
                    <a:pt x="160315" y="419344"/>
                    <a:pt x="150329" y="426482"/>
                  </a:cubicBezTo>
                  <a:cubicBezTo>
                    <a:pt x="155724" y="426180"/>
                    <a:pt x="161153" y="425811"/>
                    <a:pt x="166548" y="425309"/>
                  </a:cubicBezTo>
                  <a:cubicBezTo>
                    <a:pt x="167922" y="439316"/>
                    <a:pt x="169262" y="454898"/>
                    <a:pt x="159477" y="466425"/>
                  </a:cubicBezTo>
                  <a:cubicBezTo>
                    <a:pt x="138533" y="490352"/>
                    <a:pt x="147514" y="522454"/>
                    <a:pt x="151736" y="550234"/>
                  </a:cubicBezTo>
                  <a:cubicBezTo>
                    <a:pt x="141482" y="553317"/>
                    <a:pt x="121108" y="553752"/>
                    <a:pt x="131965" y="572384"/>
                  </a:cubicBezTo>
                  <a:cubicBezTo>
                    <a:pt x="138969" y="582772"/>
                    <a:pt x="149156" y="590915"/>
                    <a:pt x="154115" y="602777"/>
                  </a:cubicBezTo>
                  <a:cubicBezTo>
                    <a:pt x="146978" y="597181"/>
                    <a:pt x="140041" y="591351"/>
                    <a:pt x="132837" y="585888"/>
                  </a:cubicBezTo>
                  <a:cubicBezTo>
                    <a:pt x="133172" y="594467"/>
                    <a:pt x="134713" y="604285"/>
                    <a:pt x="145101" y="604922"/>
                  </a:cubicBezTo>
                  <a:cubicBezTo>
                    <a:pt x="148050" y="612194"/>
                    <a:pt x="150664" y="619600"/>
                    <a:pt x="153043" y="627106"/>
                  </a:cubicBezTo>
                  <a:cubicBezTo>
                    <a:pt x="147816" y="624559"/>
                    <a:pt x="142655" y="621945"/>
                    <a:pt x="137427" y="619398"/>
                  </a:cubicBezTo>
                  <a:cubicBezTo>
                    <a:pt x="140209" y="659878"/>
                    <a:pt x="151200" y="699286"/>
                    <a:pt x="162191" y="738191"/>
                  </a:cubicBezTo>
                  <a:cubicBezTo>
                    <a:pt x="183504" y="775823"/>
                    <a:pt x="204447" y="814359"/>
                    <a:pt x="232160" y="847802"/>
                  </a:cubicBezTo>
                  <a:cubicBezTo>
                    <a:pt x="267346" y="882452"/>
                    <a:pt x="307960" y="910835"/>
                    <a:pt x="347334" y="940357"/>
                  </a:cubicBezTo>
                  <a:cubicBezTo>
                    <a:pt x="375884" y="958385"/>
                    <a:pt x="408724" y="967902"/>
                    <a:pt x="440458" y="978726"/>
                  </a:cubicBezTo>
                  <a:cubicBezTo>
                    <a:pt x="435700" y="980569"/>
                    <a:pt x="430941" y="982311"/>
                    <a:pt x="426183" y="984154"/>
                  </a:cubicBezTo>
                  <a:cubicBezTo>
                    <a:pt x="447294" y="989147"/>
                    <a:pt x="468338" y="994677"/>
                    <a:pt x="489818" y="997893"/>
                  </a:cubicBezTo>
                  <a:cubicBezTo>
                    <a:pt x="502753" y="997123"/>
                    <a:pt x="513141" y="988712"/>
                    <a:pt x="522893" y="981105"/>
                  </a:cubicBezTo>
                  <a:cubicBezTo>
                    <a:pt x="520514" y="987405"/>
                    <a:pt x="518134" y="993705"/>
                    <a:pt x="515923" y="1000072"/>
                  </a:cubicBezTo>
                  <a:cubicBezTo>
                    <a:pt x="561865" y="1008114"/>
                    <a:pt x="609751" y="1010895"/>
                    <a:pt x="655559" y="1000340"/>
                  </a:cubicBezTo>
                  <a:cubicBezTo>
                    <a:pt x="688532" y="993571"/>
                    <a:pt x="719462" y="978860"/>
                    <a:pt x="752771" y="973532"/>
                  </a:cubicBezTo>
                  <a:cubicBezTo>
                    <a:pt x="724623" y="1001848"/>
                    <a:pt x="683338" y="1011030"/>
                    <a:pt x="645271" y="1016827"/>
                  </a:cubicBezTo>
                  <a:cubicBezTo>
                    <a:pt x="605160" y="1022155"/>
                    <a:pt x="564747" y="1026947"/>
                    <a:pt x="524233" y="1024701"/>
                  </a:cubicBezTo>
                  <a:cubicBezTo>
                    <a:pt x="481407" y="1029326"/>
                    <a:pt x="439419" y="1016659"/>
                    <a:pt x="399811" y="1001613"/>
                  </a:cubicBezTo>
                  <a:cubicBezTo>
                    <a:pt x="389423" y="997290"/>
                    <a:pt x="377862" y="999301"/>
                    <a:pt x="367138" y="1000541"/>
                  </a:cubicBezTo>
                  <a:cubicBezTo>
                    <a:pt x="368780" y="996553"/>
                    <a:pt x="370422" y="992532"/>
                    <a:pt x="372064" y="988578"/>
                  </a:cubicBezTo>
                  <a:cubicBezTo>
                    <a:pt x="352126" y="979262"/>
                    <a:pt x="332556" y="969108"/>
                    <a:pt x="312014" y="961234"/>
                  </a:cubicBezTo>
                  <a:cubicBezTo>
                    <a:pt x="326089" y="971421"/>
                    <a:pt x="341202" y="980368"/>
                    <a:pt x="354338" y="991895"/>
                  </a:cubicBezTo>
                  <a:cubicBezTo>
                    <a:pt x="331350" y="984255"/>
                    <a:pt x="308496" y="973833"/>
                    <a:pt x="290400" y="957480"/>
                  </a:cubicBezTo>
                  <a:lnTo>
                    <a:pt x="310305" y="953191"/>
                  </a:lnTo>
                  <a:cubicBezTo>
                    <a:pt x="296399" y="943809"/>
                    <a:pt x="281587" y="935666"/>
                    <a:pt x="265804" y="929902"/>
                  </a:cubicBezTo>
                  <a:cubicBezTo>
                    <a:pt x="268653" y="934560"/>
                    <a:pt x="271601" y="939184"/>
                    <a:pt x="274517" y="943875"/>
                  </a:cubicBezTo>
                  <a:cubicBezTo>
                    <a:pt x="260711" y="936001"/>
                    <a:pt x="248144" y="926216"/>
                    <a:pt x="234573" y="918039"/>
                  </a:cubicBezTo>
                  <a:cubicBezTo>
                    <a:pt x="237890" y="923501"/>
                    <a:pt x="241375" y="928930"/>
                    <a:pt x="244894" y="934359"/>
                  </a:cubicBezTo>
                  <a:cubicBezTo>
                    <a:pt x="235478" y="932985"/>
                    <a:pt x="225693" y="930974"/>
                    <a:pt x="216343" y="930438"/>
                  </a:cubicBezTo>
                  <a:cubicBezTo>
                    <a:pt x="235176" y="940089"/>
                    <a:pt x="257259" y="943038"/>
                    <a:pt x="274316" y="956174"/>
                  </a:cubicBezTo>
                  <a:cubicBezTo>
                    <a:pt x="292378" y="969075"/>
                    <a:pt x="312417" y="979564"/>
                    <a:pt x="327898" y="995749"/>
                  </a:cubicBezTo>
                  <a:cubicBezTo>
                    <a:pt x="307155" y="991996"/>
                    <a:pt x="287217" y="984858"/>
                    <a:pt x="267044" y="978994"/>
                  </a:cubicBezTo>
                  <a:cubicBezTo>
                    <a:pt x="271501" y="978022"/>
                    <a:pt x="275958" y="977117"/>
                    <a:pt x="280448" y="976213"/>
                  </a:cubicBezTo>
                  <a:cubicBezTo>
                    <a:pt x="269725" y="968472"/>
                    <a:pt x="256790" y="967131"/>
                    <a:pt x="244190" y="970114"/>
                  </a:cubicBezTo>
                  <a:cubicBezTo>
                    <a:pt x="255684" y="977285"/>
                    <a:pt x="266206" y="987539"/>
                    <a:pt x="280012" y="990153"/>
                  </a:cubicBezTo>
                  <a:cubicBezTo>
                    <a:pt x="319923" y="999536"/>
                    <a:pt x="350685" y="1029661"/>
                    <a:pt x="389825" y="1041155"/>
                  </a:cubicBezTo>
                  <a:cubicBezTo>
                    <a:pt x="386507" y="1043668"/>
                    <a:pt x="383190" y="1046148"/>
                    <a:pt x="379872" y="1048728"/>
                  </a:cubicBezTo>
                  <a:cubicBezTo>
                    <a:pt x="410567" y="1065081"/>
                    <a:pt x="446758" y="1063741"/>
                    <a:pt x="477855" y="1078753"/>
                  </a:cubicBezTo>
                  <a:cubicBezTo>
                    <a:pt x="452857" y="1082573"/>
                    <a:pt x="428495" y="1072319"/>
                    <a:pt x="404502" y="1066991"/>
                  </a:cubicBezTo>
                  <a:cubicBezTo>
                    <a:pt x="366435" y="1056938"/>
                    <a:pt x="333092" y="1033984"/>
                    <a:pt x="294623" y="1025439"/>
                  </a:cubicBezTo>
                  <a:cubicBezTo>
                    <a:pt x="279309" y="1020479"/>
                    <a:pt x="265871" y="1011231"/>
                    <a:pt x="250959" y="1005333"/>
                  </a:cubicBezTo>
                  <a:cubicBezTo>
                    <a:pt x="298979" y="1046014"/>
                    <a:pt x="360202" y="1062970"/>
                    <a:pt x="417705" y="1085187"/>
                  </a:cubicBezTo>
                  <a:cubicBezTo>
                    <a:pt x="386675" y="1081769"/>
                    <a:pt x="354773" y="1078452"/>
                    <a:pt x="325988" y="1065550"/>
                  </a:cubicBezTo>
                  <a:cubicBezTo>
                    <a:pt x="304743" y="1056536"/>
                    <a:pt x="284101" y="1046181"/>
                    <a:pt x="263056" y="1036765"/>
                  </a:cubicBezTo>
                  <a:cubicBezTo>
                    <a:pt x="240504" y="1026645"/>
                    <a:pt x="225659" y="1004394"/>
                    <a:pt x="202135" y="996017"/>
                  </a:cubicBezTo>
                  <a:cubicBezTo>
                    <a:pt x="193825" y="991862"/>
                    <a:pt x="182766" y="991594"/>
                    <a:pt x="177774" y="982881"/>
                  </a:cubicBezTo>
                  <a:cubicBezTo>
                    <a:pt x="163498" y="960865"/>
                    <a:pt x="148084" y="938145"/>
                    <a:pt x="124794" y="924942"/>
                  </a:cubicBezTo>
                  <a:cubicBezTo>
                    <a:pt x="122180" y="915995"/>
                    <a:pt x="118628" y="907350"/>
                    <a:pt x="114004" y="899274"/>
                  </a:cubicBezTo>
                  <a:cubicBezTo>
                    <a:pt x="114808" y="906110"/>
                    <a:pt x="115881" y="912912"/>
                    <a:pt x="116819" y="919782"/>
                  </a:cubicBezTo>
                  <a:cubicBezTo>
                    <a:pt x="90514" y="890293"/>
                    <a:pt x="71915" y="855275"/>
                    <a:pt x="55764" y="819486"/>
                  </a:cubicBezTo>
                  <a:cubicBezTo>
                    <a:pt x="25002" y="766005"/>
                    <a:pt x="8414" y="705285"/>
                    <a:pt x="1444" y="644263"/>
                  </a:cubicBezTo>
                  <a:cubicBezTo>
                    <a:pt x="5264" y="587631"/>
                    <a:pt x="-8307" y="529223"/>
                    <a:pt x="9218" y="474099"/>
                  </a:cubicBezTo>
                  <a:cubicBezTo>
                    <a:pt x="23393" y="439048"/>
                    <a:pt x="17629" y="398266"/>
                    <a:pt x="40148" y="366164"/>
                  </a:cubicBezTo>
                  <a:cubicBezTo>
                    <a:pt x="36261" y="366264"/>
                    <a:pt x="32374" y="366398"/>
                    <a:pt x="28520" y="366532"/>
                  </a:cubicBezTo>
                  <a:cubicBezTo>
                    <a:pt x="37769" y="357551"/>
                    <a:pt x="48090" y="348638"/>
                    <a:pt x="51675" y="335669"/>
                  </a:cubicBezTo>
                  <a:cubicBezTo>
                    <a:pt x="57674" y="321026"/>
                    <a:pt x="52111" y="304840"/>
                    <a:pt x="55998" y="289861"/>
                  </a:cubicBezTo>
                  <a:cubicBezTo>
                    <a:pt x="63136" y="277094"/>
                    <a:pt x="80427" y="277261"/>
                    <a:pt x="88536" y="265701"/>
                  </a:cubicBezTo>
                  <a:cubicBezTo>
                    <a:pt x="99494" y="252095"/>
                    <a:pt x="111156" y="238792"/>
                    <a:pt x="118494" y="222808"/>
                  </a:cubicBezTo>
                  <a:cubicBezTo>
                    <a:pt x="114071" y="219323"/>
                    <a:pt x="109681" y="215905"/>
                    <a:pt x="105224" y="212487"/>
                  </a:cubicBezTo>
                  <a:cubicBezTo>
                    <a:pt x="119667" y="190839"/>
                    <a:pt x="144129" y="181390"/>
                    <a:pt x="161387" y="162892"/>
                  </a:cubicBezTo>
                  <a:cubicBezTo>
                    <a:pt x="171809" y="153141"/>
                    <a:pt x="183403" y="144830"/>
                    <a:pt x="194495" y="135916"/>
                  </a:cubicBezTo>
                  <a:cubicBezTo>
                    <a:pt x="195735" y="128544"/>
                    <a:pt x="196908" y="120569"/>
                    <a:pt x="202370" y="114939"/>
                  </a:cubicBezTo>
                  <a:cubicBezTo>
                    <a:pt x="215271" y="107936"/>
                    <a:pt x="229949" y="105456"/>
                    <a:pt x="243721" y="100731"/>
                  </a:cubicBezTo>
                  <a:cubicBezTo>
                    <a:pt x="242649" y="105724"/>
                    <a:pt x="241644" y="110684"/>
                    <a:pt x="240739" y="115743"/>
                  </a:cubicBezTo>
                  <a:cubicBezTo>
                    <a:pt x="252266" y="112594"/>
                    <a:pt x="253238" y="101502"/>
                    <a:pt x="251663" y="91482"/>
                  </a:cubicBezTo>
                  <a:cubicBezTo>
                    <a:pt x="258633" y="85886"/>
                    <a:pt x="265603" y="80357"/>
                    <a:pt x="272607" y="74861"/>
                  </a:cubicBezTo>
                  <a:cubicBezTo>
                    <a:pt x="267513" y="75096"/>
                    <a:pt x="262420" y="75397"/>
                    <a:pt x="257360" y="75666"/>
                  </a:cubicBezTo>
                  <a:cubicBezTo>
                    <a:pt x="263358" y="71946"/>
                    <a:pt x="269155" y="67657"/>
                    <a:pt x="275891" y="65378"/>
                  </a:cubicBezTo>
                  <a:cubicBezTo>
                    <a:pt x="289194" y="63501"/>
                    <a:pt x="301492" y="71242"/>
                    <a:pt x="314494" y="71745"/>
                  </a:cubicBezTo>
                  <a:cubicBezTo>
                    <a:pt x="334165" y="65210"/>
                    <a:pt x="351858" y="53683"/>
                    <a:pt x="370892" y="45540"/>
                  </a:cubicBezTo>
                  <a:cubicBezTo>
                    <a:pt x="358392" y="46579"/>
                    <a:pt x="345994" y="48187"/>
                    <a:pt x="333494" y="48657"/>
                  </a:cubicBezTo>
                  <a:cubicBezTo>
                    <a:pt x="348842" y="38738"/>
                    <a:pt x="367339" y="40246"/>
                    <a:pt x="384664" y="37531"/>
                  </a:cubicBezTo>
                  <a:cubicBezTo>
                    <a:pt x="411170" y="31566"/>
                    <a:pt x="437878" y="26372"/>
                    <a:pt x="464719" y="22050"/>
                  </a:cubicBezTo>
                  <a:cubicBezTo>
                    <a:pt x="459927" y="20006"/>
                    <a:pt x="450411" y="15917"/>
                    <a:pt x="445619" y="13873"/>
                  </a:cubicBezTo>
                  <a:cubicBezTo>
                    <a:pt x="455705" y="12332"/>
                    <a:pt x="465792" y="10891"/>
                    <a:pt x="475945" y="9617"/>
                  </a:cubicBezTo>
                  <a:cubicBezTo>
                    <a:pt x="474102" y="14677"/>
                    <a:pt x="472427" y="19838"/>
                    <a:pt x="470684" y="24965"/>
                  </a:cubicBezTo>
                  <a:cubicBezTo>
                    <a:pt x="480201" y="23390"/>
                    <a:pt x="490086" y="22418"/>
                    <a:pt x="499670" y="20676"/>
                  </a:cubicBezTo>
                  <a:cubicBezTo>
                    <a:pt x="498933" y="13773"/>
                    <a:pt x="498095" y="6870"/>
                    <a:pt x="497392" y="0"/>
                  </a:cubicBezTo>
                  <a:moveTo>
                    <a:pt x="270362" y="81597"/>
                  </a:moveTo>
                  <a:cubicBezTo>
                    <a:pt x="270429" y="84077"/>
                    <a:pt x="270563" y="89002"/>
                    <a:pt x="270630" y="91449"/>
                  </a:cubicBezTo>
                  <a:cubicBezTo>
                    <a:pt x="279543" y="88734"/>
                    <a:pt x="288356" y="85618"/>
                    <a:pt x="296969" y="82032"/>
                  </a:cubicBezTo>
                  <a:cubicBezTo>
                    <a:pt x="288088" y="81865"/>
                    <a:pt x="279208" y="81597"/>
                    <a:pt x="270362" y="81597"/>
                  </a:cubicBezTo>
                  <a:moveTo>
                    <a:pt x="210312" y="114571"/>
                  </a:moveTo>
                  <a:cubicBezTo>
                    <a:pt x="210814" y="115643"/>
                    <a:pt x="211753" y="117821"/>
                    <a:pt x="212222" y="118893"/>
                  </a:cubicBezTo>
                  <a:cubicBezTo>
                    <a:pt x="220934" y="120938"/>
                    <a:pt x="215070" y="107232"/>
                    <a:pt x="210312" y="114571"/>
                  </a:cubicBezTo>
                  <a:moveTo>
                    <a:pt x="226396" y="115241"/>
                  </a:moveTo>
                  <a:cubicBezTo>
                    <a:pt x="222811" y="119597"/>
                    <a:pt x="230418" y="124858"/>
                    <a:pt x="233601" y="120468"/>
                  </a:cubicBezTo>
                  <a:cubicBezTo>
                    <a:pt x="237019" y="116079"/>
                    <a:pt x="229513" y="110784"/>
                    <a:pt x="226396" y="115241"/>
                  </a:cubicBezTo>
                  <a:moveTo>
                    <a:pt x="530667" y="134107"/>
                  </a:moveTo>
                  <a:cubicBezTo>
                    <a:pt x="529963" y="135045"/>
                    <a:pt x="528623" y="136955"/>
                    <a:pt x="527919" y="137894"/>
                  </a:cubicBezTo>
                  <a:cubicBezTo>
                    <a:pt x="530768" y="148416"/>
                    <a:pt x="541893" y="132297"/>
                    <a:pt x="530667" y="134107"/>
                  </a:cubicBezTo>
                  <a:moveTo>
                    <a:pt x="470416" y="142317"/>
                  </a:moveTo>
                  <a:cubicBezTo>
                    <a:pt x="467568" y="155654"/>
                    <a:pt x="483787" y="139569"/>
                    <a:pt x="470416" y="142317"/>
                  </a:cubicBezTo>
                  <a:moveTo>
                    <a:pt x="238091" y="195397"/>
                  </a:moveTo>
                  <a:cubicBezTo>
                    <a:pt x="250926" y="192146"/>
                    <a:pt x="258164" y="180987"/>
                    <a:pt x="262721" y="169426"/>
                  </a:cubicBezTo>
                  <a:cubicBezTo>
                    <a:pt x="251965" y="175257"/>
                    <a:pt x="241945" y="183300"/>
                    <a:pt x="238091" y="195397"/>
                  </a:cubicBezTo>
                  <a:moveTo>
                    <a:pt x="202370" y="188427"/>
                  </a:moveTo>
                  <a:cubicBezTo>
                    <a:pt x="199320" y="201831"/>
                    <a:pt x="215774" y="185344"/>
                    <a:pt x="202370" y="188427"/>
                  </a:cubicBezTo>
                  <a:moveTo>
                    <a:pt x="121946" y="198480"/>
                  </a:moveTo>
                  <a:cubicBezTo>
                    <a:pt x="118896" y="211884"/>
                    <a:pt x="135350" y="195397"/>
                    <a:pt x="121946" y="198480"/>
                  </a:cubicBezTo>
                  <a:moveTo>
                    <a:pt x="135350" y="198480"/>
                  </a:moveTo>
                  <a:cubicBezTo>
                    <a:pt x="132300" y="211884"/>
                    <a:pt x="148754" y="195397"/>
                    <a:pt x="135350" y="198480"/>
                  </a:cubicBezTo>
                  <a:moveTo>
                    <a:pt x="191244" y="197776"/>
                  </a:moveTo>
                  <a:cubicBezTo>
                    <a:pt x="187458" y="206790"/>
                    <a:pt x="183872" y="215871"/>
                    <a:pt x="180722" y="225154"/>
                  </a:cubicBezTo>
                  <a:cubicBezTo>
                    <a:pt x="186754" y="217279"/>
                    <a:pt x="192685" y="209337"/>
                    <a:pt x="198751" y="201495"/>
                  </a:cubicBezTo>
                  <a:cubicBezTo>
                    <a:pt x="196874" y="200557"/>
                    <a:pt x="193121" y="198681"/>
                    <a:pt x="191244" y="197776"/>
                  </a:cubicBezTo>
                  <a:moveTo>
                    <a:pt x="214534" y="210744"/>
                  </a:moveTo>
                  <a:cubicBezTo>
                    <a:pt x="206726" y="217882"/>
                    <a:pt x="208703" y="229309"/>
                    <a:pt x="209440" y="238691"/>
                  </a:cubicBezTo>
                  <a:cubicBezTo>
                    <a:pt x="199421" y="238323"/>
                    <a:pt x="186486" y="236547"/>
                    <a:pt x="180186" y="246399"/>
                  </a:cubicBezTo>
                  <a:cubicBezTo>
                    <a:pt x="169228" y="263288"/>
                    <a:pt x="158974" y="280747"/>
                    <a:pt x="146844" y="296932"/>
                  </a:cubicBezTo>
                  <a:cubicBezTo>
                    <a:pt x="139807" y="306114"/>
                    <a:pt x="137327" y="317909"/>
                    <a:pt x="137830" y="329303"/>
                  </a:cubicBezTo>
                  <a:cubicBezTo>
                    <a:pt x="138466" y="343946"/>
                    <a:pt x="136087" y="358925"/>
                    <a:pt x="140376" y="373234"/>
                  </a:cubicBezTo>
                  <a:cubicBezTo>
                    <a:pt x="144264" y="355139"/>
                    <a:pt x="159108" y="343042"/>
                    <a:pt x="171038" y="330107"/>
                  </a:cubicBezTo>
                  <a:cubicBezTo>
                    <a:pt x="164537" y="331012"/>
                    <a:pt x="158036" y="331983"/>
                    <a:pt x="151535" y="332955"/>
                  </a:cubicBezTo>
                  <a:cubicBezTo>
                    <a:pt x="156327" y="323137"/>
                    <a:pt x="166581" y="319115"/>
                    <a:pt x="174121" y="312246"/>
                  </a:cubicBezTo>
                  <a:cubicBezTo>
                    <a:pt x="185950" y="289694"/>
                    <a:pt x="204079" y="271196"/>
                    <a:pt x="214735" y="247873"/>
                  </a:cubicBezTo>
                  <a:cubicBezTo>
                    <a:pt x="214567" y="253134"/>
                    <a:pt x="214400" y="258429"/>
                    <a:pt x="214266" y="263757"/>
                  </a:cubicBezTo>
                  <a:cubicBezTo>
                    <a:pt x="229345" y="245293"/>
                    <a:pt x="235712" y="221769"/>
                    <a:pt x="245464" y="200423"/>
                  </a:cubicBezTo>
                  <a:cubicBezTo>
                    <a:pt x="235076" y="203607"/>
                    <a:pt x="223649" y="204645"/>
                    <a:pt x="214534" y="210744"/>
                  </a:cubicBezTo>
                  <a:moveTo>
                    <a:pt x="155389" y="245226"/>
                  </a:moveTo>
                  <a:cubicBezTo>
                    <a:pt x="150966" y="247505"/>
                    <a:pt x="150932" y="249750"/>
                    <a:pt x="155288" y="252029"/>
                  </a:cubicBezTo>
                  <a:cubicBezTo>
                    <a:pt x="159712" y="249716"/>
                    <a:pt x="159745" y="247438"/>
                    <a:pt x="155389" y="245226"/>
                  </a:cubicBezTo>
                  <a:moveTo>
                    <a:pt x="62432" y="295625"/>
                  </a:moveTo>
                  <a:cubicBezTo>
                    <a:pt x="60991" y="300283"/>
                    <a:pt x="62600" y="301891"/>
                    <a:pt x="67291" y="300484"/>
                  </a:cubicBezTo>
                  <a:cubicBezTo>
                    <a:pt x="68766" y="295759"/>
                    <a:pt x="67124" y="294117"/>
                    <a:pt x="62432" y="295625"/>
                  </a:cubicBezTo>
                  <a:moveTo>
                    <a:pt x="108408" y="333759"/>
                  </a:moveTo>
                  <a:cubicBezTo>
                    <a:pt x="100701" y="345253"/>
                    <a:pt x="121577" y="336373"/>
                    <a:pt x="108408" y="333759"/>
                  </a:cubicBezTo>
                  <a:moveTo>
                    <a:pt x="138433" y="379936"/>
                  </a:moveTo>
                  <a:cubicBezTo>
                    <a:pt x="133674" y="379668"/>
                    <a:pt x="132770" y="387844"/>
                    <a:pt x="137897" y="387911"/>
                  </a:cubicBezTo>
                  <a:cubicBezTo>
                    <a:pt x="142622" y="388113"/>
                    <a:pt x="143526" y="379936"/>
                    <a:pt x="138433" y="379936"/>
                  </a:cubicBezTo>
                  <a:moveTo>
                    <a:pt x="165174" y="402689"/>
                  </a:moveTo>
                  <a:cubicBezTo>
                    <a:pt x="167788" y="402522"/>
                    <a:pt x="172982" y="402153"/>
                    <a:pt x="175595" y="401986"/>
                  </a:cubicBezTo>
                  <a:cubicBezTo>
                    <a:pt x="174054" y="396188"/>
                    <a:pt x="172479" y="390425"/>
                    <a:pt x="170870" y="384694"/>
                  </a:cubicBezTo>
                  <a:cubicBezTo>
                    <a:pt x="168960" y="390659"/>
                    <a:pt x="167084" y="396658"/>
                    <a:pt x="165174" y="402689"/>
                  </a:cubicBezTo>
                  <a:moveTo>
                    <a:pt x="116350" y="437339"/>
                  </a:moveTo>
                  <a:cubicBezTo>
                    <a:pt x="119768" y="429095"/>
                    <a:pt x="122951" y="420751"/>
                    <a:pt x="125833" y="412307"/>
                  </a:cubicBezTo>
                  <a:cubicBezTo>
                    <a:pt x="121946" y="416764"/>
                    <a:pt x="118092" y="421321"/>
                    <a:pt x="114239" y="425845"/>
                  </a:cubicBezTo>
                  <a:cubicBezTo>
                    <a:pt x="117321" y="415054"/>
                    <a:pt x="120605" y="404331"/>
                    <a:pt x="123219" y="393441"/>
                  </a:cubicBezTo>
                  <a:cubicBezTo>
                    <a:pt x="112496" y="405705"/>
                    <a:pt x="104420" y="422929"/>
                    <a:pt x="116350" y="437339"/>
                  </a:cubicBezTo>
                  <a:moveTo>
                    <a:pt x="103348" y="427219"/>
                  </a:moveTo>
                  <a:cubicBezTo>
                    <a:pt x="99963" y="436635"/>
                    <a:pt x="96914" y="446185"/>
                    <a:pt x="94032" y="455769"/>
                  </a:cubicBezTo>
                  <a:cubicBezTo>
                    <a:pt x="99293" y="458718"/>
                    <a:pt x="104621" y="461499"/>
                    <a:pt x="110016" y="464314"/>
                  </a:cubicBezTo>
                  <a:cubicBezTo>
                    <a:pt x="109179" y="451748"/>
                    <a:pt x="106230" y="439416"/>
                    <a:pt x="103348" y="427219"/>
                  </a:cubicBezTo>
                  <a:moveTo>
                    <a:pt x="152540" y="437640"/>
                  </a:moveTo>
                  <a:cubicBezTo>
                    <a:pt x="149625" y="441729"/>
                    <a:pt x="156696" y="446051"/>
                    <a:pt x="159377" y="442064"/>
                  </a:cubicBezTo>
                  <a:cubicBezTo>
                    <a:pt x="162091" y="438009"/>
                    <a:pt x="155154" y="433753"/>
                    <a:pt x="152540" y="437640"/>
                  </a:cubicBezTo>
                  <a:moveTo>
                    <a:pt x="95406" y="465688"/>
                  </a:moveTo>
                  <a:cubicBezTo>
                    <a:pt x="91653" y="476713"/>
                    <a:pt x="87933" y="487805"/>
                    <a:pt x="85889" y="499299"/>
                  </a:cubicBezTo>
                  <a:cubicBezTo>
                    <a:pt x="90413" y="499265"/>
                    <a:pt x="94970" y="499232"/>
                    <a:pt x="99494" y="499198"/>
                  </a:cubicBezTo>
                  <a:cubicBezTo>
                    <a:pt x="100634" y="490553"/>
                    <a:pt x="102309" y="482008"/>
                    <a:pt x="104085" y="473496"/>
                  </a:cubicBezTo>
                  <a:cubicBezTo>
                    <a:pt x="101203" y="470849"/>
                    <a:pt x="98288" y="468268"/>
                    <a:pt x="95406" y="465688"/>
                  </a:cubicBezTo>
                  <a:moveTo>
                    <a:pt x="38171" y="479963"/>
                  </a:moveTo>
                  <a:cubicBezTo>
                    <a:pt x="35122" y="493367"/>
                    <a:pt x="51575" y="476880"/>
                    <a:pt x="38171" y="479963"/>
                  </a:cubicBezTo>
                  <a:moveTo>
                    <a:pt x="37903" y="500572"/>
                  </a:moveTo>
                  <a:cubicBezTo>
                    <a:pt x="33144" y="500304"/>
                    <a:pt x="32240" y="508480"/>
                    <a:pt x="37367" y="508547"/>
                  </a:cubicBezTo>
                  <a:cubicBezTo>
                    <a:pt x="42092" y="508748"/>
                    <a:pt x="42996" y="500572"/>
                    <a:pt x="37903" y="500572"/>
                  </a:cubicBezTo>
                  <a:moveTo>
                    <a:pt x="85152" y="511630"/>
                  </a:moveTo>
                  <a:cubicBezTo>
                    <a:pt x="79422" y="513138"/>
                    <a:pt x="80259" y="523962"/>
                    <a:pt x="86894" y="522286"/>
                  </a:cubicBezTo>
                  <a:cubicBezTo>
                    <a:pt x="92792" y="520913"/>
                    <a:pt x="91351" y="510323"/>
                    <a:pt x="85152" y="511630"/>
                  </a:cubicBezTo>
                  <a:moveTo>
                    <a:pt x="132803" y="530195"/>
                  </a:moveTo>
                  <a:cubicBezTo>
                    <a:pt x="131362" y="534853"/>
                    <a:pt x="132971" y="536461"/>
                    <a:pt x="137662" y="535054"/>
                  </a:cubicBezTo>
                  <a:cubicBezTo>
                    <a:pt x="139103" y="530329"/>
                    <a:pt x="137495" y="528687"/>
                    <a:pt x="132803" y="530195"/>
                  </a:cubicBezTo>
                  <a:moveTo>
                    <a:pt x="142420" y="534853"/>
                  </a:moveTo>
                  <a:cubicBezTo>
                    <a:pt x="138600" y="537735"/>
                    <a:pt x="143493" y="544336"/>
                    <a:pt x="147313" y="541287"/>
                  </a:cubicBezTo>
                  <a:cubicBezTo>
                    <a:pt x="151133" y="538304"/>
                    <a:pt x="146241" y="531736"/>
                    <a:pt x="142420" y="534853"/>
                  </a:cubicBezTo>
                  <a:moveTo>
                    <a:pt x="81767" y="533814"/>
                  </a:moveTo>
                  <a:cubicBezTo>
                    <a:pt x="78182" y="550703"/>
                    <a:pt x="79254" y="567961"/>
                    <a:pt x="83208" y="584649"/>
                  </a:cubicBezTo>
                  <a:cubicBezTo>
                    <a:pt x="84649" y="573054"/>
                    <a:pt x="85554" y="561728"/>
                    <a:pt x="85889" y="550167"/>
                  </a:cubicBezTo>
                  <a:cubicBezTo>
                    <a:pt x="89642" y="551742"/>
                    <a:pt x="93429" y="553317"/>
                    <a:pt x="97182" y="554959"/>
                  </a:cubicBezTo>
                  <a:cubicBezTo>
                    <a:pt x="92558" y="547553"/>
                    <a:pt x="87330" y="540516"/>
                    <a:pt x="81767" y="533814"/>
                  </a:cubicBezTo>
                  <a:moveTo>
                    <a:pt x="28151" y="561460"/>
                  </a:moveTo>
                  <a:cubicBezTo>
                    <a:pt x="22354" y="561661"/>
                    <a:pt x="22354" y="571412"/>
                    <a:pt x="28151" y="571647"/>
                  </a:cubicBezTo>
                  <a:cubicBezTo>
                    <a:pt x="33882" y="571580"/>
                    <a:pt x="33882" y="561460"/>
                    <a:pt x="28151" y="561460"/>
                  </a:cubicBezTo>
                  <a:moveTo>
                    <a:pt x="77076" y="604688"/>
                  </a:moveTo>
                  <a:cubicBezTo>
                    <a:pt x="79422" y="611322"/>
                    <a:pt x="83007" y="617488"/>
                    <a:pt x="87866" y="622682"/>
                  </a:cubicBezTo>
                  <a:cubicBezTo>
                    <a:pt x="84850" y="616315"/>
                    <a:pt x="81265" y="610284"/>
                    <a:pt x="77076" y="604688"/>
                  </a:cubicBezTo>
                  <a:moveTo>
                    <a:pt x="76607" y="633607"/>
                  </a:moveTo>
                  <a:cubicBezTo>
                    <a:pt x="81265" y="640912"/>
                    <a:pt x="85822" y="648351"/>
                    <a:pt x="90949" y="655388"/>
                  </a:cubicBezTo>
                  <a:cubicBezTo>
                    <a:pt x="90178" y="648150"/>
                    <a:pt x="89274" y="640979"/>
                    <a:pt x="88235" y="633808"/>
                  </a:cubicBezTo>
                  <a:cubicBezTo>
                    <a:pt x="85319" y="633774"/>
                    <a:pt x="79522" y="633674"/>
                    <a:pt x="76607" y="633607"/>
                  </a:cubicBezTo>
                  <a:moveTo>
                    <a:pt x="90011" y="693858"/>
                  </a:moveTo>
                  <a:cubicBezTo>
                    <a:pt x="93529" y="694662"/>
                    <a:pt x="97081" y="695499"/>
                    <a:pt x="100634" y="696371"/>
                  </a:cubicBezTo>
                  <a:cubicBezTo>
                    <a:pt x="98254" y="685815"/>
                    <a:pt x="95439" y="675360"/>
                    <a:pt x="92290" y="665073"/>
                  </a:cubicBezTo>
                  <a:cubicBezTo>
                    <a:pt x="91284" y="674589"/>
                    <a:pt x="90614" y="684207"/>
                    <a:pt x="90011" y="693858"/>
                  </a:cubicBezTo>
                  <a:moveTo>
                    <a:pt x="101806" y="722040"/>
                  </a:moveTo>
                  <a:cubicBezTo>
                    <a:pt x="98958" y="735376"/>
                    <a:pt x="115177" y="719292"/>
                    <a:pt x="101806" y="722040"/>
                  </a:cubicBezTo>
                  <a:moveTo>
                    <a:pt x="80360" y="721671"/>
                  </a:moveTo>
                  <a:cubicBezTo>
                    <a:pt x="85319" y="738928"/>
                    <a:pt x="95842" y="753773"/>
                    <a:pt x="101706" y="770696"/>
                  </a:cubicBezTo>
                  <a:cubicBezTo>
                    <a:pt x="115948" y="810003"/>
                    <a:pt x="142085" y="843446"/>
                    <a:pt x="169061" y="874878"/>
                  </a:cubicBezTo>
                  <a:cubicBezTo>
                    <a:pt x="148452" y="839458"/>
                    <a:pt x="123990" y="806116"/>
                    <a:pt x="106598" y="768920"/>
                  </a:cubicBezTo>
                  <a:cubicBezTo>
                    <a:pt x="98723" y="752768"/>
                    <a:pt x="97350" y="731590"/>
                    <a:pt x="80360" y="721671"/>
                  </a:cubicBezTo>
                  <a:moveTo>
                    <a:pt x="113736" y="739130"/>
                  </a:moveTo>
                  <a:cubicBezTo>
                    <a:pt x="110687" y="743184"/>
                    <a:pt x="114172" y="752902"/>
                    <a:pt x="119868" y="751729"/>
                  </a:cubicBezTo>
                  <a:cubicBezTo>
                    <a:pt x="122918" y="747641"/>
                    <a:pt x="119399" y="737823"/>
                    <a:pt x="113736" y="739130"/>
                  </a:cubicBezTo>
                  <a:moveTo>
                    <a:pt x="119332" y="756320"/>
                  </a:moveTo>
                  <a:cubicBezTo>
                    <a:pt x="117523" y="761246"/>
                    <a:pt x="115747" y="766273"/>
                    <a:pt x="114138" y="771333"/>
                  </a:cubicBezTo>
                  <a:cubicBezTo>
                    <a:pt x="121343" y="773879"/>
                    <a:pt x="128581" y="776292"/>
                    <a:pt x="135920" y="778504"/>
                  </a:cubicBezTo>
                  <a:cubicBezTo>
                    <a:pt x="130658" y="770863"/>
                    <a:pt x="125062" y="763525"/>
                    <a:pt x="119332" y="756320"/>
                  </a:cubicBezTo>
                  <a:moveTo>
                    <a:pt x="140410" y="771467"/>
                  </a:moveTo>
                  <a:cubicBezTo>
                    <a:pt x="137662" y="775454"/>
                    <a:pt x="144599" y="779710"/>
                    <a:pt x="147246" y="775890"/>
                  </a:cubicBezTo>
                  <a:cubicBezTo>
                    <a:pt x="150128" y="771701"/>
                    <a:pt x="143091" y="767412"/>
                    <a:pt x="140410" y="771467"/>
                  </a:cubicBezTo>
                  <a:moveTo>
                    <a:pt x="123286" y="788188"/>
                  </a:moveTo>
                  <a:cubicBezTo>
                    <a:pt x="140477" y="808060"/>
                    <a:pt x="154350" y="830377"/>
                    <a:pt x="166983" y="853432"/>
                  </a:cubicBezTo>
                  <a:cubicBezTo>
                    <a:pt x="181393" y="871460"/>
                    <a:pt x="198918" y="886875"/>
                    <a:pt x="216846" y="901351"/>
                  </a:cubicBezTo>
                  <a:cubicBezTo>
                    <a:pt x="201767" y="878297"/>
                    <a:pt x="177975" y="861877"/>
                    <a:pt x="164939" y="837481"/>
                  </a:cubicBezTo>
                  <a:cubicBezTo>
                    <a:pt x="157064" y="816571"/>
                    <a:pt x="143761" y="797973"/>
                    <a:pt x="123286" y="788188"/>
                  </a:cubicBezTo>
                  <a:moveTo>
                    <a:pt x="150429" y="788858"/>
                  </a:moveTo>
                  <a:cubicBezTo>
                    <a:pt x="146978" y="792645"/>
                    <a:pt x="153311" y="798945"/>
                    <a:pt x="157131" y="795560"/>
                  </a:cubicBezTo>
                  <a:cubicBezTo>
                    <a:pt x="160717" y="791673"/>
                    <a:pt x="154283" y="785239"/>
                    <a:pt x="150429" y="788858"/>
                  </a:cubicBezTo>
                  <a:moveTo>
                    <a:pt x="166983" y="822569"/>
                  </a:moveTo>
                  <a:cubicBezTo>
                    <a:pt x="163264" y="826021"/>
                    <a:pt x="168826" y="833159"/>
                    <a:pt x="173015" y="829941"/>
                  </a:cubicBezTo>
                  <a:cubicBezTo>
                    <a:pt x="176701" y="826423"/>
                    <a:pt x="171172" y="819285"/>
                    <a:pt x="166983" y="822569"/>
                  </a:cubicBezTo>
                  <a:moveTo>
                    <a:pt x="177539" y="833561"/>
                  </a:moveTo>
                  <a:cubicBezTo>
                    <a:pt x="181962" y="838051"/>
                    <a:pt x="186453" y="842474"/>
                    <a:pt x="191043" y="846864"/>
                  </a:cubicBezTo>
                  <a:cubicBezTo>
                    <a:pt x="190909" y="841871"/>
                    <a:pt x="190742" y="836912"/>
                    <a:pt x="190541" y="831986"/>
                  </a:cubicBezTo>
                  <a:cubicBezTo>
                    <a:pt x="186185" y="832455"/>
                    <a:pt x="181862" y="832957"/>
                    <a:pt x="177539" y="833561"/>
                  </a:cubicBezTo>
                  <a:moveTo>
                    <a:pt x="136154" y="855242"/>
                  </a:moveTo>
                  <a:cubicBezTo>
                    <a:pt x="134713" y="859899"/>
                    <a:pt x="136322" y="861508"/>
                    <a:pt x="141013" y="860100"/>
                  </a:cubicBezTo>
                  <a:cubicBezTo>
                    <a:pt x="142454" y="855342"/>
                    <a:pt x="140846" y="853734"/>
                    <a:pt x="136154" y="855242"/>
                  </a:cubicBezTo>
                  <a:moveTo>
                    <a:pt x="141315" y="863385"/>
                  </a:moveTo>
                  <a:cubicBezTo>
                    <a:pt x="148787" y="879302"/>
                    <a:pt x="162158" y="890997"/>
                    <a:pt x="174724" y="902926"/>
                  </a:cubicBezTo>
                  <a:cubicBezTo>
                    <a:pt x="166011" y="887914"/>
                    <a:pt x="154015" y="875080"/>
                    <a:pt x="141315" y="863385"/>
                  </a:cubicBezTo>
                  <a:moveTo>
                    <a:pt x="172713" y="879603"/>
                  </a:moveTo>
                  <a:cubicBezTo>
                    <a:pt x="178310" y="885702"/>
                    <a:pt x="184006" y="891801"/>
                    <a:pt x="189770" y="897866"/>
                  </a:cubicBezTo>
                  <a:cubicBezTo>
                    <a:pt x="184476" y="891399"/>
                    <a:pt x="178779" y="885300"/>
                    <a:pt x="172713" y="879603"/>
                  </a:cubicBezTo>
                  <a:moveTo>
                    <a:pt x="144364" y="890259"/>
                  </a:moveTo>
                  <a:cubicBezTo>
                    <a:pt x="150831" y="902256"/>
                    <a:pt x="161086" y="911438"/>
                    <a:pt x="171842" y="919648"/>
                  </a:cubicBezTo>
                  <a:cubicBezTo>
                    <a:pt x="163498" y="909126"/>
                    <a:pt x="154216" y="899307"/>
                    <a:pt x="144364" y="890259"/>
                  </a:cubicBezTo>
                  <a:moveTo>
                    <a:pt x="222844" y="906813"/>
                  </a:moveTo>
                  <a:cubicBezTo>
                    <a:pt x="218991" y="909695"/>
                    <a:pt x="223917" y="916297"/>
                    <a:pt x="227737" y="913247"/>
                  </a:cubicBezTo>
                  <a:cubicBezTo>
                    <a:pt x="231557" y="910265"/>
                    <a:pt x="226665" y="903697"/>
                    <a:pt x="222844" y="906813"/>
                  </a:cubicBezTo>
                  <a:moveTo>
                    <a:pt x="262889" y="912745"/>
                  </a:moveTo>
                  <a:cubicBezTo>
                    <a:pt x="255885" y="916230"/>
                    <a:pt x="265670" y="924875"/>
                    <a:pt x="269758" y="919480"/>
                  </a:cubicBezTo>
                  <a:cubicBezTo>
                    <a:pt x="272841" y="915425"/>
                    <a:pt x="266675" y="910801"/>
                    <a:pt x="262889" y="912745"/>
                  </a:cubicBezTo>
                  <a:moveTo>
                    <a:pt x="204816" y="916062"/>
                  </a:moveTo>
                  <a:cubicBezTo>
                    <a:pt x="202738" y="921792"/>
                    <a:pt x="215137" y="925378"/>
                    <a:pt x="215975" y="919112"/>
                  </a:cubicBezTo>
                  <a:cubicBezTo>
                    <a:pt x="214701" y="914789"/>
                    <a:pt x="207999" y="912678"/>
                    <a:pt x="204816" y="916062"/>
                  </a:cubicBezTo>
                  <a:moveTo>
                    <a:pt x="202973" y="930672"/>
                  </a:moveTo>
                  <a:cubicBezTo>
                    <a:pt x="199387" y="934493"/>
                    <a:pt x="205821" y="940926"/>
                    <a:pt x="209675" y="937374"/>
                  </a:cubicBezTo>
                  <a:cubicBezTo>
                    <a:pt x="213093" y="933521"/>
                    <a:pt x="206760" y="927221"/>
                    <a:pt x="202973" y="930672"/>
                  </a:cubicBezTo>
                  <a:moveTo>
                    <a:pt x="222911" y="950343"/>
                  </a:moveTo>
                  <a:cubicBezTo>
                    <a:pt x="219996" y="954431"/>
                    <a:pt x="227067" y="958754"/>
                    <a:pt x="229747" y="954766"/>
                  </a:cubicBezTo>
                  <a:cubicBezTo>
                    <a:pt x="232462" y="950712"/>
                    <a:pt x="225525" y="946456"/>
                    <a:pt x="222911" y="950343"/>
                  </a:cubicBezTo>
                  <a:moveTo>
                    <a:pt x="209910" y="957782"/>
                  </a:moveTo>
                  <a:cubicBezTo>
                    <a:pt x="207128" y="962675"/>
                    <a:pt x="214500" y="970047"/>
                    <a:pt x="219426" y="967299"/>
                  </a:cubicBezTo>
                  <a:cubicBezTo>
                    <a:pt x="221806" y="962474"/>
                    <a:pt x="214701" y="955369"/>
                    <a:pt x="209910" y="957782"/>
                  </a:cubicBezTo>
                  <a:moveTo>
                    <a:pt x="203308" y="968371"/>
                  </a:moveTo>
                  <a:cubicBezTo>
                    <a:pt x="209038" y="977586"/>
                    <a:pt x="217349" y="984691"/>
                    <a:pt x="227167" y="989282"/>
                  </a:cubicBezTo>
                  <a:cubicBezTo>
                    <a:pt x="220633" y="980837"/>
                    <a:pt x="212322" y="974001"/>
                    <a:pt x="203308" y="968371"/>
                  </a:cubicBezTo>
                  <a:moveTo>
                    <a:pt x="231289" y="975207"/>
                  </a:moveTo>
                  <a:cubicBezTo>
                    <a:pt x="241845" y="985796"/>
                    <a:pt x="252869" y="996352"/>
                    <a:pt x="266307" y="1003255"/>
                  </a:cubicBezTo>
                  <a:cubicBezTo>
                    <a:pt x="256455" y="991795"/>
                    <a:pt x="243755" y="983417"/>
                    <a:pt x="231289" y="975207"/>
                  </a:cubicBezTo>
                  <a:moveTo>
                    <a:pt x="271233" y="1003590"/>
                  </a:moveTo>
                  <a:cubicBezTo>
                    <a:pt x="268317" y="1008114"/>
                    <a:pt x="275824" y="1014246"/>
                    <a:pt x="279878" y="1010828"/>
                  </a:cubicBezTo>
                  <a:cubicBezTo>
                    <a:pt x="282760" y="1006238"/>
                    <a:pt x="275254" y="1000105"/>
                    <a:pt x="271233" y="1003590"/>
                  </a:cubicBezTo>
                  <a:moveTo>
                    <a:pt x="466529" y="1012973"/>
                  </a:moveTo>
                  <a:cubicBezTo>
                    <a:pt x="465390" y="1018971"/>
                    <a:pt x="477755" y="1018971"/>
                    <a:pt x="476649" y="1012973"/>
                  </a:cubicBezTo>
                  <a:cubicBezTo>
                    <a:pt x="474672" y="1009388"/>
                    <a:pt x="468473" y="1009388"/>
                    <a:pt x="466529" y="1012973"/>
                  </a:cubicBezTo>
                  <a:moveTo>
                    <a:pt x="329942" y="1026578"/>
                  </a:moveTo>
                  <a:cubicBezTo>
                    <a:pt x="339828" y="1030633"/>
                    <a:pt x="350115" y="1033749"/>
                    <a:pt x="360671" y="1035592"/>
                  </a:cubicBezTo>
                  <a:cubicBezTo>
                    <a:pt x="351121" y="1030532"/>
                    <a:pt x="341269" y="1021384"/>
                    <a:pt x="329942" y="102657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FEC38A31-C82D-4654-B383-F6268A5EEAF2}"/>
                </a:ext>
              </a:extLst>
            </p:cNvPr>
            <p:cNvSpPr/>
            <p:nvPr/>
          </p:nvSpPr>
          <p:spPr>
            <a:xfrm>
              <a:off x="6712083" y="3947898"/>
              <a:ext cx="10169" cy="8869"/>
            </a:xfrm>
            <a:custGeom>
              <a:avLst/>
              <a:gdLst>
                <a:gd name="connsiteX0" fmla="*/ 668 w 10169"/>
                <a:gd name="connsiteY0" fmla="*/ 1901 h 8869"/>
                <a:gd name="connsiteX1" fmla="*/ 9514 w 10169"/>
                <a:gd name="connsiteY1" fmla="*/ 6995 h 8869"/>
                <a:gd name="connsiteX2" fmla="*/ 668 w 10169"/>
                <a:gd name="connsiteY2" fmla="*/ 1901 h 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9" h="8869">
                  <a:moveTo>
                    <a:pt x="668" y="1901"/>
                  </a:moveTo>
                  <a:cubicBezTo>
                    <a:pt x="3784" y="-2690"/>
                    <a:pt x="12631" y="1834"/>
                    <a:pt x="9514" y="6995"/>
                  </a:cubicBezTo>
                  <a:cubicBezTo>
                    <a:pt x="6364" y="11552"/>
                    <a:pt x="-2482" y="6995"/>
                    <a:pt x="668" y="190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C304FED1-3CE1-4D3F-8AD1-D169EA6AB6C1}"/>
                </a:ext>
              </a:extLst>
            </p:cNvPr>
            <p:cNvSpPr/>
            <p:nvPr/>
          </p:nvSpPr>
          <p:spPr>
            <a:xfrm>
              <a:off x="6762513" y="3953918"/>
              <a:ext cx="6365" cy="6713"/>
            </a:xfrm>
            <a:custGeom>
              <a:avLst/>
              <a:gdLst>
                <a:gd name="connsiteX0" fmla="*/ 0 w 6365"/>
                <a:gd name="connsiteY0" fmla="*/ 2181 h 6713"/>
                <a:gd name="connsiteX1" fmla="*/ 1910 w 6365"/>
                <a:gd name="connsiteY1" fmla="*/ 6504 h 6713"/>
                <a:gd name="connsiteX2" fmla="*/ 0 w 6365"/>
                <a:gd name="connsiteY2" fmla="*/ 2181 h 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5" h="6713">
                  <a:moveTo>
                    <a:pt x="0" y="2181"/>
                  </a:moveTo>
                  <a:cubicBezTo>
                    <a:pt x="4725" y="-5158"/>
                    <a:pt x="10589" y="8548"/>
                    <a:pt x="1910" y="6504"/>
                  </a:cubicBezTo>
                  <a:cubicBezTo>
                    <a:pt x="1441" y="5431"/>
                    <a:pt x="503" y="3253"/>
                    <a:pt x="0" y="218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44FF5C06-7027-4640-97BF-A742D00404D8}"/>
                </a:ext>
              </a:extLst>
            </p:cNvPr>
            <p:cNvSpPr/>
            <p:nvPr/>
          </p:nvSpPr>
          <p:spPr>
            <a:xfrm>
              <a:off x="6781659" y="3959008"/>
              <a:ext cx="5893" cy="5893"/>
            </a:xfrm>
            <a:custGeom>
              <a:avLst/>
              <a:gdLst>
                <a:gd name="connsiteX0" fmla="*/ 524 w 5893"/>
                <a:gd name="connsiteY0" fmla="*/ 542 h 5893"/>
                <a:gd name="connsiteX1" fmla="*/ 5383 w 5893"/>
                <a:gd name="connsiteY1" fmla="*/ 5401 h 5893"/>
                <a:gd name="connsiteX2" fmla="*/ 524 w 5893"/>
                <a:gd name="connsiteY2" fmla="*/ 54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3" h="5893">
                  <a:moveTo>
                    <a:pt x="524" y="542"/>
                  </a:moveTo>
                  <a:cubicBezTo>
                    <a:pt x="5215" y="-966"/>
                    <a:pt x="6824" y="676"/>
                    <a:pt x="5383" y="5401"/>
                  </a:cubicBezTo>
                  <a:cubicBezTo>
                    <a:pt x="692" y="6809"/>
                    <a:pt x="-950" y="5200"/>
                    <a:pt x="524" y="54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2253609D-ECAB-4C41-BBC3-37969120808E}"/>
                </a:ext>
              </a:extLst>
            </p:cNvPr>
            <p:cNvSpPr/>
            <p:nvPr/>
          </p:nvSpPr>
          <p:spPr>
            <a:xfrm>
              <a:off x="6512913" y="3975946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CA6D6020-E50E-4622-A44F-28544F40892B}"/>
                </a:ext>
              </a:extLst>
            </p:cNvPr>
            <p:cNvSpPr/>
            <p:nvPr/>
          </p:nvSpPr>
          <p:spPr>
            <a:xfrm>
              <a:off x="6381208" y="4029037"/>
              <a:ext cx="8985" cy="8047"/>
            </a:xfrm>
            <a:custGeom>
              <a:avLst/>
              <a:gdLst>
                <a:gd name="connsiteX0" fmla="*/ 4720 w 8985"/>
                <a:gd name="connsiteY0" fmla="*/ 80 h 8047"/>
                <a:gd name="connsiteX1" fmla="*/ 4318 w 8985"/>
                <a:gd name="connsiteY1" fmla="*/ 7989 h 8047"/>
                <a:gd name="connsiteX2" fmla="*/ 4720 w 8985"/>
                <a:gd name="connsiteY2" fmla="*/ 80 h 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85" h="8047">
                  <a:moveTo>
                    <a:pt x="4720" y="80"/>
                  </a:moveTo>
                  <a:cubicBezTo>
                    <a:pt x="11020" y="-958"/>
                    <a:pt x="9880" y="8425"/>
                    <a:pt x="4318" y="7989"/>
                  </a:cubicBezTo>
                  <a:cubicBezTo>
                    <a:pt x="-2083" y="8860"/>
                    <a:pt x="-876" y="-288"/>
                    <a:pt x="4720" y="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0C4FF20F-8B9D-4AFA-A460-F27334BAE001}"/>
                </a:ext>
              </a:extLst>
            </p:cNvPr>
            <p:cNvSpPr/>
            <p:nvPr/>
          </p:nvSpPr>
          <p:spPr>
            <a:xfrm>
              <a:off x="6309062" y="4083823"/>
              <a:ext cx="10648" cy="10791"/>
            </a:xfrm>
            <a:custGeom>
              <a:avLst/>
              <a:gdLst>
                <a:gd name="connsiteX0" fmla="*/ 6729 w 10648"/>
                <a:gd name="connsiteY0" fmla="*/ 16 h 10791"/>
                <a:gd name="connsiteX1" fmla="*/ 664 w 10648"/>
                <a:gd name="connsiteY1" fmla="*/ 10103 h 10791"/>
                <a:gd name="connsiteX2" fmla="*/ 6729 w 10648"/>
                <a:gd name="connsiteY2" fmla="*/ 16 h 1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8" h="10791">
                  <a:moveTo>
                    <a:pt x="6729" y="16"/>
                  </a:moveTo>
                  <a:cubicBezTo>
                    <a:pt x="16145" y="-553"/>
                    <a:pt x="6360" y="14090"/>
                    <a:pt x="664" y="10103"/>
                  </a:cubicBezTo>
                  <a:cubicBezTo>
                    <a:pt x="-1749" y="5914"/>
                    <a:pt x="2909" y="1156"/>
                    <a:pt x="6729" y="16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47663D6E-708D-4796-BB12-5D1BB657EA2F}"/>
                </a:ext>
              </a:extLst>
            </p:cNvPr>
            <p:cNvSpPr/>
            <p:nvPr/>
          </p:nvSpPr>
          <p:spPr>
            <a:xfrm>
              <a:off x="6553125" y="4116688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6D2E98A5-C438-408F-9831-28BCD52C0A65}"/>
                </a:ext>
              </a:extLst>
            </p:cNvPr>
            <p:cNvSpPr/>
            <p:nvPr/>
          </p:nvSpPr>
          <p:spPr>
            <a:xfrm>
              <a:off x="6491082" y="4148276"/>
              <a:ext cx="6389" cy="6713"/>
            </a:xfrm>
            <a:custGeom>
              <a:avLst/>
              <a:gdLst>
                <a:gd name="connsiteX0" fmla="*/ 0 w 6389"/>
                <a:gd name="connsiteY0" fmla="*/ 2181 h 6713"/>
                <a:gd name="connsiteX1" fmla="*/ 1910 w 6389"/>
                <a:gd name="connsiteY1" fmla="*/ 6504 h 6713"/>
                <a:gd name="connsiteX2" fmla="*/ 0 w 6389"/>
                <a:gd name="connsiteY2" fmla="*/ 2181 h 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9" h="6713">
                  <a:moveTo>
                    <a:pt x="0" y="2181"/>
                  </a:moveTo>
                  <a:cubicBezTo>
                    <a:pt x="4758" y="-5158"/>
                    <a:pt x="10623" y="8548"/>
                    <a:pt x="1910" y="6504"/>
                  </a:cubicBezTo>
                  <a:cubicBezTo>
                    <a:pt x="1441" y="5431"/>
                    <a:pt x="503" y="3253"/>
                    <a:pt x="0" y="218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7FF3301C-6B81-46A6-8D2A-B6725D513EF1}"/>
                </a:ext>
              </a:extLst>
            </p:cNvPr>
            <p:cNvSpPr/>
            <p:nvPr/>
          </p:nvSpPr>
          <p:spPr>
            <a:xfrm>
              <a:off x="6458681" y="4167711"/>
              <a:ext cx="8276" cy="8921"/>
            </a:xfrm>
            <a:custGeom>
              <a:avLst/>
              <a:gdLst>
                <a:gd name="connsiteX0" fmla="*/ 4286 w 8276"/>
                <a:gd name="connsiteY0" fmla="*/ 3 h 8921"/>
                <a:gd name="connsiteX1" fmla="*/ 4017 w 8276"/>
                <a:gd name="connsiteY1" fmla="*/ 8917 h 8921"/>
                <a:gd name="connsiteX2" fmla="*/ 4286 w 8276"/>
                <a:gd name="connsiteY2" fmla="*/ 3 h 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76" h="8921">
                  <a:moveTo>
                    <a:pt x="4286" y="3"/>
                  </a:moveTo>
                  <a:cubicBezTo>
                    <a:pt x="9848" y="-131"/>
                    <a:pt x="9446" y="9151"/>
                    <a:pt x="4017" y="8917"/>
                  </a:cubicBezTo>
                  <a:cubicBezTo>
                    <a:pt x="-1612" y="8950"/>
                    <a:pt x="-1143" y="-198"/>
                    <a:pt x="4286" y="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7A274AD8-8C1F-42D1-A31E-F6AA32625AF7}"/>
                </a:ext>
              </a:extLst>
            </p:cNvPr>
            <p:cNvSpPr/>
            <p:nvPr/>
          </p:nvSpPr>
          <p:spPr>
            <a:xfrm>
              <a:off x="6221377" y="4187059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BAB392EF-1E62-49E0-B9D7-3324B05AE531}"/>
                </a:ext>
              </a:extLst>
            </p:cNvPr>
            <p:cNvSpPr/>
            <p:nvPr/>
          </p:nvSpPr>
          <p:spPr>
            <a:xfrm>
              <a:off x="6231429" y="4187059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9DD52FE6-61F2-4A92-BA48-6D4916DC1127}"/>
                </a:ext>
              </a:extLst>
            </p:cNvPr>
            <p:cNvSpPr/>
            <p:nvPr/>
          </p:nvSpPr>
          <p:spPr>
            <a:xfrm>
              <a:off x="6204236" y="4196265"/>
              <a:ext cx="19971" cy="21647"/>
            </a:xfrm>
            <a:custGeom>
              <a:avLst/>
              <a:gdLst>
                <a:gd name="connsiteX0" fmla="*/ 0 w 19971"/>
                <a:gd name="connsiteY0" fmla="*/ 21648 h 21647"/>
                <a:gd name="connsiteX1" fmla="*/ 16051 w 19971"/>
                <a:gd name="connsiteY1" fmla="*/ 0 h 21647"/>
                <a:gd name="connsiteX2" fmla="*/ 19972 w 19971"/>
                <a:gd name="connsiteY2" fmla="*/ 10690 h 21647"/>
                <a:gd name="connsiteX3" fmla="*/ 0 w 19971"/>
                <a:gd name="connsiteY3" fmla="*/ 21648 h 2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71" h="21647">
                  <a:moveTo>
                    <a:pt x="0" y="21648"/>
                  </a:moveTo>
                  <a:cubicBezTo>
                    <a:pt x="5295" y="14376"/>
                    <a:pt x="10656" y="7171"/>
                    <a:pt x="16051" y="0"/>
                  </a:cubicBezTo>
                  <a:cubicBezTo>
                    <a:pt x="17358" y="3519"/>
                    <a:pt x="18665" y="7104"/>
                    <a:pt x="19972" y="10690"/>
                  </a:cubicBezTo>
                  <a:cubicBezTo>
                    <a:pt x="13337" y="14376"/>
                    <a:pt x="6702" y="18062"/>
                    <a:pt x="0" y="2164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BA412E79-0DD9-40FD-9DD5-3012512A60DF}"/>
                </a:ext>
              </a:extLst>
            </p:cNvPr>
            <p:cNvSpPr/>
            <p:nvPr/>
          </p:nvSpPr>
          <p:spPr>
            <a:xfrm>
              <a:off x="6299103" y="4202498"/>
              <a:ext cx="20982" cy="43428"/>
            </a:xfrm>
            <a:custGeom>
              <a:avLst/>
              <a:gdLst>
                <a:gd name="connsiteX0" fmla="*/ 0 w 20982"/>
                <a:gd name="connsiteY0" fmla="*/ 43429 h 43428"/>
                <a:gd name="connsiteX1" fmla="*/ 20441 w 20982"/>
                <a:gd name="connsiteY1" fmla="*/ 0 h 43428"/>
                <a:gd name="connsiteX2" fmla="*/ 0 w 20982"/>
                <a:gd name="connsiteY2" fmla="*/ 43429 h 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82" h="43428">
                  <a:moveTo>
                    <a:pt x="0" y="43429"/>
                  </a:moveTo>
                  <a:cubicBezTo>
                    <a:pt x="1005" y="26707"/>
                    <a:pt x="11326" y="13236"/>
                    <a:pt x="20441" y="0"/>
                  </a:cubicBezTo>
                  <a:cubicBezTo>
                    <a:pt x="23356" y="18095"/>
                    <a:pt x="14208" y="33711"/>
                    <a:pt x="0" y="43429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272AEED8-9863-4DDB-836C-CC8629D79F91}"/>
                </a:ext>
              </a:extLst>
            </p:cNvPr>
            <p:cNvSpPr/>
            <p:nvPr/>
          </p:nvSpPr>
          <p:spPr>
            <a:xfrm>
              <a:off x="6385995" y="4217778"/>
              <a:ext cx="18195" cy="21044"/>
            </a:xfrm>
            <a:custGeom>
              <a:avLst/>
              <a:gdLst>
                <a:gd name="connsiteX0" fmla="*/ 7372 w 18195"/>
                <a:gd name="connsiteY0" fmla="*/ 168 h 21044"/>
                <a:gd name="connsiteX1" fmla="*/ 18196 w 18195"/>
                <a:gd name="connsiteY1" fmla="*/ 0 h 21044"/>
                <a:gd name="connsiteX2" fmla="*/ 0 w 18195"/>
                <a:gd name="connsiteY2" fmla="*/ 21044 h 21044"/>
                <a:gd name="connsiteX3" fmla="*/ 7372 w 18195"/>
                <a:gd name="connsiteY3" fmla="*/ 168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5" h="21044">
                  <a:moveTo>
                    <a:pt x="7372" y="168"/>
                  </a:moveTo>
                  <a:cubicBezTo>
                    <a:pt x="10086" y="134"/>
                    <a:pt x="15482" y="33"/>
                    <a:pt x="18196" y="0"/>
                  </a:cubicBezTo>
                  <a:cubicBezTo>
                    <a:pt x="12432" y="7272"/>
                    <a:pt x="6400" y="14309"/>
                    <a:pt x="0" y="21044"/>
                  </a:cubicBezTo>
                  <a:cubicBezTo>
                    <a:pt x="2446" y="14074"/>
                    <a:pt x="4993" y="7138"/>
                    <a:pt x="7372" y="16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4858C390-B4E4-42F2-8C23-B31B6E42E4F6}"/>
                </a:ext>
              </a:extLst>
            </p:cNvPr>
            <p:cNvSpPr/>
            <p:nvPr/>
          </p:nvSpPr>
          <p:spPr>
            <a:xfrm>
              <a:off x="6276853" y="4259632"/>
              <a:ext cx="15045" cy="14074"/>
            </a:xfrm>
            <a:custGeom>
              <a:avLst/>
              <a:gdLst>
                <a:gd name="connsiteX0" fmla="*/ 0 w 15045"/>
                <a:gd name="connsiteY0" fmla="*/ 14074 h 14074"/>
                <a:gd name="connsiteX1" fmla="*/ 10254 w 15045"/>
                <a:gd name="connsiteY1" fmla="*/ 0 h 14074"/>
                <a:gd name="connsiteX2" fmla="*/ 15046 w 15045"/>
                <a:gd name="connsiteY2" fmla="*/ 7607 h 14074"/>
                <a:gd name="connsiteX3" fmla="*/ 0 w 15045"/>
                <a:gd name="connsiteY3" fmla="*/ 14074 h 14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5" h="14074">
                  <a:moveTo>
                    <a:pt x="0" y="14074"/>
                  </a:moveTo>
                  <a:cubicBezTo>
                    <a:pt x="3351" y="9316"/>
                    <a:pt x="6769" y="4658"/>
                    <a:pt x="10254" y="0"/>
                  </a:cubicBezTo>
                  <a:cubicBezTo>
                    <a:pt x="11460" y="1910"/>
                    <a:pt x="13840" y="5730"/>
                    <a:pt x="15046" y="7607"/>
                  </a:cubicBezTo>
                  <a:cubicBezTo>
                    <a:pt x="10019" y="9751"/>
                    <a:pt x="5026" y="11930"/>
                    <a:pt x="0" y="1407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8C1D6823-B916-44A1-87C3-9536C076807E}"/>
                </a:ext>
              </a:extLst>
            </p:cNvPr>
            <p:cNvSpPr/>
            <p:nvPr/>
          </p:nvSpPr>
          <p:spPr>
            <a:xfrm>
              <a:off x="6153202" y="4329266"/>
              <a:ext cx="8697" cy="10187"/>
            </a:xfrm>
            <a:custGeom>
              <a:avLst/>
              <a:gdLst>
                <a:gd name="connsiteX0" fmla="*/ 4758 w 8697"/>
                <a:gd name="connsiteY0" fmla="*/ 0 h 10187"/>
                <a:gd name="connsiteX1" fmla="*/ 3953 w 8697"/>
                <a:gd name="connsiteY1" fmla="*/ 10187 h 10187"/>
                <a:gd name="connsiteX2" fmla="*/ 4758 w 8697"/>
                <a:gd name="connsiteY2" fmla="*/ 0 h 1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" h="10187">
                  <a:moveTo>
                    <a:pt x="4758" y="0"/>
                  </a:moveTo>
                  <a:cubicBezTo>
                    <a:pt x="10689" y="302"/>
                    <a:pt x="9516" y="10187"/>
                    <a:pt x="3953" y="10187"/>
                  </a:cubicBezTo>
                  <a:cubicBezTo>
                    <a:pt x="-2011" y="9852"/>
                    <a:pt x="-805" y="-67"/>
                    <a:pt x="4758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5923EF01-E961-4F5C-9A89-CCABFA716589}"/>
                </a:ext>
              </a:extLst>
            </p:cNvPr>
            <p:cNvSpPr/>
            <p:nvPr/>
          </p:nvSpPr>
          <p:spPr>
            <a:xfrm>
              <a:off x="6134033" y="4362642"/>
              <a:ext cx="13538" cy="33912"/>
            </a:xfrm>
            <a:custGeom>
              <a:avLst/>
              <a:gdLst>
                <a:gd name="connsiteX0" fmla="*/ 0 w 13538"/>
                <a:gd name="connsiteY0" fmla="*/ 33912 h 33912"/>
                <a:gd name="connsiteX1" fmla="*/ 13538 w 13538"/>
                <a:gd name="connsiteY1" fmla="*/ 0 h 33912"/>
                <a:gd name="connsiteX2" fmla="*/ 0 w 13538"/>
                <a:gd name="connsiteY2" fmla="*/ 33912 h 3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38" h="33912">
                  <a:moveTo>
                    <a:pt x="0" y="33912"/>
                  </a:moveTo>
                  <a:cubicBezTo>
                    <a:pt x="1474" y="21614"/>
                    <a:pt x="5764" y="9718"/>
                    <a:pt x="13538" y="0"/>
                  </a:cubicBezTo>
                  <a:cubicBezTo>
                    <a:pt x="12064" y="12298"/>
                    <a:pt x="7774" y="24161"/>
                    <a:pt x="0" y="3391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0C303341-C596-4416-9C1C-FC9E277E9E77}"/>
                </a:ext>
              </a:extLst>
            </p:cNvPr>
            <p:cNvSpPr/>
            <p:nvPr/>
          </p:nvSpPr>
          <p:spPr>
            <a:xfrm>
              <a:off x="6312180" y="4364887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0896CDD4-7D48-4C7B-852A-7BB027EA14F6}"/>
                </a:ext>
              </a:extLst>
            </p:cNvPr>
            <p:cNvSpPr/>
            <p:nvPr/>
          </p:nvSpPr>
          <p:spPr>
            <a:xfrm>
              <a:off x="6131226" y="4405099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154CD1B2-D750-4AEE-80B8-B778E6F46F33}"/>
                </a:ext>
              </a:extLst>
            </p:cNvPr>
            <p:cNvSpPr/>
            <p:nvPr/>
          </p:nvSpPr>
          <p:spPr>
            <a:xfrm>
              <a:off x="6126270" y="4421732"/>
              <a:ext cx="7567" cy="8198"/>
            </a:xfrm>
            <a:custGeom>
              <a:avLst/>
              <a:gdLst>
                <a:gd name="connsiteX0" fmla="*/ 1564 w 7567"/>
                <a:gd name="connsiteY0" fmla="*/ 993 h 8198"/>
                <a:gd name="connsiteX1" fmla="*/ 5987 w 7567"/>
                <a:gd name="connsiteY1" fmla="*/ 7192 h 8198"/>
                <a:gd name="connsiteX2" fmla="*/ 1564 w 7567"/>
                <a:gd name="connsiteY2" fmla="*/ 993 h 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7" h="8198">
                  <a:moveTo>
                    <a:pt x="1564" y="993"/>
                  </a:moveTo>
                  <a:cubicBezTo>
                    <a:pt x="5551" y="-2559"/>
                    <a:pt x="10008" y="4344"/>
                    <a:pt x="5987" y="7192"/>
                  </a:cubicBezTo>
                  <a:cubicBezTo>
                    <a:pt x="2100" y="10811"/>
                    <a:pt x="-2458" y="3707"/>
                    <a:pt x="1564" y="9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42B2CC5B-01F3-4F41-8F21-31AAA7BE062E}"/>
                </a:ext>
              </a:extLst>
            </p:cNvPr>
            <p:cNvSpPr/>
            <p:nvPr/>
          </p:nvSpPr>
          <p:spPr>
            <a:xfrm>
              <a:off x="6290331" y="4424964"/>
              <a:ext cx="8560" cy="9077"/>
            </a:xfrm>
            <a:custGeom>
              <a:avLst/>
              <a:gdLst>
                <a:gd name="connsiteX0" fmla="*/ 1870 w 8560"/>
                <a:gd name="connsiteY0" fmla="*/ 945 h 9077"/>
                <a:gd name="connsiteX1" fmla="*/ 6661 w 8560"/>
                <a:gd name="connsiteY1" fmla="*/ 8150 h 9077"/>
                <a:gd name="connsiteX2" fmla="*/ 1870 w 8560"/>
                <a:gd name="connsiteY2" fmla="*/ 945 h 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60" h="9077">
                  <a:moveTo>
                    <a:pt x="1870" y="945"/>
                  </a:moveTo>
                  <a:cubicBezTo>
                    <a:pt x="6427" y="-2708"/>
                    <a:pt x="11353" y="5201"/>
                    <a:pt x="6661" y="8150"/>
                  </a:cubicBezTo>
                  <a:cubicBezTo>
                    <a:pt x="2104" y="11769"/>
                    <a:pt x="-2755" y="3827"/>
                    <a:pt x="1870" y="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434D14CB-D9C0-4CBA-A728-B76838665653}"/>
                </a:ext>
              </a:extLst>
            </p:cNvPr>
            <p:cNvSpPr/>
            <p:nvPr/>
          </p:nvSpPr>
          <p:spPr>
            <a:xfrm>
              <a:off x="7132027" y="4527511"/>
              <a:ext cx="29973" cy="146371"/>
            </a:xfrm>
            <a:custGeom>
              <a:avLst/>
              <a:gdLst>
                <a:gd name="connsiteX0" fmla="*/ 18732 w 29973"/>
                <a:gd name="connsiteY0" fmla="*/ 82233 h 146371"/>
                <a:gd name="connsiteX1" fmla="*/ 26909 w 29973"/>
                <a:gd name="connsiteY1" fmla="*/ 0 h 146371"/>
                <a:gd name="connsiteX2" fmla="*/ 8277 w 29973"/>
                <a:gd name="connsiteY2" fmla="*/ 146372 h 146371"/>
                <a:gd name="connsiteX3" fmla="*/ 17995 w 29973"/>
                <a:gd name="connsiteY3" fmla="*/ 109276 h 146371"/>
                <a:gd name="connsiteX4" fmla="*/ 8109 w 29973"/>
                <a:gd name="connsiteY4" fmla="*/ 113967 h 146371"/>
                <a:gd name="connsiteX5" fmla="*/ 0 w 29973"/>
                <a:gd name="connsiteY5" fmla="*/ 84747 h 146371"/>
                <a:gd name="connsiteX6" fmla="*/ 18732 w 29973"/>
                <a:gd name="connsiteY6" fmla="*/ 82233 h 14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73" h="146371">
                  <a:moveTo>
                    <a:pt x="18732" y="82233"/>
                  </a:moveTo>
                  <a:cubicBezTo>
                    <a:pt x="12667" y="54353"/>
                    <a:pt x="15415" y="26004"/>
                    <a:pt x="26909" y="0"/>
                  </a:cubicBezTo>
                  <a:cubicBezTo>
                    <a:pt x="34013" y="49193"/>
                    <a:pt x="29154" y="100932"/>
                    <a:pt x="8277" y="146372"/>
                  </a:cubicBezTo>
                  <a:cubicBezTo>
                    <a:pt x="10924" y="133839"/>
                    <a:pt x="14644" y="121574"/>
                    <a:pt x="17995" y="109276"/>
                  </a:cubicBezTo>
                  <a:cubicBezTo>
                    <a:pt x="14677" y="110784"/>
                    <a:pt x="11393" y="112359"/>
                    <a:pt x="8109" y="113967"/>
                  </a:cubicBezTo>
                  <a:cubicBezTo>
                    <a:pt x="5496" y="104182"/>
                    <a:pt x="2647" y="94498"/>
                    <a:pt x="0" y="84747"/>
                  </a:cubicBezTo>
                  <a:cubicBezTo>
                    <a:pt x="6199" y="83808"/>
                    <a:pt x="12466" y="83004"/>
                    <a:pt x="18732" y="8223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C8ADBBC6-6D43-4D08-BB13-E53A0BF6A34A}"/>
                </a:ext>
              </a:extLst>
            </p:cNvPr>
            <p:cNvSpPr/>
            <p:nvPr/>
          </p:nvSpPr>
          <p:spPr>
            <a:xfrm>
              <a:off x="6291860" y="4636215"/>
              <a:ext cx="7539" cy="8159"/>
            </a:xfrm>
            <a:custGeom>
              <a:avLst/>
              <a:gdLst>
                <a:gd name="connsiteX0" fmla="*/ 1513 w 7539"/>
                <a:gd name="connsiteY0" fmla="*/ 706 h 8159"/>
                <a:gd name="connsiteX1" fmla="*/ 5936 w 7539"/>
                <a:gd name="connsiteY1" fmla="*/ 7542 h 8159"/>
                <a:gd name="connsiteX2" fmla="*/ 1513 w 7539"/>
                <a:gd name="connsiteY2" fmla="*/ 706 h 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9" h="8159">
                  <a:moveTo>
                    <a:pt x="1513" y="706"/>
                  </a:moveTo>
                  <a:cubicBezTo>
                    <a:pt x="5635" y="-2243"/>
                    <a:pt x="9958" y="4828"/>
                    <a:pt x="5936" y="7542"/>
                  </a:cubicBezTo>
                  <a:cubicBezTo>
                    <a:pt x="1915" y="10257"/>
                    <a:pt x="-2341" y="3286"/>
                    <a:pt x="1513" y="706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17BFD382-30D5-44FC-886F-B8E821A62420}"/>
                </a:ext>
              </a:extLst>
            </p:cNvPr>
            <p:cNvSpPr/>
            <p:nvPr/>
          </p:nvSpPr>
          <p:spPr>
            <a:xfrm>
              <a:off x="6133009" y="4654315"/>
              <a:ext cx="8869" cy="10156"/>
            </a:xfrm>
            <a:custGeom>
              <a:avLst/>
              <a:gdLst>
                <a:gd name="connsiteX0" fmla="*/ 1895 w 8869"/>
                <a:gd name="connsiteY0" fmla="*/ 668 h 10156"/>
                <a:gd name="connsiteX1" fmla="*/ 6989 w 8869"/>
                <a:gd name="connsiteY1" fmla="*/ 9514 h 10156"/>
                <a:gd name="connsiteX2" fmla="*/ 1895 w 8869"/>
                <a:gd name="connsiteY2" fmla="*/ 668 h 1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9" h="10156">
                  <a:moveTo>
                    <a:pt x="1895" y="668"/>
                  </a:moveTo>
                  <a:cubicBezTo>
                    <a:pt x="7022" y="-2482"/>
                    <a:pt x="11546" y="6364"/>
                    <a:pt x="6989" y="9514"/>
                  </a:cubicBezTo>
                  <a:cubicBezTo>
                    <a:pt x="1862" y="12597"/>
                    <a:pt x="-2696" y="3750"/>
                    <a:pt x="1895" y="66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6E397452-C72C-4199-8B29-22F660005169}"/>
                </a:ext>
              </a:extLst>
            </p:cNvPr>
            <p:cNvSpPr/>
            <p:nvPr/>
          </p:nvSpPr>
          <p:spPr>
            <a:xfrm>
              <a:off x="6302320" y="4660311"/>
              <a:ext cx="16486" cy="24428"/>
            </a:xfrm>
            <a:custGeom>
              <a:avLst/>
              <a:gdLst>
                <a:gd name="connsiteX0" fmla="*/ 0 w 16486"/>
                <a:gd name="connsiteY0" fmla="*/ 0 h 24428"/>
                <a:gd name="connsiteX1" fmla="*/ 16487 w 16486"/>
                <a:gd name="connsiteY1" fmla="*/ 24429 h 24428"/>
                <a:gd name="connsiteX2" fmla="*/ 0 w 16486"/>
                <a:gd name="connsiteY2" fmla="*/ 0 h 24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86" h="24428">
                  <a:moveTo>
                    <a:pt x="0" y="0"/>
                  </a:moveTo>
                  <a:cubicBezTo>
                    <a:pt x="7238" y="6802"/>
                    <a:pt x="12901" y="15113"/>
                    <a:pt x="16487" y="24429"/>
                  </a:cubicBezTo>
                  <a:cubicBezTo>
                    <a:pt x="10522" y="16587"/>
                    <a:pt x="5094" y="8310"/>
                    <a:pt x="0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4B568166-397E-48AF-A78C-80189E4F6312}"/>
                </a:ext>
              </a:extLst>
            </p:cNvPr>
            <p:cNvSpPr/>
            <p:nvPr/>
          </p:nvSpPr>
          <p:spPr>
            <a:xfrm>
              <a:off x="7119394" y="4680685"/>
              <a:ext cx="19770" cy="40480"/>
            </a:xfrm>
            <a:custGeom>
              <a:avLst/>
              <a:gdLst>
                <a:gd name="connsiteX0" fmla="*/ 0 w 19770"/>
                <a:gd name="connsiteY0" fmla="*/ 40480 h 40480"/>
                <a:gd name="connsiteX1" fmla="*/ 19771 w 19770"/>
                <a:gd name="connsiteY1" fmla="*/ 0 h 40480"/>
                <a:gd name="connsiteX2" fmla="*/ 0 w 19770"/>
                <a:gd name="connsiteY2" fmla="*/ 40480 h 4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70" h="40480">
                  <a:moveTo>
                    <a:pt x="0" y="40480"/>
                  </a:moveTo>
                  <a:cubicBezTo>
                    <a:pt x="4658" y="26138"/>
                    <a:pt x="10924" y="12231"/>
                    <a:pt x="19771" y="0"/>
                  </a:cubicBezTo>
                  <a:cubicBezTo>
                    <a:pt x="15515" y="14476"/>
                    <a:pt x="8579" y="28081"/>
                    <a:pt x="0" y="404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B846BF18-C987-4F2E-BC5C-20DBD6C6FC67}"/>
                </a:ext>
              </a:extLst>
            </p:cNvPr>
            <p:cNvSpPr/>
            <p:nvPr/>
          </p:nvSpPr>
          <p:spPr>
            <a:xfrm>
              <a:off x="6321915" y="4700636"/>
              <a:ext cx="5701" cy="5684"/>
            </a:xfrm>
            <a:custGeom>
              <a:avLst/>
              <a:gdLst>
                <a:gd name="connsiteX0" fmla="*/ 343 w 5701"/>
                <a:gd name="connsiteY0" fmla="*/ 323 h 5684"/>
                <a:gd name="connsiteX1" fmla="*/ 343 w 5701"/>
                <a:gd name="connsiteY1" fmla="*/ 323 h 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1" h="5684">
                  <a:moveTo>
                    <a:pt x="343" y="323"/>
                  </a:moveTo>
                  <a:cubicBezTo>
                    <a:pt x="13714" y="-2425"/>
                    <a:pt x="-2505" y="13660"/>
                    <a:pt x="343" y="32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15576D22-5AC9-448F-94BD-6D8C110D0ACF}"/>
                </a:ext>
              </a:extLst>
            </p:cNvPr>
            <p:cNvSpPr/>
            <p:nvPr/>
          </p:nvSpPr>
          <p:spPr>
            <a:xfrm>
              <a:off x="7071113" y="4733255"/>
              <a:ext cx="8539" cy="9077"/>
            </a:xfrm>
            <a:custGeom>
              <a:avLst/>
              <a:gdLst>
                <a:gd name="connsiteX0" fmla="*/ 1870 w 8539"/>
                <a:gd name="connsiteY0" fmla="*/ 945 h 9077"/>
                <a:gd name="connsiteX1" fmla="*/ 6661 w 8539"/>
                <a:gd name="connsiteY1" fmla="*/ 8150 h 9077"/>
                <a:gd name="connsiteX2" fmla="*/ 1870 w 8539"/>
                <a:gd name="connsiteY2" fmla="*/ 945 h 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9" h="9077">
                  <a:moveTo>
                    <a:pt x="1870" y="945"/>
                  </a:moveTo>
                  <a:cubicBezTo>
                    <a:pt x="6393" y="-2708"/>
                    <a:pt x="11319" y="5201"/>
                    <a:pt x="6661" y="8150"/>
                  </a:cubicBezTo>
                  <a:cubicBezTo>
                    <a:pt x="2104" y="11769"/>
                    <a:pt x="-2755" y="3827"/>
                    <a:pt x="1870" y="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83149BE1-9241-4BE7-98C6-06FBCD51221E}"/>
                </a:ext>
              </a:extLst>
            </p:cNvPr>
            <p:cNvSpPr/>
            <p:nvPr/>
          </p:nvSpPr>
          <p:spPr>
            <a:xfrm>
              <a:off x="6166866" y="4744388"/>
              <a:ext cx="6876" cy="20943"/>
            </a:xfrm>
            <a:custGeom>
              <a:avLst/>
              <a:gdLst>
                <a:gd name="connsiteX0" fmla="*/ 6876 w 6876"/>
                <a:gd name="connsiteY0" fmla="*/ 20944 h 20943"/>
                <a:gd name="connsiteX1" fmla="*/ 1045 w 6876"/>
                <a:gd name="connsiteY1" fmla="*/ 0 h 20943"/>
                <a:gd name="connsiteX2" fmla="*/ 6876 w 6876"/>
                <a:gd name="connsiteY2" fmla="*/ 20944 h 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" h="20943">
                  <a:moveTo>
                    <a:pt x="6876" y="20944"/>
                  </a:moveTo>
                  <a:cubicBezTo>
                    <a:pt x="1313" y="15113"/>
                    <a:pt x="-1736" y="7908"/>
                    <a:pt x="1045" y="0"/>
                  </a:cubicBezTo>
                  <a:cubicBezTo>
                    <a:pt x="3190" y="6870"/>
                    <a:pt x="5234" y="13840"/>
                    <a:pt x="6876" y="2094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ACE5BC73-E721-4696-A3AC-9DB966F6918E}"/>
                </a:ext>
              </a:extLst>
            </p:cNvPr>
            <p:cNvSpPr/>
            <p:nvPr/>
          </p:nvSpPr>
          <p:spPr>
            <a:xfrm>
              <a:off x="7048185" y="4755010"/>
              <a:ext cx="14107" cy="19234"/>
            </a:xfrm>
            <a:custGeom>
              <a:avLst/>
              <a:gdLst>
                <a:gd name="connsiteX0" fmla="*/ 0 w 14107"/>
                <a:gd name="connsiteY0" fmla="*/ 19235 h 19234"/>
                <a:gd name="connsiteX1" fmla="*/ 14108 w 14107"/>
                <a:gd name="connsiteY1" fmla="*/ 0 h 19234"/>
                <a:gd name="connsiteX2" fmla="*/ 0 w 14107"/>
                <a:gd name="connsiteY2" fmla="*/ 19235 h 1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07" h="19234">
                  <a:moveTo>
                    <a:pt x="0" y="19235"/>
                  </a:moveTo>
                  <a:cubicBezTo>
                    <a:pt x="4088" y="12365"/>
                    <a:pt x="8780" y="5931"/>
                    <a:pt x="14108" y="0"/>
                  </a:cubicBezTo>
                  <a:cubicBezTo>
                    <a:pt x="9952" y="6769"/>
                    <a:pt x="5295" y="13236"/>
                    <a:pt x="0" y="1923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C181FB3C-77C6-4AED-B83A-44C9DB66ABF7}"/>
                </a:ext>
              </a:extLst>
            </p:cNvPr>
            <p:cNvSpPr/>
            <p:nvPr/>
          </p:nvSpPr>
          <p:spPr>
            <a:xfrm>
              <a:off x="7052148" y="4771832"/>
              <a:ext cx="9456" cy="12091"/>
            </a:xfrm>
            <a:custGeom>
              <a:avLst/>
              <a:gdLst>
                <a:gd name="connsiteX0" fmla="*/ 7129 w 9456"/>
                <a:gd name="connsiteY0" fmla="*/ 0 h 12091"/>
                <a:gd name="connsiteX1" fmla="*/ 1030 w 9456"/>
                <a:gd name="connsiteY1" fmla="*/ 11863 h 12091"/>
                <a:gd name="connsiteX2" fmla="*/ 7129 w 9456"/>
                <a:gd name="connsiteY2" fmla="*/ 0 h 12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56" h="12091">
                  <a:moveTo>
                    <a:pt x="7129" y="0"/>
                  </a:moveTo>
                  <a:cubicBezTo>
                    <a:pt x="13094" y="2413"/>
                    <a:pt x="6325" y="13840"/>
                    <a:pt x="1030" y="11863"/>
                  </a:cubicBezTo>
                  <a:cubicBezTo>
                    <a:pt x="-2019" y="7473"/>
                    <a:pt x="2203" y="603"/>
                    <a:pt x="7129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185E7979-AFE7-4758-B80A-56F2B85387F2}"/>
                </a:ext>
              </a:extLst>
            </p:cNvPr>
            <p:cNvSpPr/>
            <p:nvPr/>
          </p:nvSpPr>
          <p:spPr>
            <a:xfrm>
              <a:off x="7062823" y="4772000"/>
              <a:ext cx="9102" cy="12503"/>
            </a:xfrm>
            <a:custGeom>
              <a:avLst/>
              <a:gdLst>
                <a:gd name="connsiteX0" fmla="*/ 6607 w 9102"/>
                <a:gd name="connsiteY0" fmla="*/ 0 h 12503"/>
                <a:gd name="connsiteX1" fmla="*/ 1011 w 9102"/>
                <a:gd name="connsiteY1" fmla="*/ 12265 h 12503"/>
                <a:gd name="connsiteX2" fmla="*/ 6607 w 9102"/>
                <a:gd name="connsiteY2" fmla="*/ 0 h 1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02" h="12503">
                  <a:moveTo>
                    <a:pt x="6607" y="0"/>
                  </a:moveTo>
                  <a:cubicBezTo>
                    <a:pt x="12606" y="2245"/>
                    <a:pt x="6607" y="14342"/>
                    <a:pt x="1011" y="12265"/>
                  </a:cubicBezTo>
                  <a:cubicBezTo>
                    <a:pt x="-1871" y="7975"/>
                    <a:pt x="1849" y="1072"/>
                    <a:pt x="6607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842CE539-E86E-4444-A3FB-20E6D8ADC437}"/>
                </a:ext>
              </a:extLst>
            </p:cNvPr>
            <p:cNvSpPr/>
            <p:nvPr/>
          </p:nvSpPr>
          <p:spPr>
            <a:xfrm>
              <a:off x="7034159" y="4781818"/>
              <a:ext cx="6234" cy="5731"/>
            </a:xfrm>
            <a:custGeom>
              <a:avLst/>
              <a:gdLst>
                <a:gd name="connsiteX0" fmla="*/ 1762 w 6234"/>
                <a:gd name="connsiteY0" fmla="*/ 0 h 5731"/>
                <a:gd name="connsiteX1" fmla="*/ 1762 w 6234"/>
                <a:gd name="connsiteY1" fmla="*/ 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34" h="5731">
                  <a:moveTo>
                    <a:pt x="1762" y="0"/>
                  </a:moveTo>
                  <a:cubicBezTo>
                    <a:pt x="14931" y="2580"/>
                    <a:pt x="-5945" y="11494"/>
                    <a:pt x="1762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94C1D135-862A-44DF-BC8D-DB2AC62102FD}"/>
                </a:ext>
              </a:extLst>
            </p:cNvPr>
            <p:cNvSpPr/>
            <p:nvPr/>
          </p:nvSpPr>
          <p:spPr>
            <a:xfrm>
              <a:off x="7025608" y="4790238"/>
              <a:ext cx="5721" cy="5721"/>
            </a:xfrm>
            <a:custGeom>
              <a:avLst/>
              <a:gdLst>
                <a:gd name="connsiteX0" fmla="*/ 393 w 5721"/>
                <a:gd name="connsiteY0" fmla="*/ 393 h 5721"/>
                <a:gd name="connsiteX1" fmla="*/ 393 w 5721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1" h="5721">
                  <a:moveTo>
                    <a:pt x="393" y="393"/>
                  </a:moveTo>
                  <a:cubicBezTo>
                    <a:pt x="13797" y="-2690"/>
                    <a:pt x="-2690" y="13797"/>
                    <a:pt x="393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AC8FA113-8E1E-462C-AFDB-41D7D1B410D8}"/>
                </a:ext>
              </a:extLst>
            </p:cNvPr>
            <p:cNvSpPr/>
            <p:nvPr/>
          </p:nvSpPr>
          <p:spPr>
            <a:xfrm>
              <a:off x="6907041" y="4807018"/>
              <a:ext cx="140071" cy="119999"/>
            </a:xfrm>
            <a:custGeom>
              <a:avLst/>
              <a:gdLst>
                <a:gd name="connsiteX0" fmla="*/ 80390 w 140071"/>
                <a:gd name="connsiteY0" fmla="*/ 52745 h 119999"/>
                <a:gd name="connsiteX1" fmla="*/ 140072 w 140071"/>
                <a:gd name="connsiteY1" fmla="*/ 0 h 119999"/>
                <a:gd name="connsiteX2" fmla="*/ 0 w 140071"/>
                <a:gd name="connsiteY2" fmla="*/ 119999 h 119999"/>
                <a:gd name="connsiteX3" fmla="*/ 80390 w 140071"/>
                <a:gd name="connsiteY3" fmla="*/ 52745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71" h="119999">
                  <a:moveTo>
                    <a:pt x="80390" y="52745"/>
                  </a:moveTo>
                  <a:cubicBezTo>
                    <a:pt x="103948" y="39542"/>
                    <a:pt x="118759" y="16085"/>
                    <a:pt x="140072" y="0"/>
                  </a:cubicBezTo>
                  <a:cubicBezTo>
                    <a:pt x="103780" y="50198"/>
                    <a:pt x="58408" y="96375"/>
                    <a:pt x="0" y="119999"/>
                  </a:cubicBezTo>
                  <a:cubicBezTo>
                    <a:pt x="19905" y="90377"/>
                    <a:pt x="52242" y="73353"/>
                    <a:pt x="80390" y="527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D8BF9C1C-F516-40C4-8197-4EF422407195}"/>
                </a:ext>
              </a:extLst>
            </p:cNvPr>
            <p:cNvSpPr/>
            <p:nvPr/>
          </p:nvSpPr>
          <p:spPr>
            <a:xfrm>
              <a:off x="6402693" y="4810984"/>
              <a:ext cx="9027" cy="8450"/>
            </a:xfrm>
            <a:custGeom>
              <a:avLst/>
              <a:gdLst>
                <a:gd name="connsiteX0" fmla="*/ 828 w 9027"/>
                <a:gd name="connsiteY0" fmla="*/ 1227 h 8450"/>
                <a:gd name="connsiteX1" fmla="*/ 8200 w 9027"/>
                <a:gd name="connsiteY1" fmla="*/ 7259 h 8450"/>
                <a:gd name="connsiteX2" fmla="*/ 828 w 9027"/>
                <a:gd name="connsiteY2" fmla="*/ 1227 h 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27" h="8450">
                  <a:moveTo>
                    <a:pt x="828" y="1227"/>
                  </a:moveTo>
                  <a:cubicBezTo>
                    <a:pt x="4313" y="-2492"/>
                    <a:pt x="11450" y="3037"/>
                    <a:pt x="8200" y="7259"/>
                  </a:cubicBezTo>
                  <a:cubicBezTo>
                    <a:pt x="4715" y="10912"/>
                    <a:pt x="-2423" y="5383"/>
                    <a:pt x="828" y="122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C4C9803E-F329-403D-B6C2-D39D7CA40E56}"/>
                </a:ext>
              </a:extLst>
            </p:cNvPr>
            <p:cNvSpPr/>
            <p:nvPr/>
          </p:nvSpPr>
          <p:spPr>
            <a:xfrm>
              <a:off x="6425572" y="4830224"/>
              <a:ext cx="6827" cy="6832"/>
            </a:xfrm>
            <a:custGeom>
              <a:avLst/>
              <a:gdLst>
                <a:gd name="connsiteX0" fmla="*/ 635 w 6827"/>
                <a:gd name="connsiteY0" fmla="*/ 653 h 6832"/>
                <a:gd name="connsiteX1" fmla="*/ 6197 w 6827"/>
                <a:gd name="connsiteY1" fmla="*/ 6216 h 6832"/>
                <a:gd name="connsiteX2" fmla="*/ 635 w 6827"/>
                <a:gd name="connsiteY2" fmla="*/ 653 h 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7" h="6832">
                  <a:moveTo>
                    <a:pt x="635" y="653"/>
                  </a:moveTo>
                  <a:cubicBezTo>
                    <a:pt x="6063" y="-1123"/>
                    <a:pt x="7940" y="720"/>
                    <a:pt x="6197" y="6216"/>
                  </a:cubicBezTo>
                  <a:cubicBezTo>
                    <a:pt x="735" y="7925"/>
                    <a:pt x="-1108" y="6082"/>
                    <a:pt x="635" y="65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F6AFEDEA-140F-4278-9685-707AE3118521}"/>
                </a:ext>
              </a:extLst>
            </p:cNvPr>
            <p:cNvSpPr/>
            <p:nvPr/>
          </p:nvSpPr>
          <p:spPr>
            <a:xfrm>
              <a:off x="6982149" y="4830345"/>
              <a:ext cx="8389" cy="8818"/>
            </a:xfrm>
            <a:custGeom>
              <a:avLst/>
              <a:gdLst>
                <a:gd name="connsiteX0" fmla="*/ 3473 w 8389"/>
                <a:gd name="connsiteY0" fmla="*/ 331 h 8818"/>
                <a:gd name="connsiteX1" fmla="*/ 4947 w 8389"/>
                <a:gd name="connsiteY1" fmla="*/ 8474 h 8818"/>
                <a:gd name="connsiteX2" fmla="*/ 3473 w 8389"/>
                <a:gd name="connsiteY2" fmla="*/ 331 h 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89" h="8818">
                  <a:moveTo>
                    <a:pt x="3473" y="331"/>
                  </a:moveTo>
                  <a:cubicBezTo>
                    <a:pt x="9303" y="-1847"/>
                    <a:pt x="10141" y="7401"/>
                    <a:pt x="4947" y="8474"/>
                  </a:cubicBezTo>
                  <a:cubicBezTo>
                    <a:pt x="-850" y="10719"/>
                    <a:pt x="-1822" y="1303"/>
                    <a:pt x="3473" y="33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243199D5-F799-44D5-B8C2-C40D014D26AF}"/>
                </a:ext>
              </a:extLst>
            </p:cNvPr>
            <p:cNvSpPr/>
            <p:nvPr/>
          </p:nvSpPr>
          <p:spPr>
            <a:xfrm>
              <a:off x="6917161" y="4865828"/>
              <a:ext cx="28617" cy="18933"/>
            </a:xfrm>
            <a:custGeom>
              <a:avLst/>
              <a:gdLst>
                <a:gd name="connsiteX0" fmla="*/ 0 w 28617"/>
                <a:gd name="connsiteY0" fmla="*/ 18933 h 18933"/>
                <a:gd name="connsiteX1" fmla="*/ 28618 w 28617"/>
                <a:gd name="connsiteY1" fmla="*/ 0 h 18933"/>
                <a:gd name="connsiteX2" fmla="*/ 0 w 28617"/>
                <a:gd name="connsiteY2" fmla="*/ 18933 h 18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17" h="18933">
                  <a:moveTo>
                    <a:pt x="0" y="18933"/>
                  </a:moveTo>
                  <a:cubicBezTo>
                    <a:pt x="8176" y="10790"/>
                    <a:pt x="17760" y="4055"/>
                    <a:pt x="28618" y="0"/>
                  </a:cubicBezTo>
                  <a:cubicBezTo>
                    <a:pt x="20307" y="7975"/>
                    <a:pt x="10757" y="14644"/>
                    <a:pt x="0" y="1893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BD6D8239-FADE-4559-A191-E792EA5153F2}"/>
                </a:ext>
              </a:extLst>
            </p:cNvPr>
            <p:cNvSpPr/>
            <p:nvPr/>
          </p:nvSpPr>
          <p:spPr>
            <a:xfrm>
              <a:off x="6483773" y="4870452"/>
              <a:ext cx="9369" cy="9544"/>
            </a:xfrm>
            <a:custGeom>
              <a:avLst/>
              <a:gdLst>
                <a:gd name="connsiteX0" fmla="*/ 3187 w 9369"/>
                <a:gd name="connsiteY0" fmla="*/ 335 h 9544"/>
                <a:gd name="connsiteX1" fmla="*/ 6203 w 9369"/>
                <a:gd name="connsiteY1" fmla="*/ 9316 h 9544"/>
                <a:gd name="connsiteX2" fmla="*/ 3187 w 9369"/>
                <a:gd name="connsiteY2" fmla="*/ 335 h 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69" h="9544">
                  <a:moveTo>
                    <a:pt x="3187" y="335"/>
                  </a:moveTo>
                  <a:cubicBezTo>
                    <a:pt x="8817" y="-1910"/>
                    <a:pt x="12201" y="7808"/>
                    <a:pt x="6203" y="9316"/>
                  </a:cubicBezTo>
                  <a:cubicBezTo>
                    <a:pt x="607" y="11092"/>
                    <a:pt x="-2878" y="1977"/>
                    <a:pt x="3187" y="33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D7D76FB3-D0B0-4A32-9504-3E95FFE08656}"/>
                </a:ext>
              </a:extLst>
            </p:cNvPr>
            <p:cNvSpPr/>
            <p:nvPr/>
          </p:nvSpPr>
          <p:spPr>
            <a:xfrm>
              <a:off x="6243410" y="4872932"/>
              <a:ext cx="15950" cy="18765"/>
            </a:xfrm>
            <a:custGeom>
              <a:avLst/>
              <a:gdLst>
                <a:gd name="connsiteX0" fmla="*/ 0 w 15950"/>
                <a:gd name="connsiteY0" fmla="*/ 0 h 18765"/>
                <a:gd name="connsiteX1" fmla="*/ 15951 w 15950"/>
                <a:gd name="connsiteY1" fmla="*/ 18766 h 18765"/>
                <a:gd name="connsiteX2" fmla="*/ 0 w 15950"/>
                <a:gd name="connsiteY2" fmla="*/ 0 h 1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50" h="18765">
                  <a:moveTo>
                    <a:pt x="0" y="0"/>
                  </a:moveTo>
                  <a:cubicBezTo>
                    <a:pt x="6032" y="5563"/>
                    <a:pt x="11427" y="11829"/>
                    <a:pt x="15951" y="18766"/>
                  </a:cubicBezTo>
                  <a:cubicBezTo>
                    <a:pt x="9282" y="13739"/>
                    <a:pt x="3854" y="7339"/>
                    <a:pt x="0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B2B893C3-CD14-4BDA-AEA6-15D0A7B2A162}"/>
                </a:ext>
              </a:extLst>
            </p:cNvPr>
            <p:cNvSpPr/>
            <p:nvPr/>
          </p:nvSpPr>
          <p:spPr>
            <a:xfrm>
              <a:off x="6850242" y="4894043"/>
              <a:ext cx="36626" cy="20373"/>
            </a:xfrm>
            <a:custGeom>
              <a:avLst/>
              <a:gdLst>
                <a:gd name="connsiteX0" fmla="*/ 0 w 36626"/>
                <a:gd name="connsiteY0" fmla="*/ 20374 h 20373"/>
                <a:gd name="connsiteX1" fmla="*/ 36626 w 36626"/>
                <a:gd name="connsiteY1" fmla="*/ 0 h 20373"/>
                <a:gd name="connsiteX2" fmla="*/ 0 w 36626"/>
                <a:gd name="connsiteY2" fmla="*/ 20374 h 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26" h="20373">
                  <a:moveTo>
                    <a:pt x="0" y="20374"/>
                  </a:moveTo>
                  <a:cubicBezTo>
                    <a:pt x="11930" y="13102"/>
                    <a:pt x="23926" y="5864"/>
                    <a:pt x="36626" y="0"/>
                  </a:cubicBezTo>
                  <a:cubicBezTo>
                    <a:pt x="29455" y="13907"/>
                    <a:pt x="14711" y="19101"/>
                    <a:pt x="0" y="2037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495BFF84-3FDF-46FA-8F39-8A6C34ECBEB1}"/>
                </a:ext>
              </a:extLst>
            </p:cNvPr>
            <p:cNvSpPr/>
            <p:nvPr/>
          </p:nvSpPr>
          <p:spPr>
            <a:xfrm>
              <a:off x="6413238" y="4900179"/>
              <a:ext cx="8039" cy="7662"/>
            </a:xfrm>
            <a:custGeom>
              <a:avLst/>
              <a:gdLst>
                <a:gd name="connsiteX0" fmla="*/ 804 w 8039"/>
                <a:gd name="connsiteY0" fmla="*/ 1404 h 7662"/>
                <a:gd name="connsiteX1" fmla="*/ 7238 w 8039"/>
                <a:gd name="connsiteY1" fmla="*/ 6297 h 7662"/>
                <a:gd name="connsiteX2" fmla="*/ 804 w 8039"/>
                <a:gd name="connsiteY2" fmla="*/ 1404 h 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9" h="7662">
                  <a:moveTo>
                    <a:pt x="804" y="1404"/>
                  </a:moveTo>
                  <a:cubicBezTo>
                    <a:pt x="3720" y="-2449"/>
                    <a:pt x="10321" y="2443"/>
                    <a:pt x="7238" y="6297"/>
                  </a:cubicBezTo>
                  <a:cubicBezTo>
                    <a:pt x="4289" y="10083"/>
                    <a:pt x="-2279" y="5191"/>
                    <a:pt x="804" y="140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2E59B9DF-0797-489D-AC69-DF4FECAD688C}"/>
                </a:ext>
              </a:extLst>
            </p:cNvPr>
            <p:cNvSpPr/>
            <p:nvPr/>
          </p:nvSpPr>
          <p:spPr>
            <a:xfrm>
              <a:off x="6897223" y="4907414"/>
              <a:ext cx="19234" cy="14107"/>
            </a:xfrm>
            <a:custGeom>
              <a:avLst/>
              <a:gdLst>
                <a:gd name="connsiteX0" fmla="*/ 0 w 19234"/>
                <a:gd name="connsiteY0" fmla="*/ 14108 h 14107"/>
                <a:gd name="connsiteX1" fmla="*/ 19235 w 19234"/>
                <a:gd name="connsiteY1" fmla="*/ 0 h 14107"/>
                <a:gd name="connsiteX2" fmla="*/ 0 w 19234"/>
                <a:gd name="connsiteY2" fmla="*/ 14108 h 1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4" h="14107">
                  <a:moveTo>
                    <a:pt x="0" y="14108"/>
                  </a:moveTo>
                  <a:cubicBezTo>
                    <a:pt x="5965" y="8780"/>
                    <a:pt x="12432" y="4122"/>
                    <a:pt x="19235" y="0"/>
                  </a:cubicBezTo>
                  <a:cubicBezTo>
                    <a:pt x="13303" y="5295"/>
                    <a:pt x="6836" y="9986"/>
                    <a:pt x="0" y="1410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3882C9B8-8D75-4576-8A08-9206D3D487A9}"/>
                </a:ext>
              </a:extLst>
            </p:cNvPr>
            <p:cNvSpPr/>
            <p:nvPr/>
          </p:nvSpPr>
          <p:spPr>
            <a:xfrm>
              <a:off x="6832828" y="4914244"/>
              <a:ext cx="7920" cy="7716"/>
            </a:xfrm>
            <a:custGeom>
              <a:avLst/>
              <a:gdLst>
                <a:gd name="connsiteX0" fmla="*/ 5451 w 7920"/>
                <a:gd name="connsiteY0" fmla="*/ 273 h 7716"/>
                <a:gd name="connsiteX1" fmla="*/ 2468 w 7920"/>
                <a:gd name="connsiteY1" fmla="*/ 7411 h 7716"/>
                <a:gd name="connsiteX2" fmla="*/ 5451 w 7920"/>
                <a:gd name="connsiteY2" fmla="*/ 273 h 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20" h="7716">
                  <a:moveTo>
                    <a:pt x="5451" y="273"/>
                  </a:moveTo>
                  <a:cubicBezTo>
                    <a:pt x="10511" y="1714"/>
                    <a:pt x="6925" y="9321"/>
                    <a:pt x="2468" y="7411"/>
                  </a:cubicBezTo>
                  <a:cubicBezTo>
                    <a:pt x="-2625" y="5903"/>
                    <a:pt x="1061" y="-1503"/>
                    <a:pt x="5451" y="27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2E2951DC-8689-4AFB-A7C7-29A26EE3E6DE}"/>
                </a:ext>
              </a:extLst>
            </p:cNvPr>
            <p:cNvSpPr/>
            <p:nvPr/>
          </p:nvSpPr>
          <p:spPr>
            <a:xfrm>
              <a:off x="6581268" y="4915724"/>
              <a:ext cx="11032" cy="9528"/>
            </a:xfrm>
            <a:custGeom>
              <a:avLst/>
              <a:gdLst>
                <a:gd name="connsiteX0" fmla="*/ 693 w 11032"/>
                <a:gd name="connsiteY0" fmla="*/ 2245 h 9528"/>
                <a:gd name="connsiteX1" fmla="*/ 10277 w 11032"/>
                <a:gd name="connsiteY1" fmla="*/ 7339 h 9528"/>
                <a:gd name="connsiteX2" fmla="*/ 693 w 11032"/>
                <a:gd name="connsiteY2" fmla="*/ 2245 h 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32" h="9528">
                  <a:moveTo>
                    <a:pt x="693" y="2245"/>
                  </a:moveTo>
                  <a:cubicBezTo>
                    <a:pt x="3877" y="-2882"/>
                    <a:pt x="13829" y="1608"/>
                    <a:pt x="10277" y="7339"/>
                  </a:cubicBezTo>
                  <a:cubicBezTo>
                    <a:pt x="7060" y="12399"/>
                    <a:pt x="-2658" y="7841"/>
                    <a:pt x="693" y="22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D6D66116-A5D7-46CE-A0CB-EFF743796754}"/>
                </a:ext>
              </a:extLst>
            </p:cNvPr>
            <p:cNvSpPr/>
            <p:nvPr/>
          </p:nvSpPr>
          <p:spPr>
            <a:xfrm>
              <a:off x="6768444" y="4919008"/>
              <a:ext cx="51638" cy="17123"/>
            </a:xfrm>
            <a:custGeom>
              <a:avLst/>
              <a:gdLst>
                <a:gd name="connsiteX0" fmla="*/ 0 w 51638"/>
                <a:gd name="connsiteY0" fmla="*/ 17124 h 17123"/>
                <a:gd name="connsiteX1" fmla="*/ 51639 w 51638"/>
                <a:gd name="connsiteY1" fmla="*/ 0 h 17123"/>
                <a:gd name="connsiteX2" fmla="*/ 0 w 51638"/>
                <a:gd name="connsiteY2" fmla="*/ 17124 h 1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38" h="17123">
                  <a:moveTo>
                    <a:pt x="0" y="17124"/>
                  </a:moveTo>
                  <a:cubicBezTo>
                    <a:pt x="16621" y="9852"/>
                    <a:pt x="33644" y="3016"/>
                    <a:pt x="51639" y="0"/>
                  </a:cubicBezTo>
                  <a:cubicBezTo>
                    <a:pt x="36660" y="10958"/>
                    <a:pt x="17961" y="14443"/>
                    <a:pt x="0" y="1712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4D022C97-8968-4834-9191-98F2C17076A9}"/>
                </a:ext>
              </a:extLst>
            </p:cNvPr>
            <p:cNvSpPr/>
            <p:nvPr/>
          </p:nvSpPr>
          <p:spPr>
            <a:xfrm>
              <a:off x="6720022" y="4932211"/>
              <a:ext cx="46947" cy="8344"/>
            </a:xfrm>
            <a:custGeom>
              <a:avLst/>
              <a:gdLst>
                <a:gd name="connsiteX0" fmla="*/ 2614 w 46947"/>
                <a:gd name="connsiteY0" fmla="*/ 0 h 8344"/>
                <a:gd name="connsiteX1" fmla="*/ 46947 w 46947"/>
                <a:gd name="connsiteY1" fmla="*/ 1273 h 8344"/>
                <a:gd name="connsiteX2" fmla="*/ 0 w 46947"/>
                <a:gd name="connsiteY2" fmla="*/ 8344 h 8344"/>
                <a:gd name="connsiteX3" fmla="*/ 2614 w 46947"/>
                <a:gd name="connsiteY3" fmla="*/ 0 h 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47" h="8344">
                  <a:moveTo>
                    <a:pt x="2614" y="0"/>
                  </a:moveTo>
                  <a:cubicBezTo>
                    <a:pt x="17392" y="101"/>
                    <a:pt x="32203" y="0"/>
                    <a:pt x="46947" y="1273"/>
                  </a:cubicBezTo>
                  <a:cubicBezTo>
                    <a:pt x="32170" y="7607"/>
                    <a:pt x="15683" y="6803"/>
                    <a:pt x="0" y="8344"/>
                  </a:cubicBezTo>
                  <a:cubicBezTo>
                    <a:pt x="670" y="6233"/>
                    <a:pt x="1977" y="2078"/>
                    <a:pt x="2614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390EE518-EA17-4A2B-9049-C93682FB1455}"/>
                </a:ext>
              </a:extLst>
            </p:cNvPr>
            <p:cNvSpPr/>
            <p:nvPr/>
          </p:nvSpPr>
          <p:spPr>
            <a:xfrm>
              <a:off x="6957474" y="4933853"/>
              <a:ext cx="22719" cy="18128"/>
            </a:xfrm>
            <a:custGeom>
              <a:avLst/>
              <a:gdLst>
                <a:gd name="connsiteX0" fmla="*/ 0 w 22719"/>
                <a:gd name="connsiteY0" fmla="*/ 18129 h 18128"/>
                <a:gd name="connsiteX1" fmla="*/ 22720 w 22719"/>
                <a:gd name="connsiteY1" fmla="*/ 0 h 18128"/>
                <a:gd name="connsiteX2" fmla="*/ 0 w 22719"/>
                <a:gd name="connsiteY2" fmla="*/ 18129 h 18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19" h="18128">
                  <a:moveTo>
                    <a:pt x="0" y="18129"/>
                  </a:moveTo>
                  <a:cubicBezTo>
                    <a:pt x="6367" y="10723"/>
                    <a:pt x="14074" y="4624"/>
                    <a:pt x="22720" y="0"/>
                  </a:cubicBezTo>
                  <a:cubicBezTo>
                    <a:pt x="16152" y="7205"/>
                    <a:pt x="8478" y="13337"/>
                    <a:pt x="0" y="18129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FE027316-884E-4D1A-B909-DED2F4DB46B4}"/>
                </a:ext>
              </a:extLst>
            </p:cNvPr>
            <p:cNvSpPr/>
            <p:nvPr/>
          </p:nvSpPr>
          <p:spPr>
            <a:xfrm>
              <a:off x="6314965" y="4944841"/>
              <a:ext cx="9704" cy="9425"/>
            </a:xfrm>
            <a:custGeom>
              <a:avLst/>
              <a:gdLst>
                <a:gd name="connsiteX0" fmla="*/ 1127 w 9704"/>
                <a:gd name="connsiteY0" fmla="*/ 1310 h 9425"/>
                <a:gd name="connsiteX1" fmla="*/ 8600 w 9704"/>
                <a:gd name="connsiteY1" fmla="*/ 8079 h 9425"/>
                <a:gd name="connsiteX2" fmla="*/ 1127 w 9704"/>
                <a:gd name="connsiteY2" fmla="*/ 1310 h 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04" h="9425">
                  <a:moveTo>
                    <a:pt x="1127" y="1310"/>
                  </a:moveTo>
                  <a:cubicBezTo>
                    <a:pt x="5048" y="-2812"/>
                    <a:pt x="12521" y="3723"/>
                    <a:pt x="8600" y="8079"/>
                  </a:cubicBezTo>
                  <a:cubicBezTo>
                    <a:pt x="4579" y="12301"/>
                    <a:pt x="-2827" y="5633"/>
                    <a:pt x="1127" y="131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EB24E59F-045A-459A-9AD9-FE5935F5300C}"/>
                </a:ext>
              </a:extLst>
            </p:cNvPr>
            <p:cNvSpPr/>
            <p:nvPr/>
          </p:nvSpPr>
          <p:spPr>
            <a:xfrm>
              <a:off x="6672036" y="4945810"/>
              <a:ext cx="6365" cy="6711"/>
            </a:xfrm>
            <a:custGeom>
              <a:avLst/>
              <a:gdLst>
                <a:gd name="connsiteX0" fmla="*/ 0 w 6365"/>
                <a:gd name="connsiteY0" fmla="*/ 2184 h 6711"/>
                <a:gd name="connsiteX1" fmla="*/ 1910 w 6365"/>
                <a:gd name="connsiteY1" fmla="*/ 6507 h 6711"/>
                <a:gd name="connsiteX2" fmla="*/ 0 w 6365"/>
                <a:gd name="connsiteY2" fmla="*/ 2184 h 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5" h="6711">
                  <a:moveTo>
                    <a:pt x="0" y="2184"/>
                  </a:moveTo>
                  <a:cubicBezTo>
                    <a:pt x="4725" y="-5154"/>
                    <a:pt x="10589" y="8518"/>
                    <a:pt x="1910" y="6507"/>
                  </a:cubicBezTo>
                  <a:cubicBezTo>
                    <a:pt x="1441" y="5435"/>
                    <a:pt x="503" y="3257"/>
                    <a:pt x="0" y="218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60FE0743-8CAC-4B32-8E98-3E5DC2CDBE1F}"/>
                </a:ext>
              </a:extLst>
            </p:cNvPr>
            <p:cNvSpPr/>
            <p:nvPr/>
          </p:nvSpPr>
          <p:spPr>
            <a:xfrm>
              <a:off x="6343889" y="4951695"/>
              <a:ext cx="10611" cy="10612"/>
            </a:xfrm>
            <a:custGeom>
              <a:avLst/>
              <a:gdLst>
                <a:gd name="connsiteX0" fmla="*/ 486 w 10611"/>
                <a:gd name="connsiteY0" fmla="*/ 622 h 10612"/>
                <a:gd name="connsiteX1" fmla="*/ 10003 w 10611"/>
                <a:gd name="connsiteY1" fmla="*/ 10139 h 10612"/>
                <a:gd name="connsiteX2" fmla="*/ 486 w 10611"/>
                <a:gd name="connsiteY2" fmla="*/ 622 h 1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11" h="10612">
                  <a:moveTo>
                    <a:pt x="486" y="622"/>
                  </a:moveTo>
                  <a:cubicBezTo>
                    <a:pt x="5412" y="-2193"/>
                    <a:pt x="12784" y="5179"/>
                    <a:pt x="10003" y="10139"/>
                  </a:cubicBezTo>
                  <a:cubicBezTo>
                    <a:pt x="5178" y="12518"/>
                    <a:pt x="-1927" y="5414"/>
                    <a:pt x="486" y="62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EAE8394E-7315-47A0-8CD3-649D1C0B8EE1}"/>
                </a:ext>
              </a:extLst>
            </p:cNvPr>
            <p:cNvSpPr/>
            <p:nvPr/>
          </p:nvSpPr>
          <p:spPr>
            <a:xfrm>
              <a:off x="6659476" y="4976968"/>
              <a:ext cx="10319" cy="10493"/>
            </a:xfrm>
            <a:custGeom>
              <a:avLst/>
              <a:gdLst>
                <a:gd name="connsiteX0" fmla="*/ 1568 w 10319"/>
                <a:gd name="connsiteY0" fmla="*/ 1822 h 10493"/>
                <a:gd name="connsiteX1" fmla="*/ 8740 w 10319"/>
                <a:gd name="connsiteY1" fmla="*/ 8591 h 10493"/>
                <a:gd name="connsiteX2" fmla="*/ 1568 w 10319"/>
                <a:gd name="connsiteY2" fmla="*/ 1822 h 1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9" h="10493">
                  <a:moveTo>
                    <a:pt x="1568" y="1822"/>
                  </a:moveTo>
                  <a:cubicBezTo>
                    <a:pt x="5891" y="-3439"/>
                    <a:pt x="13665" y="3900"/>
                    <a:pt x="8740" y="8591"/>
                  </a:cubicBezTo>
                  <a:cubicBezTo>
                    <a:pt x="4517" y="14087"/>
                    <a:pt x="-3358" y="6380"/>
                    <a:pt x="1568" y="182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FE83B047-D31E-411C-AF00-72DF5D377328}"/>
                </a:ext>
              </a:extLst>
            </p:cNvPr>
            <p:cNvSpPr/>
            <p:nvPr/>
          </p:nvSpPr>
          <p:spPr>
            <a:xfrm>
              <a:off x="6896731" y="4982194"/>
              <a:ext cx="10439" cy="8889"/>
            </a:xfrm>
            <a:custGeom>
              <a:avLst/>
              <a:gdLst>
                <a:gd name="connsiteX0" fmla="*/ 8366 w 10439"/>
                <a:gd name="connsiteY0" fmla="*/ 182 h 8889"/>
                <a:gd name="connsiteX1" fmla="*/ 491 w 10439"/>
                <a:gd name="connsiteY1" fmla="*/ 7588 h 8889"/>
                <a:gd name="connsiteX2" fmla="*/ 8366 w 10439"/>
                <a:gd name="connsiteY2" fmla="*/ 182 h 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39" h="8889">
                  <a:moveTo>
                    <a:pt x="8366" y="182"/>
                  </a:moveTo>
                  <a:cubicBezTo>
                    <a:pt x="14800" y="3667"/>
                    <a:pt x="4580" y="12111"/>
                    <a:pt x="491" y="7588"/>
                  </a:cubicBezTo>
                  <a:cubicBezTo>
                    <a:pt x="-1787" y="3198"/>
                    <a:pt x="4378" y="-924"/>
                    <a:pt x="8366" y="18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01328421-E33D-48C5-BCF1-C1284398179D}"/>
                </a:ext>
              </a:extLst>
            </p:cNvPr>
            <p:cNvSpPr/>
            <p:nvPr/>
          </p:nvSpPr>
          <p:spPr>
            <a:xfrm>
              <a:off x="6729260" y="4984254"/>
              <a:ext cx="11545" cy="9579"/>
            </a:xfrm>
            <a:custGeom>
              <a:avLst/>
              <a:gdLst>
                <a:gd name="connsiteX0" fmla="*/ 5708 w 11545"/>
                <a:gd name="connsiteY0" fmla="*/ 634 h 9579"/>
                <a:gd name="connsiteX1" fmla="*/ 3730 w 11545"/>
                <a:gd name="connsiteY1" fmla="*/ 9548 h 9579"/>
                <a:gd name="connsiteX2" fmla="*/ 5708 w 11545"/>
                <a:gd name="connsiteY2" fmla="*/ 634 h 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45" h="9579">
                  <a:moveTo>
                    <a:pt x="5708" y="634"/>
                  </a:moveTo>
                  <a:cubicBezTo>
                    <a:pt x="16096" y="-2985"/>
                    <a:pt x="10835" y="10084"/>
                    <a:pt x="3730" y="9548"/>
                  </a:cubicBezTo>
                  <a:cubicBezTo>
                    <a:pt x="-3508" y="10185"/>
                    <a:pt x="1251" y="936"/>
                    <a:pt x="5708" y="63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871FF766-6F2D-4CEE-9EFD-1AA48CF23491}"/>
                </a:ext>
              </a:extLst>
            </p:cNvPr>
            <p:cNvSpPr/>
            <p:nvPr/>
          </p:nvSpPr>
          <p:spPr>
            <a:xfrm>
              <a:off x="6463328" y="4991111"/>
              <a:ext cx="5879" cy="5897"/>
            </a:xfrm>
            <a:custGeom>
              <a:avLst/>
              <a:gdLst>
                <a:gd name="connsiteX0" fmla="*/ 510 w 5879"/>
                <a:gd name="connsiteY0" fmla="*/ 547 h 5897"/>
                <a:gd name="connsiteX1" fmla="*/ 5369 w 5879"/>
                <a:gd name="connsiteY1" fmla="*/ 5406 h 5897"/>
                <a:gd name="connsiteX2" fmla="*/ 510 w 5879"/>
                <a:gd name="connsiteY2" fmla="*/ 547 h 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9" h="5897">
                  <a:moveTo>
                    <a:pt x="510" y="547"/>
                  </a:moveTo>
                  <a:cubicBezTo>
                    <a:pt x="5202" y="-961"/>
                    <a:pt x="6810" y="647"/>
                    <a:pt x="5369" y="5406"/>
                  </a:cubicBezTo>
                  <a:cubicBezTo>
                    <a:pt x="678" y="6813"/>
                    <a:pt x="-931" y="5205"/>
                    <a:pt x="510" y="54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2C2D0CD0-1C4E-4F77-A7AC-998ADCDD5FF5}"/>
                </a:ext>
              </a:extLst>
            </p:cNvPr>
            <p:cNvSpPr/>
            <p:nvPr/>
          </p:nvSpPr>
          <p:spPr>
            <a:xfrm>
              <a:off x="6821532" y="4994875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5B243EB4-42F9-444A-A3A4-689A590EACC9}"/>
                </a:ext>
              </a:extLst>
            </p:cNvPr>
            <p:cNvSpPr/>
            <p:nvPr/>
          </p:nvSpPr>
          <p:spPr>
            <a:xfrm>
              <a:off x="6546164" y="4997092"/>
              <a:ext cx="14182" cy="7817"/>
            </a:xfrm>
            <a:custGeom>
              <a:avLst/>
              <a:gdLst>
                <a:gd name="connsiteX0" fmla="*/ 8 w 14182"/>
                <a:gd name="connsiteY0" fmla="*/ 1670 h 7817"/>
                <a:gd name="connsiteX1" fmla="*/ 14183 w 14182"/>
                <a:gd name="connsiteY1" fmla="*/ 4887 h 7817"/>
                <a:gd name="connsiteX2" fmla="*/ 8 w 14182"/>
                <a:gd name="connsiteY2" fmla="*/ 1670 h 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82" h="7817">
                  <a:moveTo>
                    <a:pt x="8" y="1670"/>
                  </a:moveTo>
                  <a:cubicBezTo>
                    <a:pt x="4163" y="-1647"/>
                    <a:pt x="11703" y="263"/>
                    <a:pt x="14183" y="4887"/>
                  </a:cubicBezTo>
                  <a:cubicBezTo>
                    <a:pt x="12407" y="10550"/>
                    <a:pt x="-361" y="7199"/>
                    <a:pt x="8" y="167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385ABABE-5F42-4F6C-9C16-76FB9741AC5A}"/>
                </a:ext>
              </a:extLst>
            </p:cNvPr>
            <p:cNvSpPr/>
            <p:nvPr/>
          </p:nvSpPr>
          <p:spPr>
            <a:xfrm>
              <a:off x="6816330" y="5003788"/>
              <a:ext cx="22853" cy="14945"/>
            </a:xfrm>
            <a:custGeom>
              <a:avLst/>
              <a:gdLst>
                <a:gd name="connsiteX0" fmla="*/ 0 w 22853"/>
                <a:gd name="connsiteY0" fmla="*/ 14945 h 14945"/>
                <a:gd name="connsiteX1" fmla="*/ 22854 w 22853"/>
                <a:gd name="connsiteY1" fmla="*/ 0 h 14945"/>
                <a:gd name="connsiteX2" fmla="*/ 0 w 22853"/>
                <a:gd name="connsiteY2" fmla="*/ 14945 h 1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" h="14945">
                  <a:moveTo>
                    <a:pt x="0" y="14945"/>
                  </a:moveTo>
                  <a:cubicBezTo>
                    <a:pt x="6601" y="8545"/>
                    <a:pt x="14376" y="3552"/>
                    <a:pt x="22854" y="0"/>
                  </a:cubicBezTo>
                  <a:cubicBezTo>
                    <a:pt x="16252" y="6367"/>
                    <a:pt x="8444" y="11360"/>
                    <a:pt x="0" y="14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0BEADE29-504D-40BF-B10E-FD903B38ED0A}"/>
                </a:ext>
              </a:extLst>
            </p:cNvPr>
            <p:cNvSpPr/>
            <p:nvPr/>
          </p:nvSpPr>
          <p:spPr>
            <a:xfrm>
              <a:off x="6779976" y="5017581"/>
              <a:ext cx="8974" cy="8047"/>
            </a:xfrm>
            <a:custGeom>
              <a:avLst/>
              <a:gdLst>
                <a:gd name="connsiteX0" fmla="*/ 4720 w 8974"/>
                <a:gd name="connsiteY0" fmla="*/ 80 h 8047"/>
                <a:gd name="connsiteX1" fmla="*/ 4318 w 8974"/>
                <a:gd name="connsiteY1" fmla="*/ 7989 h 8047"/>
                <a:gd name="connsiteX2" fmla="*/ 4720 w 8974"/>
                <a:gd name="connsiteY2" fmla="*/ 80 h 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4" h="8047">
                  <a:moveTo>
                    <a:pt x="4720" y="80"/>
                  </a:moveTo>
                  <a:cubicBezTo>
                    <a:pt x="11020" y="-958"/>
                    <a:pt x="9847" y="8425"/>
                    <a:pt x="4318" y="7989"/>
                  </a:cubicBezTo>
                  <a:cubicBezTo>
                    <a:pt x="-2083" y="8860"/>
                    <a:pt x="-876" y="-322"/>
                    <a:pt x="4720" y="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BA82B9F9-706A-4FEF-9449-B6F5AA94E649}"/>
                </a:ext>
              </a:extLst>
            </p:cNvPr>
            <p:cNvSpPr/>
            <p:nvPr/>
          </p:nvSpPr>
          <p:spPr>
            <a:xfrm>
              <a:off x="6667110" y="5023316"/>
              <a:ext cx="49159" cy="7249"/>
            </a:xfrm>
            <a:custGeom>
              <a:avLst/>
              <a:gdLst>
                <a:gd name="connsiteX0" fmla="*/ 0 w 49159"/>
                <a:gd name="connsiteY0" fmla="*/ 7247 h 7249"/>
                <a:gd name="connsiteX1" fmla="*/ 49159 w 49159"/>
                <a:gd name="connsiteY1" fmla="*/ 1717 h 7249"/>
                <a:gd name="connsiteX2" fmla="*/ 0 w 49159"/>
                <a:gd name="connsiteY2" fmla="*/ 7247 h 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159" h="7249">
                  <a:moveTo>
                    <a:pt x="0" y="7247"/>
                  </a:moveTo>
                  <a:cubicBezTo>
                    <a:pt x="15348" y="109"/>
                    <a:pt x="32639" y="-1801"/>
                    <a:pt x="49159" y="1717"/>
                  </a:cubicBezTo>
                  <a:cubicBezTo>
                    <a:pt x="33007" y="5269"/>
                    <a:pt x="16520" y="7347"/>
                    <a:pt x="0" y="724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D481414-F721-4D1B-B309-F4CE5F7DB0DD}"/>
              </a:ext>
            </a:extLst>
          </p:cNvPr>
          <p:cNvGrpSpPr/>
          <p:nvPr/>
        </p:nvGrpSpPr>
        <p:grpSpPr>
          <a:xfrm>
            <a:off x="5478334" y="-2431472"/>
            <a:ext cx="1235331" cy="4114543"/>
            <a:chOff x="5478334" y="-2431472"/>
            <a:chExt cx="1235331" cy="4114543"/>
          </a:xfrm>
        </p:grpSpPr>
        <p:sp>
          <p:nvSpPr>
            <p:cNvPr id="5" name="缺角矩形 4">
              <a:extLst>
                <a:ext uri="{FF2B5EF4-FFF2-40B4-BE49-F238E27FC236}">
                  <a16:creationId xmlns:a16="http://schemas.microsoft.com/office/drawing/2014/main" id="{EAAD9F01-7BD6-4101-99AA-994506FF3412}"/>
                </a:ext>
              </a:extLst>
            </p:cNvPr>
            <p:cNvSpPr/>
            <p:nvPr/>
          </p:nvSpPr>
          <p:spPr>
            <a:xfrm rot="5400000">
              <a:off x="4038728" y="-991866"/>
              <a:ext cx="4114543" cy="1235331"/>
            </a:xfrm>
            <a:prstGeom prst="plaque">
              <a:avLst/>
            </a:prstGeom>
            <a:blipFill>
              <a:blip r:embed="rId2">
                <a:alphaModFix amt="5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C47DB238-934B-45FC-8D32-7858D9367ED6}"/>
                </a:ext>
              </a:extLst>
            </p:cNvPr>
            <p:cNvSpPr txBox="1"/>
            <p:nvPr/>
          </p:nvSpPr>
          <p:spPr>
            <a:xfrm>
              <a:off x="5531743" y="254091"/>
              <a:ext cx="1128514" cy="135421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chemeClr val="bg1"/>
                  </a:solidFill>
                  <a:latin typeface="+mj-ea"/>
                  <a:ea typeface="+mj-ea"/>
                </a:rPr>
                <a:t>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685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任意多边形: 形状 154">
            <a:extLst>
              <a:ext uri="{FF2B5EF4-FFF2-40B4-BE49-F238E27FC236}">
                <a16:creationId xmlns:a16="http://schemas.microsoft.com/office/drawing/2014/main" id="{3061407A-6B1B-4C75-9722-7A42918D2A3B}"/>
              </a:ext>
            </a:extLst>
          </p:cNvPr>
          <p:cNvSpPr/>
          <p:nvPr/>
        </p:nvSpPr>
        <p:spPr>
          <a:xfrm>
            <a:off x="6537965" y="3057111"/>
            <a:ext cx="1529435" cy="743778"/>
          </a:xfrm>
          <a:custGeom>
            <a:avLst/>
            <a:gdLst>
              <a:gd name="connsiteX0" fmla="*/ 2009005 w 2009005"/>
              <a:gd name="connsiteY0" fmla="*/ 760391 h 976997"/>
              <a:gd name="connsiteX1" fmla="*/ 1954084 w 2009005"/>
              <a:gd name="connsiteY1" fmla="*/ 714196 h 976997"/>
              <a:gd name="connsiteX2" fmla="*/ 1938172 w 2009005"/>
              <a:gd name="connsiteY2" fmla="*/ 682372 h 976997"/>
              <a:gd name="connsiteX3" fmla="*/ 1902755 w 2009005"/>
              <a:gd name="connsiteY3" fmla="*/ 637716 h 976997"/>
              <a:gd name="connsiteX4" fmla="*/ 1786753 w 2009005"/>
              <a:gd name="connsiteY4" fmla="*/ 644902 h 976997"/>
              <a:gd name="connsiteX5" fmla="*/ 1668698 w 2009005"/>
              <a:gd name="connsiteY5" fmla="*/ 626424 h 976997"/>
              <a:gd name="connsiteX6" fmla="*/ 1656892 w 2009005"/>
              <a:gd name="connsiteY6" fmla="*/ 640796 h 976997"/>
              <a:gd name="connsiteX7" fmla="*/ 1624555 w 2009005"/>
              <a:gd name="connsiteY7" fmla="*/ 698284 h 976997"/>
              <a:gd name="connsiteX8" fmla="*/ 1627121 w 2009005"/>
              <a:gd name="connsiteY8" fmla="*/ 706496 h 976997"/>
              <a:gd name="connsiteX9" fmla="*/ 1630201 w 2009005"/>
              <a:gd name="connsiteY9" fmla="*/ 721895 h 976997"/>
              <a:gd name="connsiteX10" fmla="*/ 1620962 w 2009005"/>
              <a:gd name="connsiteY10" fmla="*/ 726514 h 976997"/>
              <a:gd name="connsiteX11" fmla="*/ 1614803 w 2009005"/>
              <a:gd name="connsiteY11" fmla="*/ 724461 h 976997"/>
              <a:gd name="connsiteX12" fmla="*/ 1602997 w 2009005"/>
              <a:gd name="connsiteY12" fmla="*/ 696231 h 976997"/>
              <a:gd name="connsiteX13" fmla="*/ 1640467 w 2009005"/>
              <a:gd name="connsiteY13" fmla="*/ 626937 h 976997"/>
              <a:gd name="connsiteX14" fmla="*/ 1670751 w 2009005"/>
              <a:gd name="connsiteY14" fmla="*/ 580742 h 976997"/>
              <a:gd name="connsiteX15" fmla="*/ 1653299 w 2009005"/>
              <a:gd name="connsiteY15" fmla="*/ 505289 h 976997"/>
              <a:gd name="connsiteX16" fmla="*/ 1489048 w 2009005"/>
              <a:gd name="connsiteY16" fmla="*/ 466792 h 976997"/>
              <a:gd name="connsiteX17" fmla="*/ 1452605 w 2009005"/>
              <a:gd name="connsiteY17" fmla="*/ 500156 h 976997"/>
              <a:gd name="connsiteX18" fmla="*/ 1355081 w 2009005"/>
              <a:gd name="connsiteY18" fmla="*/ 565343 h 976997"/>
              <a:gd name="connsiteX19" fmla="*/ 1342762 w 2009005"/>
              <a:gd name="connsiteY19" fmla="*/ 564317 h 976997"/>
              <a:gd name="connsiteX20" fmla="*/ 1327877 w 2009005"/>
              <a:gd name="connsiteY20" fmla="*/ 564317 h 976997"/>
              <a:gd name="connsiteX21" fmla="*/ 1327877 w 2009005"/>
              <a:gd name="connsiteY21" fmla="*/ 566370 h 976997"/>
              <a:gd name="connsiteX22" fmla="*/ 1328903 w 2009005"/>
              <a:gd name="connsiteY22" fmla="*/ 589467 h 976997"/>
              <a:gd name="connsiteX23" fmla="*/ 1317611 w 2009005"/>
              <a:gd name="connsiteY23" fmla="*/ 667487 h 976997"/>
              <a:gd name="connsiteX24" fmla="*/ 1126669 w 2009005"/>
              <a:gd name="connsiteY24" fmla="*/ 768604 h 976997"/>
              <a:gd name="connsiteX25" fmla="*/ 1117430 w 2009005"/>
              <a:gd name="connsiteY25" fmla="*/ 768604 h 976997"/>
              <a:gd name="connsiteX26" fmla="*/ 906983 w 2009005"/>
              <a:gd name="connsiteY26" fmla="*/ 653115 h 976997"/>
              <a:gd name="connsiteX27" fmla="*/ 911603 w 2009005"/>
              <a:gd name="connsiteY27" fmla="*/ 638229 h 976997"/>
              <a:gd name="connsiteX28" fmla="*/ 926488 w 2009005"/>
              <a:gd name="connsiteY28" fmla="*/ 642849 h 976997"/>
              <a:gd name="connsiteX29" fmla="*/ 1125642 w 2009005"/>
              <a:gd name="connsiteY29" fmla="*/ 746019 h 976997"/>
              <a:gd name="connsiteX30" fmla="*/ 1298106 w 2009005"/>
              <a:gd name="connsiteY30" fmla="*/ 655681 h 976997"/>
              <a:gd name="connsiteX31" fmla="*/ 1306832 w 2009005"/>
              <a:gd name="connsiteY31" fmla="*/ 590494 h 976997"/>
              <a:gd name="connsiteX32" fmla="*/ 1305292 w 2009005"/>
              <a:gd name="connsiteY32" fmla="*/ 566370 h 976997"/>
              <a:gd name="connsiteX33" fmla="*/ 1312478 w 2009005"/>
              <a:gd name="connsiteY33" fmla="*/ 547378 h 976997"/>
              <a:gd name="connsiteX34" fmla="*/ 1344302 w 2009005"/>
              <a:gd name="connsiteY34" fmla="*/ 542245 h 976997"/>
              <a:gd name="connsiteX35" fmla="*/ 1353541 w 2009005"/>
              <a:gd name="connsiteY35" fmla="*/ 542759 h 976997"/>
              <a:gd name="connsiteX36" fmla="*/ 1430534 w 2009005"/>
              <a:gd name="connsiteY36" fmla="*/ 492970 h 976997"/>
              <a:gd name="connsiteX37" fmla="*/ 1431560 w 2009005"/>
              <a:gd name="connsiteY37" fmla="*/ 490917 h 976997"/>
              <a:gd name="connsiteX38" fmla="*/ 1432587 w 2009005"/>
              <a:gd name="connsiteY38" fmla="*/ 488864 h 976997"/>
              <a:gd name="connsiteX39" fmla="*/ 1432587 w 2009005"/>
              <a:gd name="connsiteY39" fmla="*/ 488350 h 976997"/>
              <a:gd name="connsiteX40" fmla="*/ 1403843 w 2009005"/>
              <a:gd name="connsiteY40" fmla="*/ 286116 h 976997"/>
              <a:gd name="connsiteX41" fmla="*/ 1247291 w 2009005"/>
              <a:gd name="connsiteY41" fmla="*/ 234788 h 976997"/>
              <a:gd name="connsiteX42" fmla="*/ 1199042 w 2009005"/>
              <a:gd name="connsiteY42" fmla="*/ 217849 h 976997"/>
              <a:gd name="connsiteX43" fmla="*/ 1188263 w 2009005"/>
              <a:gd name="connsiteY43" fmla="*/ 209637 h 976997"/>
              <a:gd name="connsiteX44" fmla="*/ 1093306 w 2009005"/>
              <a:gd name="connsiteY44" fmla="*/ 197831 h 976997"/>
              <a:gd name="connsiteX45" fmla="*/ 1010667 w 2009005"/>
              <a:gd name="connsiteY45" fmla="*/ 264045 h 976997"/>
              <a:gd name="connsiteX46" fmla="*/ 1017339 w 2009005"/>
              <a:gd name="connsiteY46" fmla="*/ 392366 h 976997"/>
              <a:gd name="connsiteX47" fmla="*/ 1017339 w 2009005"/>
              <a:gd name="connsiteY47" fmla="*/ 395446 h 976997"/>
              <a:gd name="connsiteX48" fmla="*/ 1099978 w 2009005"/>
              <a:gd name="connsiteY48" fmla="*/ 508369 h 976997"/>
              <a:gd name="connsiteX49" fmla="*/ 1235999 w 2009005"/>
              <a:gd name="connsiteY49" fmla="*/ 457553 h 976997"/>
              <a:gd name="connsiteX50" fmla="*/ 1234972 w 2009005"/>
              <a:gd name="connsiteY50" fmla="*/ 401092 h 976997"/>
              <a:gd name="connsiteX51" fmla="*/ 1173378 w 2009005"/>
              <a:gd name="connsiteY51" fmla="*/ 345144 h 976997"/>
              <a:gd name="connsiteX52" fmla="*/ 1115377 w 2009005"/>
              <a:gd name="connsiteY52" fmla="*/ 342578 h 976997"/>
              <a:gd name="connsiteX53" fmla="*/ 1106138 w 2009005"/>
              <a:gd name="connsiteY53" fmla="*/ 353870 h 976997"/>
              <a:gd name="connsiteX54" fmla="*/ 1108191 w 2009005"/>
              <a:gd name="connsiteY54" fmla="*/ 366702 h 976997"/>
              <a:gd name="connsiteX55" fmla="*/ 1135395 w 2009005"/>
              <a:gd name="connsiteY55" fmla="*/ 383127 h 976997"/>
              <a:gd name="connsiteX56" fmla="*/ 1143607 w 2009005"/>
              <a:gd name="connsiteY56" fmla="*/ 396473 h 976997"/>
              <a:gd name="connsiteX57" fmla="*/ 1130262 w 2009005"/>
              <a:gd name="connsiteY57" fmla="*/ 404685 h 976997"/>
              <a:gd name="connsiteX58" fmla="*/ 1089199 w 2009005"/>
              <a:gd name="connsiteY58" fmla="*/ 377994 h 976997"/>
              <a:gd name="connsiteX59" fmla="*/ 1084580 w 2009005"/>
              <a:gd name="connsiteY59" fmla="*/ 348224 h 976997"/>
              <a:gd name="connsiteX60" fmla="*/ 1105111 w 2009005"/>
              <a:gd name="connsiteY60" fmla="*/ 322559 h 976997"/>
              <a:gd name="connsiteX61" fmla="*/ 1181077 w 2009005"/>
              <a:gd name="connsiteY61" fmla="*/ 324613 h 976997"/>
              <a:gd name="connsiteX62" fmla="*/ 1254990 w 2009005"/>
              <a:gd name="connsiteY62" fmla="*/ 392366 h 976997"/>
              <a:gd name="connsiteX63" fmla="*/ 1256017 w 2009005"/>
              <a:gd name="connsiteY63" fmla="*/ 465766 h 976997"/>
              <a:gd name="connsiteX64" fmla="*/ 1135908 w 2009005"/>
              <a:gd name="connsiteY64" fmla="*/ 535573 h 976997"/>
              <a:gd name="connsiteX65" fmla="*/ 1093819 w 2009005"/>
              <a:gd name="connsiteY65" fmla="*/ 529413 h 976997"/>
              <a:gd name="connsiteX66" fmla="*/ 999375 w 2009005"/>
              <a:gd name="connsiteY66" fmla="*/ 432402 h 976997"/>
              <a:gd name="connsiteX67" fmla="*/ 854628 w 2009005"/>
              <a:gd name="connsiteY67" fmla="*/ 542245 h 976997"/>
              <a:gd name="connsiteX68" fmla="*/ 680111 w 2009005"/>
              <a:gd name="connsiteY68" fmla="*/ 503749 h 976997"/>
              <a:gd name="connsiteX69" fmla="*/ 670872 w 2009005"/>
              <a:gd name="connsiteY69" fmla="*/ 470386 h 976997"/>
              <a:gd name="connsiteX70" fmla="*/ 666766 w 2009005"/>
              <a:gd name="connsiteY70" fmla="*/ 450881 h 976997"/>
              <a:gd name="connsiteX71" fmla="*/ 651368 w 2009005"/>
              <a:gd name="connsiteY71" fmla="*/ 443181 h 976997"/>
              <a:gd name="connsiteX72" fmla="*/ 644695 w 2009005"/>
              <a:gd name="connsiteY72" fmla="*/ 442668 h 976997"/>
              <a:gd name="connsiteX73" fmla="*/ 572835 w 2009005"/>
              <a:gd name="connsiteY73" fmla="*/ 387233 h 976997"/>
              <a:gd name="connsiteX74" fmla="*/ 586180 w 2009005"/>
              <a:gd name="connsiteY74" fmla="*/ 278930 h 976997"/>
              <a:gd name="connsiteX75" fmla="*/ 697563 w 2009005"/>
              <a:gd name="connsiteY75" fmla="*/ 231195 h 976997"/>
              <a:gd name="connsiteX76" fmla="*/ 799707 w 2009005"/>
              <a:gd name="connsiteY76" fmla="*/ 287656 h 976997"/>
              <a:gd name="connsiteX77" fmla="*/ 796114 w 2009005"/>
              <a:gd name="connsiteY77" fmla="*/ 302541 h 976997"/>
              <a:gd name="connsiteX78" fmla="*/ 781229 w 2009005"/>
              <a:gd name="connsiteY78" fmla="*/ 298948 h 976997"/>
              <a:gd name="connsiteX79" fmla="*/ 696537 w 2009005"/>
              <a:gd name="connsiteY79" fmla="*/ 252753 h 976997"/>
              <a:gd name="connsiteX80" fmla="*/ 604145 w 2009005"/>
              <a:gd name="connsiteY80" fmla="*/ 291762 h 976997"/>
              <a:gd name="connsiteX81" fmla="*/ 593367 w 2009005"/>
              <a:gd name="connsiteY81" fmla="*/ 378508 h 976997"/>
              <a:gd name="connsiteX82" fmla="*/ 647775 w 2009005"/>
              <a:gd name="connsiteY82" fmla="*/ 420597 h 976997"/>
              <a:gd name="connsiteX83" fmla="*/ 653934 w 2009005"/>
              <a:gd name="connsiteY83" fmla="*/ 421110 h 976997"/>
              <a:gd name="connsiteX84" fmla="*/ 686784 w 2009005"/>
              <a:gd name="connsiteY84" fmla="*/ 441128 h 976997"/>
              <a:gd name="connsiteX85" fmla="*/ 692944 w 2009005"/>
              <a:gd name="connsiteY85" fmla="*/ 467819 h 976997"/>
              <a:gd name="connsiteX86" fmla="*/ 699103 w 2009005"/>
              <a:gd name="connsiteY86" fmla="*/ 491430 h 976997"/>
              <a:gd name="connsiteX87" fmla="*/ 848982 w 2009005"/>
              <a:gd name="connsiteY87" fmla="*/ 520687 h 976997"/>
              <a:gd name="connsiteX88" fmla="*/ 995781 w 2009005"/>
              <a:gd name="connsiteY88" fmla="*/ 390826 h 976997"/>
              <a:gd name="connsiteX89" fmla="*/ 988596 w 2009005"/>
              <a:gd name="connsiteY89" fmla="*/ 268151 h 976997"/>
              <a:gd name="connsiteX90" fmla="*/ 895691 w 2009005"/>
              <a:gd name="connsiteY90" fmla="*/ 211177 h 976997"/>
              <a:gd name="connsiteX91" fmla="*/ 895691 w 2009005"/>
              <a:gd name="connsiteY91" fmla="*/ 211177 h 976997"/>
              <a:gd name="connsiteX92" fmla="*/ 882346 w 2009005"/>
              <a:gd name="connsiteY92" fmla="*/ 202964 h 976997"/>
              <a:gd name="connsiteX93" fmla="*/ 883885 w 2009005"/>
              <a:gd name="connsiteY93" fmla="*/ 194238 h 976997"/>
              <a:gd name="connsiteX94" fmla="*/ 876186 w 2009005"/>
              <a:gd name="connsiteY94" fmla="*/ 136237 h 976997"/>
              <a:gd name="connsiteX95" fmla="*/ 684218 w 2009005"/>
              <a:gd name="connsiteY95" fmla="*/ 2270 h 976997"/>
              <a:gd name="connsiteX96" fmla="*/ 446567 w 2009005"/>
              <a:gd name="connsiteY96" fmla="*/ 101334 h 976997"/>
              <a:gd name="connsiteX97" fmla="*/ 427062 w 2009005"/>
              <a:gd name="connsiteY97" fmla="*/ 130078 h 976997"/>
              <a:gd name="connsiteX98" fmla="*/ 396778 w 2009005"/>
              <a:gd name="connsiteY98" fmla="*/ 232222 h 976997"/>
              <a:gd name="connsiteX99" fmla="*/ 417310 w 2009005"/>
              <a:gd name="connsiteY99" fmla="*/ 315887 h 976997"/>
              <a:gd name="connsiteX100" fmla="*/ 424496 w 2009005"/>
              <a:gd name="connsiteY100" fmla="*/ 333338 h 976997"/>
              <a:gd name="connsiteX101" fmla="*/ 428089 w 2009005"/>
              <a:gd name="connsiteY101" fmla="*/ 342064 h 976997"/>
              <a:gd name="connsiteX102" fmla="*/ 421416 w 2009005"/>
              <a:gd name="connsiteY102" fmla="*/ 355923 h 976997"/>
              <a:gd name="connsiteX103" fmla="*/ 407557 w 2009005"/>
              <a:gd name="connsiteY103" fmla="*/ 349250 h 976997"/>
              <a:gd name="connsiteX104" fmla="*/ 404478 w 2009005"/>
              <a:gd name="connsiteY104" fmla="*/ 342064 h 976997"/>
              <a:gd name="connsiteX105" fmla="*/ 365468 w 2009005"/>
              <a:gd name="connsiteY105" fmla="*/ 308701 h 976997"/>
              <a:gd name="connsiteX106" fmla="*/ 228934 w 2009005"/>
              <a:gd name="connsiteY106" fmla="*/ 315374 h 976997"/>
              <a:gd name="connsiteX107" fmla="*/ 128331 w 2009005"/>
              <a:gd name="connsiteY107" fmla="*/ 465766 h 976997"/>
              <a:gd name="connsiteX108" fmla="*/ 146295 w 2009005"/>
              <a:gd name="connsiteY108" fmla="*/ 516068 h 976997"/>
              <a:gd name="connsiteX109" fmla="*/ 160154 w 2009005"/>
              <a:gd name="connsiteY109" fmla="*/ 537626 h 976997"/>
              <a:gd name="connsiteX110" fmla="*/ 160154 w 2009005"/>
              <a:gd name="connsiteY110" fmla="*/ 537626 h 976997"/>
              <a:gd name="connsiteX111" fmla="*/ 156048 w 2009005"/>
              <a:gd name="connsiteY111" fmla="*/ 552511 h 976997"/>
              <a:gd name="connsiteX112" fmla="*/ 144243 w 2009005"/>
              <a:gd name="connsiteY112" fmla="*/ 551998 h 976997"/>
              <a:gd name="connsiteX113" fmla="*/ 103693 w 2009005"/>
              <a:gd name="connsiteY113" fmla="*/ 565343 h 976997"/>
              <a:gd name="connsiteX114" fmla="*/ 9 w 2009005"/>
              <a:gd name="connsiteY114" fmla="*/ 734214 h 976997"/>
              <a:gd name="connsiteX115" fmla="*/ 59037 w 2009005"/>
              <a:gd name="connsiteY115" fmla="*/ 837384 h 976997"/>
              <a:gd name="connsiteX116" fmla="*/ 177606 w 2009005"/>
              <a:gd name="connsiteY116" fmla="*/ 870747 h 976997"/>
              <a:gd name="connsiteX117" fmla="*/ 230987 w 2009005"/>
              <a:gd name="connsiteY117" fmla="*/ 862535 h 976997"/>
              <a:gd name="connsiteX118" fmla="*/ 307980 w 2009005"/>
              <a:gd name="connsiteY118" fmla="*/ 855349 h 976997"/>
              <a:gd name="connsiteX119" fmla="*/ 422956 w 2009005"/>
              <a:gd name="connsiteY119" fmla="*/ 891279 h 976997"/>
              <a:gd name="connsiteX120" fmla="*/ 530746 w 2009005"/>
              <a:gd name="connsiteY120" fmla="*/ 925669 h 976997"/>
              <a:gd name="connsiteX121" fmla="*/ 673439 w 2009005"/>
              <a:gd name="connsiteY121" fmla="*/ 895385 h 976997"/>
              <a:gd name="connsiteX122" fmla="*/ 697050 w 2009005"/>
              <a:gd name="connsiteY122" fmla="*/ 671593 h 976997"/>
              <a:gd name="connsiteX123" fmla="*/ 553844 w 2009005"/>
              <a:gd name="connsiteY123" fmla="*/ 592547 h 976997"/>
              <a:gd name="connsiteX124" fmla="*/ 444001 w 2009005"/>
              <a:gd name="connsiteY124" fmla="*/ 620265 h 976997"/>
              <a:gd name="connsiteX125" fmla="*/ 430142 w 2009005"/>
              <a:gd name="connsiteY125" fmla="*/ 726514 h 976997"/>
              <a:gd name="connsiteX126" fmla="*/ 459399 w 2009005"/>
              <a:gd name="connsiteY126" fmla="*/ 747046 h 976997"/>
              <a:gd name="connsiteX127" fmla="*/ 529719 w 2009005"/>
              <a:gd name="connsiteY127" fmla="*/ 741400 h 976997"/>
              <a:gd name="connsiteX128" fmla="*/ 543064 w 2009005"/>
              <a:gd name="connsiteY128" fmla="*/ 749099 h 976997"/>
              <a:gd name="connsiteX129" fmla="*/ 535365 w 2009005"/>
              <a:gd name="connsiteY129" fmla="*/ 762444 h 976997"/>
              <a:gd name="connsiteX130" fmla="*/ 452726 w 2009005"/>
              <a:gd name="connsiteY130" fmla="*/ 768090 h 976997"/>
              <a:gd name="connsiteX131" fmla="*/ 413203 w 2009005"/>
              <a:gd name="connsiteY131" fmla="*/ 740886 h 976997"/>
              <a:gd name="connsiteX132" fmla="*/ 430142 w 2009005"/>
              <a:gd name="connsiteY132" fmla="*/ 603840 h 976997"/>
              <a:gd name="connsiteX133" fmla="*/ 556923 w 2009005"/>
              <a:gd name="connsiteY133" fmla="*/ 570989 h 976997"/>
              <a:gd name="connsiteX134" fmla="*/ 715015 w 2009005"/>
              <a:gd name="connsiteY134" fmla="*/ 657734 h 976997"/>
              <a:gd name="connsiteX135" fmla="*/ 737086 w 2009005"/>
              <a:gd name="connsiteY135" fmla="*/ 843543 h 976997"/>
              <a:gd name="connsiteX136" fmla="*/ 875160 w 2009005"/>
              <a:gd name="connsiteY136" fmla="*/ 882553 h 976997"/>
              <a:gd name="connsiteX137" fmla="*/ 1046597 w 2009005"/>
              <a:gd name="connsiteY137" fmla="*/ 976997 h 976997"/>
              <a:gd name="connsiteX138" fmla="*/ 1048650 w 2009005"/>
              <a:gd name="connsiteY138" fmla="*/ 976997 h 976997"/>
              <a:gd name="connsiteX139" fmla="*/ 1181077 w 2009005"/>
              <a:gd name="connsiteY139" fmla="*/ 914376 h 976997"/>
              <a:gd name="connsiteX140" fmla="*/ 1192883 w 2009005"/>
              <a:gd name="connsiteY140" fmla="*/ 905651 h 976997"/>
              <a:gd name="connsiteX141" fmla="*/ 1326337 w 2009005"/>
              <a:gd name="connsiteY141" fmla="*/ 866128 h 976997"/>
              <a:gd name="connsiteX142" fmla="*/ 1373559 w 2009005"/>
              <a:gd name="connsiteY142" fmla="*/ 907191 h 976997"/>
              <a:gd name="connsiteX143" fmla="*/ 1367913 w 2009005"/>
              <a:gd name="connsiteY143" fmla="*/ 921563 h 976997"/>
              <a:gd name="connsiteX144" fmla="*/ 1353541 w 2009005"/>
              <a:gd name="connsiteY144" fmla="*/ 915917 h 976997"/>
              <a:gd name="connsiteX145" fmla="*/ 1320691 w 2009005"/>
              <a:gd name="connsiteY145" fmla="*/ 887172 h 976997"/>
              <a:gd name="connsiteX146" fmla="*/ 1247804 w 2009005"/>
              <a:gd name="connsiteY146" fmla="*/ 898978 h 976997"/>
              <a:gd name="connsiteX147" fmla="*/ 1247804 w 2009005"/>
              <a:gd name="connsiteY147" fmla="*/ 901544 h 976997"/>
              <a:gd name="connsiteX148" fmla="*/ 1296566 w 2009005"/>
              <a:gd name="connsiteY148" fmla="*/ 945174 h 976997"/>
              <a:gd name="connsiteX149" fmla="*/ 1383825 w 2009005"/>
              <a:gd name="connsiteY149" fmla="*/ 953899 h 976997"/>
              <a:gd name="connsiteX150" fmla="*/ 1479809 w 2009005"/>
              <a:gd name="connsiteY150" fmla="*/ 878447 h 976997"/>
              <a:gd name="connsiteX151" fmla="*/ 1468517 w 2009005"/>
              <a:gd name="connsiteY151" fmla="*/ 873827 h 976997"/>
              <a:gd name="connsiteX152" fmla="*/ 1395117 w 2009005"/>
              <a:gd name="connsiteY152" fmla="*/ 794781 h 976997"/>
              <a:gd name="connsiteX153" fmla="*/ 1402303 w 2009005"/>
              <a:gd name="connsiteY153" fmla="*/ 708036 h 976997"/>
              <a:gd name="connsiteX154" fmla="*/ 1459791 w 2009005"/>
              <a:gd name="connsiteY154" fmla="*/ 666973 h 976997"/>
              <a:gd name="connsiteX155" fmla="*/ 1517279 w 2009005"/>
              <a:gd name="connsiteY155" fmla="*/ 688531 h 976997"/>
              <a:gd name="connsiteX156" fmla="*/ 1515739 w 2009005"/>
              <a:gd name="connsiteY156" fmla="*/ 703930 h 976997"/>
              <a:gd name="connsiteX157" fmla="*/ 1500340 w 2009005"/>
              <a:gd name="connsiteY157" fmla="*/ 702390 h 976997"/>
              <a:gd name="connsiteX158" fmla="*/ 1461844 w 2009005"/>
              <a:gd name="connsiteY158" fmla="*/ 688531 h 976997"/>
              <a:gd name="connsiteX159" fmla="*/ 1421295 w 2009005"/>
              <a:gd name="connsiteY159" fmla="*/ 717789 h 976997"/>
              <a:gd name="connsiteX160" fmla="*/ 1415648 w 2009005"/>
              <a:gd name="connsiteY160" fmla="*/ 787595 h 976997"/>
              <a:gd name="connsiteX161" fmla="*/ 1477756 w 2009005"/>
              <a:gd name="connsiteY161" fmla="*/ 854322 h 976997"/>
              <a:gd name="connsiteX162" fmla="*/ 1628148 w 2009005"/>
              <a:gd name="connsiteY162" fmla="*/ 849190 h 976997"/>
              <a:gd name="connsiteX163" fmla="*/ 1705141 w 2009005"/>
              <a:gd name="connsiteY163" fmla="*/ 784516 h 976997"/>
              <a:gd name="connsiteX164" fmla="*/ 1753390 w 2009005"/>
              <a:gd name="connsiteY164" fmla="*/ 737807 h 976997"/>
              <a:gd name="connsiteX165" fmla="*/ 1833975 w 2009005"/>
              <a:gd name="connsiteY165" fmla="*/ 702903 h 976997"/>
              <a:gd name="connsiteX166" fmla="*/ 1917641 w 2009005"/>
              <a:gd name="connsiteY166" fmla="*/ 735754 h 976997"/>
              <a:gd name="connsiteX167" fmla="*/ 1990527 w 2009005"/>
              <a:gd name="connsiteY167" fmla="*/ 764498 h 976997"/>
              <a:gd name="connsiteX168" fmla="*/ 2009005 w 2009005"/>
              <a:gd name="connsiteY168" fmla="*/ 760391 h 97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2009005" h="976997">
                <a:moveTo>
                  <a:pt x="2009005" y="760391"/>
                </a:moveTo>
                <a:cubicBezTo>
                  <a:pt x="1980261" y="748586"/>
                  <a:pt x="1964350" y="729594"/>
                  <a:pt x="1954084" y="714196"/>
                </a:cubicBezTo>
                <a:cubicBezTo>
                  <a:pt x="1946898" y="703930"/>
                  <a:pt x="1942278" y="693151"/>
                  <a:pt x="1938172" y="682372"/>
                </a:cubicBezTo>
                <a:cubicBezTo>
                  <a:pt x="1929959" y="662354"/>
                  <a:pt x="1922774" y="645416"/>
                  <a:pt x="1902755" y="637716"/>
                </a:cubicBezTo>
                <a:cubicBezTo>
                  <a:pt x="1865799" y="622831"/>
                  <a:pt x="1818577" y="636176"/>
                  <a:pt x="1786753" y="644902"/>
                </a:cubicBezTo>
                <a:cubicBezTo>
                  <a:pt x="1735938" y="658761"/>
                  <a:pt x="1694875" y="652602"/>
                  <a:pt x="1668698" y="626424"/>
                </a:cubicBezTo>
                <a:cubicBezTo>
                  <a:pt x="1664591" y="631557"/>
                  <a:pt x="1660485" y="636176"/>
                  <a:pt x="1656892" y="640796"/>
                </a:cubicBezTo>
                <a:cubicBezTo>
                  <a:pt x="1641493" y="658761"/>
                  <a:pt x="1626608" y="675699"/>
                  <a:pt x="1624555" y="698284"/>
                </a:cubicBezTo>
                <a:cubicBezTo>
                  <a:pt x="1624042" y="701877"/>
                  <a:pt x="1625069" y="704956"/>
                  <a:pt x="1627121" y="706496"/>
                </a:cubicBezTo>
                <a:cubicBezTo>
                  <a:pt x="1632254" y="710089"/>
                  <a:pt x="1633281" y="716762"/>
                  <a:pt x="1630201" y="721895"/>
                </a:cubicBezTo>
                <a:cubicBezTo>
                  <a:pt x="1628148" y="724975"/>
                  <a:pt x="1624555" y="726514"/>
                  <a:pt x="1620962" y="726514"/>
                </a:cubicBezTo>
                <a:cubicBezTo>
                  <a:pt x="1618909" y="726514"/>
                  <a:pt x="1616856" y="726001"/>
                  <a:pt x="1614803" y="724461"/>
                </a:cubicBezTo>
                <a:cubicBezTo>
                  <a:pt x="1606077" y="718815"/>
                  <a:pt x="1601971" y="708036"/>
                  <a:pt x="1602997" y="696231"/>
                </a:cubicBezTo>
                <a:cubicBezTo>
                  <a:pt x="1606077" y="666973"/>
                  <a:pt x="1623528" y="646442"/>
                  <a:pt x="1640467" y="626937"/>
                </a:cubicBezTo>
                <a:cubicBezTo>
                  <a:pt x="1653299" y="612052"/>
                  <a:pt x="1665105" y="598193"/>
                  <a:pt x="1670751" y="580742"/>
                </a:cubicBezTo>
                <a:cubicBezTo>
                  <a:pt x="1678450" y="556104"/>
                  <a:pt x="1672290" y="528900"/>
                  <a:pt x="1653299" y="505289"/>
                </a:cubicBezTo>
                <a:cubicBezTo>
                  <a:pt x="1617369" y="460633"/>
                  <a:pt x="1542943" y="434456"/>
                  <a:pt x="1489048" y="466792"/>
                </a:cubicBezTo>
                <a:cubicBezTo>
                  <a:pt x="1477242" y="473978"/>
                  <a:pt x="1460817" y="486811"/>
                  <a:pt x="1452605" y="500156"/>
                </a:cubicBezTo>
                <a:cubicBezTo>
                  <a:pt x="1433613" y="541219"/>
                  <a:pt x="1400250" y="563290"/>
                  <a:pt x="1355081" y="565343"/>
                </a:cubicBezTo>
                <a:cubicBezTo>
                  <a:pt x="1350974" y="565343"/>
                  <a:pt x="1346868" y="564830"/>
                  <a:pt x="1342762" y="564317"/>
                </a:cubicBezTo>
                <a:cubicBezTo>
                  <a:pt x="1338656" y="563803"/>
                  <a:pt x="1330443" y="562777"/>
                  <a:pt x="1327877" y="564317"/>
                </a:cubicBezTo>
                <a:cubicBezTo>
                  <a:pt x="1327877" y="564317"/>
                  <a:pt x="1327877" y="565343"/>
                  <a:pt x="1327877" y="566370"/>
                </a:cubicBezTo>
                <a:cubicBezTo>
                  <a:pt x="1327877" y="574069"/>
                  <a:pt x="1328390" y="581768"/>
                  <a:pt x="1328903" y="589467"/>
                </a:cubicBezTo>
                <a:cubicBezTo>
                  <a:pt x="1330956" y="615132"/>
                  <a:pt x="1333010" y="641309"/>
                  <a:pt x="1317611" y="667487"/>
                </a:cubicBezTo>
                <a:cubicBezTo>
                  <a:pt x="1276548" y="737807"/>
                  <a:pt x="1189290" y="766037"/>
                  <a:pt x="1126669" y="768604"/>
                </a:cubicBezTo>
                <a:cubicBezTo>
                  <a:pt x="1123589" y="768604"/>
                  <a:pt x="1120510" y="768604"/>
                  <a:pt x="1117430" y="768604"/>
                </a:cubicBezTo>
                <a:cubicBezTo>
                  <a:pt x="1041464" y="768604"/>
                  <a:pt x="947019" y="730108"/>
                  <a:pt x="906983" y="653115"/>
                </a:cubicBezTo>
                <a:cubicBezTo>
                  <a:pt x="904417" y="647982"/>
                  <a:pt x="906470" y="641309"/>
                  <a:pt x="911603" y="638229"/>
                </a:cubicBezTo>
                <a:cubicBezTo>
                  <a:pt x="916736" y="635663"/>
                  <a:pt x="923408" y="637716"/>
                  <a:pt x="926488" y="642849"/>
                </a:cubicBezTo>
                <a:cubicBezTo>
                  <a:pt x="963958" y="714709"/>
                  <a:pt x="1054809" y="749099"/>
                  <a:pt x="1125642" y="746019"/>
                </a:cubicBezTo>
                <a:cubicBezTo>
                  <a:pt x="1182617" y="743453"/>
                  <a:pt x="1261663" y="718815"/>
                  <a:pt x="1298106" y="655681"/>
                </a:cubicBezTo>
                <a:cubicBezTo>
                  <a:pt x="1309912" y="635150"/>
                  <a:pt x="1308372" y="614619"/>
                  <a:pt x="1306832" y="590494"/>
                </a:cubicBezTo>
                <a:cubicBezTo>
                  <a:pt x="1306319" y="582795"/>
                  <a:pt x="1305805" y="574582"/>
                  <a:pt x="1305292" y="566370"/>
                </a:cubicBezTo>
                <a:cubicBezTo>
                  <a:pt x="1305292" y="558157"/>
                  <a:pt x="1307345" y="551998"/>
                  <a:pt x="1312478" y="547378"/>
                </a:cubicBezTo>
                <a:cubicBezTo>
                  <a:pt x="1321204" y="539679"/>
                  <a:pt x="1334036" y="540705"/>
                  <a:pt x="1344302" y="542245"/>
                </a:cubicBezTo>
                <a:cubicBezTo>
                  <a:pt x="1347895" y="542759"/>
                  <a:pt x="1350974" y="542759"/>
                  <a:pt x="1353541" y="542759"/>
                </a:cubicBezTo>
                <a:cubicBezTo>
                  <a:pt x="1389471" y="541219"/>
                  <a:pt x="1415135" y="524794"/>
                  <a:pt x="1430534" y="492970"/>
                </a:cubicBezTo>
                <a:cubicBezTo>
                  <a:pt x="1430534" y="492457"/>
                  <a:pt x="1431047" y="491430"/>
                  <a:pt x="1431560" y="490917"/>
                </a:cubicBezTo>
                <a:cubicBezTo>
                  <a:pt x="1432073" y="490404"/>
                  <a:pt x="1432587" y="489377"/>
                  <a:pt x="1432587" y="488864"/>
                </a:cubicBezTo>
                <a:cubicBezTo>
                  <a:pt x="1432587" y="488864"/>
                  <a:pt x="1432587" y="488350"/>
                  <a:pt x="1432587" y="488350"/>
                </a:cubicBezTo>
                <a:cubicBezTo>
                  <a:pt x="1460304" y="424703"/>
                  <a:pt x="1440286" y="329232"/>
                  <a:pt x="1403843" y="286116"/>
                </a:cubicBezTo>
                <a:cubicBezTo>
                  <a:pt x="1369966" y="246593"/>
                  <a:pt x="1299133" y="216310"/>
                  <a:pt x="1247291" y="234788"/>
                </a:cubicBezTo>
                <a:cubicBezTo>
                  <a:pt x="1227786" y="241461"/>
                  <a:pt x="1211874" y="228628"/>
                  <a:pt x="1199042" y="217849"/>
                </a:cubicBezTo>
                <a:cubicBezTo>
                  <a:pt x="1195449" y="214770"/>
                  <a:pt x="1191856" y="211690"/>
                  <a:pt x="1188263" y="209637"/>
                </a:cubicBezTo>
                <a:cubicBezTo>
                  <a:pt x="1164139" y="193725"/>
                  <a:pt x="1127183" y="189105"/>
                  <a:pt x="1093306" y="197831"/>
                </a:cubicBezTo>
                <a:cubicBezTo>
                  <a:pt x="1067641" y="204504"/>
                  <a:pt x="1032738" y="221442"/>
                  <a:pt x="1010667" y="264045"/>
                </a:cubicBezTo>
                <a:cubicBezTo>
                  <a:pt x="1032738" y="304595"/>
                  <a:pt x="1029145" y="354896"/>
                  <a:pt x="1017339" y="392366"/>
                </a:cubicBezTo>
                <a:cubicBezTo>
                  <a:pt x="1017339" y="393393"/>
                  <a:pt x="1017339" y="394419"/>
                  <a:pt x="1017339" y="395446"/>
                </a:cubicBezTo>
                <a:cubicBezTo>
                  <a:pt x="1012720" y="441128"/>
                  <a:pt x="1051216" y="493997"/>
                  <a:pt x="1099978" y="508369"/>
                </a:cubicBezTo>
                <a:cubicBezTo>
                  <a:pt x="1148740" y="522740"/>
                  <a:pt x="1216494" y="505802"/>
                  <a:pt x="1235999" y="457553"/>
                </a:cubicBezTo>
                <a:cubicBezTo>
                  <a:pt x="1243185" y="439075"/>
                  <a:pt x="1243185" y="419570"/>
                  <a:pt x="1234972" y="401092"/>
                </a:cubicBezTo>
                <a:cubicBezTo>
                  <a:pt x="1224193" y="376454"/>
                  <a:pt x="1201095" y="355923"/>
                  <a:pt x="1173378" y="345144"/>
                </a:cubicBezTo>
                <a:cubicBezTo>
                  <a:pt x="1159519" y="340011"/>
                  <a:pt x="1131289" y="334365"/>
                  <a:pt x="1115377" y="342578"/>
                </a:cubicBezTo>
                <a:cubicBezTo>
                  <a:pt x="1110244" y="345144"/>
                  <a:pt x="1107677" y="348737"/>
                  <a:pt x="1106138" y="353870"/>
                </a:cubicBezTo>
                <a:cubicBezTo>
                  <a:pt x="1105111" y="358489"/>
                  <a:pt x="1105625" y="362596"/>
                  <a:pt x="1108191" y="366702"/>
                </a:cubicBezTo>
                <a:cubicBezTo>
                  <a:pt x="1112810" y="373888"/>
                  <a:pt x="1123076" y="380561"/>
                  <a:pt x="1135395" y="383127"/>
                </a:cubicBezTo>
                <a:cubicBezTo>
                  <a:pt x="1141554" y="384667"/>
                  <a:pt x="1145147" y="390313"/>
                  <a:pt x="1143607" y="396473"/>
                </a:cubicBezTo>
                <a:cubicBezTo>
                  <a:pt x="1142068" y="402119"/>
                  <a:pt x="1136422" y="406225"/>
                  <a:pt x="1130262" y="404685"/>
                </a:cubicBezTo>
                <a:cubicBezTo>
                  <a:pt x="1116403" y="401605"/>
                  <a:pt x="1098438" y="392880"/>
                  <a:pt x="1089199" y="377994"/>
                </a:cubicBezTo>
                <a:cubicBezTo>
                  <a:pt x="1083553" y="368755"/>
                  <a:pt x="1082013" y="359003"/>
                  <a:pt x="1084580" y="348224"/>
                </a:cubicBezTo>
                <a:cubicBezTo>
                  <a:pt x="1087660" y="336932"/>
                  <a:pt x="1094332" y="328206"/>
                  <a:pt x="1105111" y="322559"/>
                </a:cubicBezTo>
                <a:cubicBezTo>
                  <a:pt x="1129235" y="310241"/>
                  <a:pt x="1165165" y="318453"/>
                  <a:pt x="1181077" y="324613"/>
                </a:cubicBezTo>
                <a:cubicBezTo>
                  <a:pt x="1214441" y="337445"/>
                  <a:pt x="1242158" y="362596"/>
                  <a:pt x="1254990" y="392366"/>
                </a:cubicBezTo>
                <a:cubicBezTo>
                  <a:pt x="1265256" y="416491"/>
                  <a:pt x="1265769" y="441642"/>
                  <a:pt x="1256017" y="465766"/>
                </a:cubicBezTo>
                <a:cubicBezTo>
                  <a:pt x="1237539" y="511962"/>
                  <a:pt x="1185697" y="535573"/>
                  <a:pt x="1135908" y="535573"/>
                </a:cubicBezTo>
                <a:cubicBezTo>
                  <a:pt x="1121536" y="535573"/>
                  <a:pt x="1107164" y="533519"/>
                  <a:pt x="1093819" y="529413"/>
                </a:cubicBezTo>
                <a:cubicBezTo>
                  <a:pt x="1048137" y="516068"/>
                  <a:pt x="1011180" y="475518"/>
                  <a:pt x="999375" y="432402"/>
                </a:cubicBezTo>
                <a:cubicBezTo>
                  <a:pt x="969604" y="482704"/>
                  <a:pt x="915709" y="523767"/>
                  <a:pt x="854628" y="542245"/>
                </a:cubicBezTo>
                <a:cubicBezTo>
                  <a:pt x="805866" y="557131"/>
                  <a:pt x="715528" y="559697"/>
                  <a:pt x="680111" y="503749"/>
                </a:cubicBezTo>
                <a:cubicBezTo>
                  <a:pt x="672926" y="492457"/>
                  <a:pt x="671899" y="481165"/>
                  <a:pt x="670872" y="470386"/>
                </a:cubicBezTo>
                <a:cubicBezTo>
                  <a:pt x="670359" y="463200"/>
                  <a:pt x="669333" y="456013"/>
                  <a:pt x="666766" y="450881"/>
                </a:cubicBezTo>
                <a:cubicBezTo>
                  <a:pt x="663686" y="444721"/>
                  <a:pt x="661633" y="444208"/>
                  <a:pt x="651368" y="443181"/>
                </a:cubicBezTo>
                <a:cubicBezTo>
                  <a:pt x="649314" y="443181"/>
                  <a:pt x="646748" y="442668"/>
                  <a:pt x="644695" y="442668"/>
                </a:cubicBezTo>
                <a:cubicBezTo>
                  <a:pt x="611845" y="438048"/>
                  <a:pt x="585667" y="418030"/>
                  <a:pt x="572835" y="387233"/>
                </a:cubicBezTo>
                <a:cubicBezTo>
                  <a:pt x="557950" y="351817"/>
                  <a:pt x="563083" y="309727"/>
                  <a:pt x="586180" y="278930"/>
                </a:cubicBezTo>
                <a:cubicBezTo>
                  <a:pt x="610305" y="246593"/>
                  <a:pt x="651881" y="229142"/>
                  <a:pt x="697563" y="231195"/>
                </a:cubicBezTo>
                <a:cubicBezTo>
                  <a:pt x="741706" y="233248"/>
                  <a:pt x="779689" y="254806"/>
                  <a:pt x="799707" y="287656"/>
                </a:cubicBezTo>
                <a:cubicBezTo>
                  <a:pt x="802787" y="292789"/>
                  <a:pt x="801247" y="299462"/>
                  <a:pt x="796114" y="302541"/>
                </a:cubicBezTo>
                <a:cubicBezTo>
                  <a:pt x="790981" y="305621"/>
                  <a:pt x="784308" y="304081"/>
                  <a:pt x="781229" y="298948"/>
                </a:cubicBezTo>
                <a:cubicBezTo>
                  <a:pt x="764803" y="272258"/>
                  <a:pt x="733493" y="254806"/>
                  <a:pt x="696537" y="252753"/>
                </a:cubicBezTo>
                <a:cubicBezTo>
                  <a:pt x="659067" y="250700"/>
                  <a:pt x="623137" y="265585"/>
                  <a:pt x="604145" y="291762"/>
                </a:cubicBezTo>
                <a:cubicBezTo>
                  <a:pt x="585667" y="315887"/>
                  <a:pt x="581561" y="350277"/>
                  <a:pt x="593367" y="378508"/>
                </a:cubicBezTo>
                <a:cubicBezTo>
                  <a:pt x="603119" y="402119"/>
                  <a:pt x="622624" y="417517"/>
                  <a:pt x="647775" y="420597"/>
                </a:cubicBezTo>
                <a:cubicBezTo>
                  <a:pt x="649828" y="421110"/>
                  <a:pt x="651881" y="421110"/>
                  <a:pt x="653934" y="421110"/>
                </a:cubicBezTo>
                <a:cubicBezTo>
                  <a:pt x="665226" y="422137"/>
                  <a:pt x="678572" y="423677"/>
                  <a:pt x="686784" y="441128"/>
                </a:cubicBezTo>
                <a:cubicBezTo>
                  <a:pt x="690891" y="450367"/>
                  <a:pt x="691917" y="459093"/>
                  <a:pt x="692944" y="467819"/>
                </a:cubicBezTo>
                <a:cubicBezTo>
                  <a:pt x="693970" y="477058"/>
                  <a:pt x="694483" y="484757"/>
                  <a:pt x="699103" y="491430"/>
                </a:cubicBezTo>
                <a:cubicBezTo>
                  <a:pt x="726307" y="534546"/>
                  <a:pt x="803300" y="534546"/>
                  <a:pt x="848982" y="520687"/>
                </a:cubicBezTo>
                <a:cubicBezTo>
                  <a:pt x="917249" y="500156"/>
                  <a:pt x="974737" y="449341"/>
                  <a:pt x="995781" y="390826"/>
                </a:cubicBezTo>
                <a:cubicBezTo>
                  <a:pt x="1007587" y="357463"/>
                  <a:pt x="1012720" y="305108"/>
                  <a:pt x="988596" y="268151"/>
                </a:cubicBezTo>
                <a:cubicBezTo>
                  <a:pt x="972170" y="242487"/>
                  <a:pt x="937780" y="201424"/>
                  <a:pt x="895691" y="211177"/>
                </a:cubicBezTo>
                <a:cubicBezTo>
                  <a:pt x="895691" y="211177"/>
                  <a:pt x="895691" y="211177"/>
                  <a:pt x="895691" y="211177"/>
                </a:cubicBezTo>
                <a:cubicBezTo>
                  <a:pt x="890045" y="212717"/>
                  <a:pt x="883885" y="208610"/>
                  <a:pt x="882346" y="202964"/>
                </a:cubicBezTo>
                <a:cubicBezTo>
                  <a:pt x="881832" y="199884"/>
                  <a:pt x="882346" y="196805"/>
                  <a:pt x="883885" y="194238"/>
                </a:cubicBezTo>
                <a:cubicBezTo>
                  <a:pt x="884912" y="183973"/>
                  <a:pt x="878239" y="143423"/>
                  <a:pt x="876186" y="136237"/>
                </a:cubicBezTo>
                <a:cubicBezTo>
                  <a:pt x="851549" y="54625"/>
                  <a:pt x="760697" y="13562"/>
                  <a:pt x="684218" y="2270"/>
                </a:cubicBezTo>
                <a:cubicBezTo>
                  <a:pt x="596959" y="-10049"/>
                  <a:pt x="504055" y="28447"/>
                  <a:pt x="446567" y="101334"/>
                </a:cubicBezTo>
                <a:cubicBezTo>
                  <a:pt x="439381" y="110573"/>
                  <a:pt x="432708" y="120325"/>
                  <a:pt x="427062" y="130078"/>
                </a:cubicBezTo>
                <a:cubicBezTo>
                  <a:pt x="408071" y="162415"/>
                  <a:pt x="397292" y="197831"/>
                  <a:pt x="396778" y="232222"/>
                </a:cubicBezTo>
                <a:cubicBezTo>
                  <a:pt x="395752" y="264558"/>
                  <a:pt x="406018" y="288169"/>
                  <a:pt x="417310" y="315887"/>
                </a:cubicBezTo>
                <a:cubicBezTo>
                  <a:pt x="419876" y="321533"/>
                  <a:pt x="421929" y="327179"/>
                  <a:pt x="424496" y="333338"/>
                </a:cubicBezTo>
                <a:cubicBezTo>
                  <a:pt x="426036" y="336418"/>
                  <a:pt x="427062" y="338985"/>
                  <a:pt x="428089" y="342064"/>
                </a:cubicBezTo>
                <a:cubicBezTo>
                  <a:pt x="429629" y="347711"/>
                  <a:pt x="427062" y="353870"/>
                  <a:pt x="421416" y="355923"/>
                </a:cubicBezTo>
                <a:cubicBezTo>
                  <a:pt x="415770" y="357976"/>
                  <a:pt x="409610" y="354896"/>
                  <a:pt x="407557" y="349250"/>
                </a:cubicBezTo>
                <a:cubicBezTo>
                  <a:pt x="406531" y="346684"/>
                  <a:pt x="405504" y="344117"/>
                  <a:pt x="404478" y="342064"/>
                </a:cubicBezTo>
                <a:cubicBezTo>
                  <a:pt x="397805" y="327692"/>
                  <a:pt x="384460" y="316400"/>
                  <a:pt x="365468" y="308701"/>
                </a:cubicBezTo>
                <a:cubicBezTo>
                  <a:pt x="321839" y="291249"/>
                  <a:pt x="259732" y="298435"/>
                  <a:pt x="228934" y="315374"/>
                </a:cubicBezTo>
                <a:cubicBezTo>
                  <a:pt x="174526" y="345657"/>
                  <a:pt x="131924" y="408791"/>
                  <a:pt x="128331" y="465766"/>
                </a:cubicBezTo>
                <a:cubicBezTo>
                  <a:pt x="126791" y="487837"/>
                  <a:pt x="135003" y="499643"/>
                  <a:pt x="146295" y="516068"/>
                </a:cubicBezTo>
                <a:cubicBezTo>
                  <a:pt x="150915" y="522740"/>
                  <a:pt x="155535" y="529413"/>
                  <a:pt x="160154" y="537626"/>
                </a:cubicBezTo>
                <a:cubicBezTo>
                  <a:pt x="160154" y="537626"/>
                  <a:pt x="160154" y="537626"/>
                  <a:pt x="160154" y="537626"/>
                </a:cubicBezTo>
                <a:cubicBezTo>
                  <a:pt x="163234" y="542759"/>
                  <a:pt x="161181" y="549431"/>
                  <a:pt x="156048" y="552511"/>
                </a:cubicBezTo>
                <a:cubicBezTo>
                  <a:pt x="151942" y="554564"/>
                  <a:pt x="147835" y="554051"/>
                  <a:pt x="144243" y="551998"/>
                </a:cubicBezTo>
                <a:cubicBezTo>
                  <a:pt x="135517" y="551998"/>
                  <a:pt x="108826" y="562263"/>
                  <a:pt x="103693" y="565343"/>
                </a:cubicBezTo>
                <a:cubicBezTo>
                  <a:pt x="44152" y="601786"/>
                  <a:pt x="523" y="672620"/>
                  <a:pt x="9" y="734214"/>
                </a:cubicBezTo>
                <a:cubicBezTo>
                  <a:pt x="-504" y="777330"/>
                  <a:pt x="20028" y="813260"/>
                  <a:pt x="59037" y="837384"/>
                </a:cubicBezTo>
                <a:cubicBezTo>
                  <a:pt x="94454" y="859455"/>
                  <a:pt x="137056" y="871774"/>
                  <a:pt x="177606" y="870747"/>
                </a:cubicBezTo>
                <a:cubicBezTo>
                  <a:pt x="195571" y="870234"/>
                  <a:pt x="212509" y="866641"/>
                  <a:pt x="230987" y="862535"/>
                </a:cubicBezTo>
                <a:cubicBezTo>
                  <a:pt x="255625" y="857402"/>
                  <a:pt x="281289" y="851756"/>
                  <a:pt x="307980" y="855349"/>
                </a:cubicBezTo>
                <a:cubicBezTo>
                  <a:pt x="348530" y="860482"/>
                  <a:pt x="386513" y="876394"/>
                  <a:pt x="422956" y="891279"/>
                </a:cubicBezTo>
                <a:cubicBezTo>
                  <a:pt x="457859" y="905651"/>
                  <a:pt x="493276" y="920536"/>
                  <a:pt x="530746" y="925669"/>
                </a:cubicBezTo>
                <a:cubicBezTo>
                  <a:pt x="552817" y="928749"/>
                  <a:pt x="628270" y="935935"/>
                  <a:pt x="673439" y="895385"/>
                </a:cubicBezTo>
                <a:cubicBezTo>
                  <a:pt x="737086" y="837897"/>
                  <a:pt x="747865" y="735754"/>
                  <a:pt x="697050" y="671593"/>
                </a:cubicBezTo>
                <a:cubicBezTo>
                  <a:pt x="662660" y="628990"/>
                  <a:pt x="609278" y="599220"/>
                  <a:pt x="553844" y="592547"/>
                </a:cubicBezTo>
                <a:cubicBezTo>
                  <a:pt x="511754" y="587414"/>
                  <a:pt x="470691" y="598193"/>
                  <a:pt x="444001" y="620265"/>
                </a:cubicBezTo>
                <a:cubicBezTo>
                  <a:pt x="410637" y="647982"/>
                  <a:pt x="404478" y="695717"/>
                  <a:pt x="430142" y="726514"/>
                </a:cubicBezTo>
                <a:cubicBezTo>
                  <a:pt x="437841" y="736267"/>
                  <a:pt x="448620" y="743453"/>
                  <a:pt x="459399" y="747046"/>
                </a:cubicBezTo>
                <a:cubicBezTo>
                  <a:pt x="481984" y="754232"/>
                  <a:pt x="508161" y="747046"/>
                  <a:pt x="529719" y="741400"/>
                </a:cubicBezTo>
                <a:cubicBezTo>
                  <a:pt x="535365" y="739860"/>
                  <a:pt x="541525" y="743453"/>
                  <a:pt x="543064" y="749099"/>
                </a:cubicBezTo>
                <a:cubicBezTo>
                  <a:pt x="544605" y="754745"/>
                  <a:pt x="541011" y="760905"/>
                  <a:pt x="535365" y="762444"/>
                </a:cubicBezTo>
                <a:cubicBezTo>
                  <a:pt x="511241" y="769117"/>
                  <a:pt x="481470" y="776816"/>
                  <a:pt x="452726" y="768090"/>
                </a:cubicBezTo>
                <a:cubicBezTo>
                  <a:pt x="437328" y="763471"/>
                  <a:pt x="423983" y="753718"/>
                  <a:pt x="413203" y="740886"/>
                </a:cubicBezTo>
                <a:cubicBezTo>
                  <a:pt x="379840" y="700337"/>
                  <a:pt x="387539" y="639256"/>
                  <a:pt x="430142" y="603840"/>
                </a:cubicBezTo>
                <a:cubicBezTo>
                  <a:pt x="461452" y="577662"/>
                  <a:pt x="508675" y="565343"/>
                  <a:pt x="556923" y="570989"/>
                </a:cubicBezTo>
                <a:cubicBezTo>
                  <a:pt x="618004" y="578175"/>
                  <a:pt x="677032" y="610512"/>
                  <a:pt x="715015" y="657734"/>
                </a:cubicBezTo>
                <a:cubicBezTo>
                  <a:pt x="757104" y="710089"/>
                  <a:pt x="763264" y="782463"/>
                  <a:pt x="737086" y="843543"/>
                </a:cubicBezTo>
                <a:cubicBezTo>
                  <a:pt x="785335" y="830198"/>
                  <a:pt x="846416" y="853809"/>
                  <a:pt x="875160" y="882553"/>
                </a:cubicBezTo>
                <a:cubicBezTo>
                  <a:pt x="921355" y="929775"/>
                  <a:pt x="973197" y="975457"/>
                  <a:pt x="1046597" y="976997"/>
                </a:cubicBezTo>
                <a:cubicBezTo>
                  <a:pt x="1047110" y="976997"/>
                  <a:pt x="1048137" y="976997"/>
                  <a:pt x="1048650" y="976997"/>
                </a:cubicBezTo>
                <a:cubicBezTo>
                  <a:pt x="1099465" y="976997"/>
                  <a:pt x="1141041" y="945174"/>
                  <a:pt x="1181077" y="914376"/>
                </a:cubicBezTo>
                <a:cubicBezTo>
                  <a:pt x="1185184" y="911297"/>
                  <a:pt x="1188777" y="908217"/>
                  <a:pt x="1192883" y="905651"/>
                </a:cubicBezTo>
                <a:cubicBezTo>
                  <a:pt x="1220087" y="885120"/>
                  <a:pt x="1278601" y="853809"/>
                  <a:pt x="1326337" y="866128"/>
                </a:cubicBezTo>
                <a:cubicBezTo>
                  <a:pt x="1347895" y="871774"/>
                  <a:pt x="1363807" y="885633"/>
                  <a:pt x="1373559" y="907191"/>
                </a:cubicBezTo>
                <a:cubicBezTo>
                  <a:pt x="1376126" y="912837"/>
                  <a:pt x="1373559" y="918996"/>
                  <a:pt x="1367913" y="921563"/>
                </a:cubicBezTo>
                <a:cubicBezTo>
                  <a:pt x="1362267" y="924129"/>
                  <a:pt x="1356107" y="921563"/>
                  <a:pt x="1353541" y="915917"/>
                </a:cubicBezTo>
                <a:cubicBezTo>
                  <a:pt x="1346868" y="900518"/>
                  <a:pt x="1336089" y="891279"/>
                  <a:pt x="1320691" y="887172"/>
                </a:cubicBezTo>
                <a:cubicBezTo>
                  <a:pt x="1300159" y="882040"/>
                  <a:pt x="1272955" y="887686"/>
                  <a:pt x="1247804" y="898978"/>
                </a:cubicBezTo>
                <a:cubicBezTo>
                  <a:pt x="1247804" y="900005"/>
                  <a:pt x="1247804" y="900518"/>
                  <a:pt x="1247804" y="901544"/>
                </a:cubicBezTo>
                <a:cubicBezTo>
                  <a:pt x="1245238" y="914890"/>
                  <a:pt x="1275522" y="936961"/>
                  <a:pt x="1296566" y="945174"/>
                </a:cubicBezTo>
                <a:cubicBezTo>
                  <a:pt x="1321204" y="954926"/>
                  <a:pt x="1352001" y="958006"/>
                  <a:pt x="1383825" y="953899"/>
                </a:cubicBezTo>
                <a:cubicBezTo>
                  <a:pt x="1425914" y="948253"/>
                  <a:pt x="1472623" y="925669"/>
                  <a:pt x="1479809" y="878447"/>
                </a:cubicBezTo>
                <a:cubicBezTo>
                  <a:pt x="1476216" y="876907"/>
                  <a:pt x="1472109" y="875367"/>
                  <a:pt x="1468517" y="873827"/>
                </a:cubicBezTo>
                <a:cubicBezTo>
                  <a:pt x="1433100" y="856889"/>
                  <a:pt x="1406409" y="828145"/>
                  <a:pt x="1395117" y="794781"/>
                </a:cubicBezTo>
                <a:cubicBezTo>
                  <a:pt x="1385365" y="766037"/>
                  <a:pt x="1387931" y="735754"/>
                  <a:pt x="1402303" y="708036"/>
                </a:cubicBezTo>
                <a:cubicBezTo>
                  <a:pt x="1414108" y="684425"/>
                  <a:pt x="1435153" y="669540"/>
                  <a:pt x="1459791" y="666973"/>
                </a:cubicBezTo>
                <a:cubicBezTo>
                  <a:pt x="1482375" y="664407"/>
                  <a:pt x="1504447" y="672620"/>
                  <a:pt x="1517279" y="688531"/>
                </a:cubicBezTo>
                <a:cubicBezTo>
                  <a:pt x="1520872" y="693151"/>
                  <a:pt x="1520358" y="700337"/>
                  <a:pt x="1515739" y="703930"/>
                </a:cubicBezTo>
                <a:cubicBezTo>
                  <a:pt x="1511119" y="707523"/>
                  <a:pt x="1503933" y="707010"/>
                  <a:pt x="1500340" y="702390"/>
                </a:cubicBezTo>
                <a:cubicBezTo>
                  <a:pt x="1492128" y="692638"/>
                  <a:pt x="1477242" y="686992"/>
                  <a:pt x="1461844" y="688531"/>
                </a:cubicBezTo>
                <a:cubicBezTo>
                  <a:pt x="1451578" y="689558"/>
                  <a:pt x="1433100" y="694691"/>
                  <a:pt x="1421295" y="717789"/>
                </a:cubicBezTo>
                <a:cubicBezTo>
                  <a:pt x="1409489" y="740373"/>
                  <a:pt x="1407949" y="764498"/>
                  <a:pt x="1415648" y="787595"/>
                </a:cubicBezTo>
                <a:cubicBezTo>
                  <a:pt x="1424888" y="815313"/>
                  <a:pt x="1447472" y="839950"/>
                  <a:pt x="1477756" y="854322"/>
                </a:cubicBezTo>
                <a:cubicBezTo>
                  <a:pt x="1522412" y="875880"/>
                  <a:pt x="1577333" y="873827"/>
                  <a:pt x="1628148" y="849190"/>
                </a:cubicBezTo>
                <a:cubicBezTo>
                  <a:pt x="1657919" y="834817"/>
                  <a:pt x="1681016" y="810180"/>
                  <a:pt x="1705141" y="784516"/>
                </a:cubicBezTo>
                <a:cubicBezTo>
                  <a:pt x="1720539" y="768604"/>
                  <a:pt x="1735938" y="751665"/>
                  <a:pt x="1753390" y="737807"/>
                </a:cubicBezTo>
                <a:cubicBezTo>
                  <a:pt x="1771355" y="723435"/>
                  <a:pt x="1799585" y="703930"/>
                  <a:pt x="1833975" y="702903"/>
                </a:cubicBezTo>
                <a:cubicBezTo>
                  <a:pt x="1867339" y="701877"/>
                  <a:pt x="1893003" y="718815"/>
                  <a:pt x="1917641" y="735754"/>
                </a:cubicBezTo>
                <a:cubicBezTo>
                  <a:pt x="1941252" y="751665"/>
                  <a:pt x="1963323" y="766551"/>
                  <a:pt x="1990527" y="764498"/>
                </a:cubicBezTo>
                <a:cubicBezTo>
                  <a:pt x="1994633" y="763984"/>
                  <a:pt x="2001819" y="762444"/>
                  <a:pt x="2009005" y="760391"/>
                </a:cubicBezTo>
                <a:close/>
              </a:path>
            </a:pathLst>
          </a:custGeom>
          <a:solidFill>
            <a:srgbClr val="013278">
              <a:alpha val="10000"/>
            </a:srgbClr>
          </a:solidFill>
          <a:ln w="513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60" name="任意多边形: 形状 159">
            <a:extLst>
              <a:ext uri="{FF2B5EF4-FFF2-40B4-BE49-F238E27FC236}">
                <a16:creationId xmlns:a16="http://schemas.microsoft.com/office/drawing/2014/main" id="{80713161-68DA-4F1B-9301-8302D8D85454}"/>
              </a:ext>
            </a:extLst>
          </p:cNvPr>
          <p:cNvSpPr/>
          <p:nvPr/>
        </p:nvSpPr>
        <p:spPr>
          <a:xfrm>
            <a:off x="9899774" y="3057111"/>
            <a:ext cx="1529435" cy="743778"/>
          </a:xfrm>
          <a:custGeom>
            <a:avLst/>
            <a:gdLst>
              <a:gd name="connsiteX0" fmla="*/ 2009005 w 2009005"/>
              <a:gd name="connsiteY0" fmla="*/ 760391 h 976997"/>
              <a:gd name="connsiteX1" fmla="*/ 1954084 w 2009005"/>
              <a:gd name="connsiteY1" fmla="*/ 714196 h 976997"/>
              <a:gd name="connsiteX2" fmla="*/ 1938172 w 2009005"/>
              <a:gd name="connsiteY2" fmla="*/ 682372 h 976997"/>
              <a:gd name="connsiteX3" fmla="*/ 1902755 w 2009005"/>
              <a:gd name="connsiteY3" fmla="*/ 637716 h 976997"/>
              <a:gd name="connsiteX4" fmla="*/ 1786753 w 2009005"/>
              <a:gd name="connsiteY4" fmla="*/ 644902 h 976997"/>
              <a:gd name="connsiteX5" fmla="*/ 1668698 w 2009005"/>
              <a:gd name="connsiteY5" fmla="*/ 626424 h 976997"/>
              <a:gd name="connsiteX6" fmla="*/ 1656892 w 2009005"/>
              <a:gd name="connsiteY6" fmla="*/ 640796 h 976997"/>
              <a:gd name="connsiteX7" fmla="*/ 1624555 w 2009005"/>
              <a:gd name="connsiteY7" fmla="*/ 698284 h 976997"/>
              <a:gd name="connsiteX8" fmla="*/ 1627121 w 2009005"/>
              <a:gd name="connsiteY8" fmla="*/ 706496 h 976997"/>
              <a:gd name="connsiteX9" fmla="*/ 1630201 w 2009005"/>
              <a:gd name="connsiteY9" fmla="*/ 721895 h 976997"/>
              <a:gd name="connsiteX10" fmla="*/ 1620962 w 2009005"/>
              <a:gd name="connsiteY10" fmla="*/ 726514 h 976997"/>
              <a:gd name="connsiteX11" fmla="*/ 1614803 w 2009005"/>
              <a:gd name="connsiteY11" fmla="*/ 724461 h 976997"/>
              <a:gd name="connsiteX12" fmla="*/ 1602997 w 2009005"/>
              <a:gd name="connsiteY12" fmla="*/ 696231 h 976997"/>
              <a:gd name="connsiteX13" fmla="*/ 1640467 w 2009005"/>
              <a:gd name="connsiteY13" fmla="*/ 626937 h 976997"/>
              <a:gd name="connsiteX14" fmla="*/ 1670751 w 2009005"/>
              <a:gd name="connsiteY14" fmla="*/ 580742 h 976997"/>
              <a:gd name="connsiteX15" fmla="*/ 1653299 w 2009005"/>
              <a:gd name="connsiteY15" fmla="*/ 505289 h 976997"/>
              <a:gd name="connsiteX16" fmla="*/ 1489048 w 2009005"/>
              <a:gd name="connsiteY16" fmla="*/ 466792 h 976997"/>
              <a:gd name="connsiteX17" fmla="*/ 1452605 w 2009005"/>
              <a:gd name="connsiteY17" fmla="*/ 500156 h 976997"/>
              <a:gd name="connsiteX18" fmla="*/ 1355081 w 2009005"/>
              <a:gd name="connsiteY18" fmla="*/ 565343 h 976997"/>
              <a:gd name="connsiteX19" fmla="*/ 1342762 w 2009005"/>
              <a:gd name="connsiteY19" fmla="*/ 564317 h 976997"/>
              <a:gd name="connsiteX20" fmla="*/ 1327877 w 2009005"/>
              <a:gd name="connsiteY20" fmla="*/ 564317 h 976997"/>
              <a:gd name="connsiteX21" fmla="*/ 1327877 w 2009005"/>
              <a:gd name="connsiteY21" fmla="*/ 566370 h 976997"/>
              <a:gd name="connsiteX22" fmla="*/ 1328903 w 2009005"/>
              <a:gd name="connsiteY22" fmla="*/ 589467 h 976997"/>
              <a:gd name="connsiteX23" fmla="*/ 1317611 w 2009005"/>
              <a:gd name="connsiteY23" fmla="*/ 667487 h 976997"/>
              <a:gd name="connsiteX24" fmla="*/ 1126669 w 2009005"/>
              <a:gd name="connsiteY24" fmla="*/ 768604 h 976997"/>
              <a:gd name="connsiteX25" fmla="*/ 1117430 w 2009005"/>
              <a:gd name="connsiteY25" fmla="*/ 768604 h 976997"/>
              <a:gd name="connsiteX26" fmla="*/ 906983 w 2009005"/>
              <a:gd name="connsiteY26" fmla="*/ 653115 h 976997"/>
              <a:gd name="connsiteX27" fmla="*/ 911603 w 2009005"/>
              <a:gd name="connsiteY27" fmla="*/ 638229 h 976997"/>
              <a:gd name="connsiteX28" fmla="*/ 926488 w 2009005"/>
              <a:gd name="connsiteY28" fmla="*/ 642849 h 976997"/>
              <a:gd name="connsiteX29" fmla="*/ 1125642 w 2009005"/>
              <a:gd name="connsiteY29" fmla="*/ 746019 h 976997"/>
              <a:gd name="connsiteX30" fmla="*/ 1298106 w 2009005"/>
              <a:gd name="connsiteY30" fmla="*/ 655681 h 976997"/>
              <a:gd name="connsiteX31" fmla="*/ 1306832 w 2009005"/>
              <a:gd name="connsiteY31" fmla="*/ 590494 h 976997"/>
              <a:gd name="connsiteX32" fmla="*/ 1305292 w 2009005"/>
              <a:gd name="connsiteY32" fmla="*/ 566370 h 976997"/>
              <a:gd name="connsiteX33" fmla="*/ 1312478 w 2009005"/>
              <a:gd name="connsiteY33" fmla="*/ 547378 h 976997"/>
              <a:gd name="connsiteX34" fmla="*/ 1344302 w 2009005"/>
              <a:gd name="connsiteY34" fmla="*/ 542245 h 976997"/>
              <a:gd name="connsiteX35" fmla="*/ 1353541 w 2009005"/>
              <a:gd name="connsiteY35" fmla="*/ 542759 h 976997"/>
              <a:gd name="connsiteX36" fmla="*/ 1430534 w 2009005"/>
              <a:gd name="connsiteY36" fmla="*/ 492970 h 976997"/>
              <a:gd name="connsiteX37" fmla="*/ 1431560 w 2009005"/>
              <a:gd name="connsiteY37" fmla="*/ 490917 h 976997"/>
              <a:gd name="connsiteX38" fmla="*/ 1432587 w 2009005"/>
              <a:gd name="connsiteY38" fmla="*/ 488864 h 976997"/>
              <a:gd name="connsiteX39" fmla="*/ 1432587 w 2009005"/>
              <a:gd name="connsiteY39" fmla="*/ 488350 h 976997"/>
              <a:gd name="connsiteX40" fmla="*/ 1403843 w 2009005"/>
              <a:gd name="connsiteY40" fmla="*/ 286116 h 976997"/>
              <a:gd name="connsiteX41" fmla="*/ 1247291 w 2009005"/>
              <a:gd name="connsiteY41" fmla="*/ 234788 h 976997"/>
              <a:gd name="connsiteX42" fmla="*/ 1199042 w 2009005"/>
              <a:gd name="connsiteY42" fmla="*/ 217849 h 976997"/>
              <a:gd name="connsiteX43" fmla="*/ 1188263 w 2009005"/>
              <a:gd name="connsiteY43" fmla="*/ 209637 h 976997"/>
              <a:gd name="connsiteX44" fmla="*/ 1093306 w 2009005"/>
              <a:gd name="connsiteY44" fmla="*/ 197831 h 976997"/>
              <a:gd name="connsiteX45" fmla="*/ 1010667 w 2009005"/>
              <a:gd name="connsiteY45" fmla="*/ 264045 h 976997"/>
              <a:gd name="connsiteX46" fmla="*/ 1017339 w 2009005"/>
              <a:gd name="connsiteY46" fmla="*/ 392366 h 976997"/>
              <a:gd name="connsiteX47" fmla="*/ 1017339 w 2009005"/>
              <a:gd name="connsiteY47" fmla="*/ 395446 h 976997"/>
              <a:gd name="connsiteX48" fmla="*/ 1099978 w 2009005"/>
              <a:gd name="connsiteY48" fmla="*/ 508369 h 976997"/>
              <a:gd name="connsiteX49" fmla="*/ 1235999 w 2009005"/>
              <a:gd name="connsiteY49" fmla="*/ 457553 h 976997"/>
              <a:gd name="connsiteX50" fmla="*/ 1234972 w 2009005"/>
              <a:gd name="connsiteY50" fmla="*/ 401092 h 976997"/>
              <a:gd name="connsiteX51" fmla="*/ 1173378 w 2009005"/>
              <a:gd name="connsiteY51" fmla="*/ 345144 h 976997"/>
              <a:gd name="connsiteX52" fmla="*/ 1115377 w 2009005"/>
              <a:gd name="connsiteY52" fmla="*/ 342578 h 976997"/>
              <a:gd name="connsiteX53" fmla="*/ 1106138 w 2009005"/>
              <a:gd name="connsiteY53" fmla="*/ 353870 h 976997"/>
              <a:gd name="connsiteX54" fmla="*/ 1108191 w 2009005"/>
              <a:gd name="connsiteY54" fmla="*/ 366702 h 976997"/>
              <a:gd name="connsiteX55" fmla="*/ 1135395 w 2009005"/>
              <a:gd name="connsiteY55" fmla="*/ 383127 h 976997"/>
              <a:gd name="connsiteX56" fmla="*/ 1143607 w 2009005"/>
              <a:gd name="connsiteY56" fmla="*/ 396473 h 976997"/>
              <a:gd name="connsiteX57" fmla="*/ 1130262 w 2009005"/>
              <a:gd name="connsiteY57" fmla="*/ 404685 h 976997"/>
              <a:gd name="connsiteX58" fmla="*/ 1089199 w 2009005"/>
              <a:gd name="connsiteY58" fmla="*/ 377994 h 976997"/>
              <a:gd name="connsiteX59" fmla="*/ 1084580 w 2009005"/>
              <a:gd name="connsiteY59" fmla="*/ 348224 h 976997"/>
              <a:gd name="connsiteX60" fmla="*/ 1105111 w 2009005"/>
              <a:gd name="connsiteY60" fmla="*/ 322559 h 976997"/>
              <a:gd name="connsiteX61" fmla="*/ 1181077 w 2009005"/>
              <a:gd name="connsiteY61" fmla="*/ 324613 h 976997"/>
              <a:gd name="connsiteX62" fmla="*/ 1254990 w 2009005"/>
              <a:gd name="connsiteY62" fmla="*/ 392366 h 976997"/>
              <a:gd name="connsiteX63" fmla="*/ 1256017 w 2009005"/>
              <a:gd name="connsiteY63" fmla="*/ 465766 h 976997"/>
              <a:gd name="connsiteX64" fmla="*/ 1135908 w 2009005"/>
              <a:gd name="connsiteY64" fmla="*/ 535573 h 976997"/>
              <a:gd name="connsiteX65" fmla="*/ 1093819 w 2009005"/>
              <a:gd name="connsiteY65" fmla="*/ 529413 h 976997"/>
              <a:gd name="connsiteX66" fmla="*/ 999375 w 2009005"/>
              <a:gd name="connsiteY66" fmla="*/ 432402 h 976997"/>
              <a:gd name="connsiteX67" fmla="*/ 854628 w 2009005"/>
              <a:gd name="connsiteY67" fmla="*/ 542245 h 976997"/>
              <a:gd name="connsiteX68" fmla="*/ 680111 w 2009005"/>
              <a:gd name="connsiteY68" fmla="*/ 503749 h 976997"/>
              <a:gd name="connsiteX69" fmla="*/ 670872 w 2009005"/>
              <a:gd name="connsiteY69" fmla="*/ 470386 h 976997"/>
              <a:gd name="connsiteX70" fmla="*/ 666766 w 2009005"/>
              <a:gd name="connsiteY70" fmla="*/ 450881 h 976997"/>
              <a:gd name="connsiteX71" fmla="*/ 651368 w 2009005"/>
              <a:gd name="connsiteY71" fmla="*/ 443181 h 976997"/>
              <a:gd name="connsiteX72" fmla="*/ 644695 w 2009005"/>
              <a:gd name="connsiteY72" fmla="*/ 442668 h 976997"/>
              <a:gd name="connsiteX73" fmla="*/ 572835 w 2009005"/>
              <a:gd name="connsiteY73" fmla="*/ 387233 h 976997"/>
              <a:gd name="connsiteX74" fmla="*/ 586180 w 2009005"/>
              <a:gd name="connsiteY74" fmla="*/ 278930 h 976997"/>
              <a:gd name="connsiteX75" fmla="*/ 697563 w 2009005"/>
              <a:gd name="connsiteY75" fmla="*/ 231195 h 976997"/>
              <a:gd name="connsiteX76" fmla="*/ 799707 w 2009005"/>
              <a:gd name="connsiteY76" fmla="*/ 287656 h 976997"/>
              <a:gd name="connsiteX77" fmla="*/ 796114 w 2009005"/>
              <a:gd name="connsiteY77" fmla="*/ 302541 h 976997"/>
              <a:gd name="connsiteX78" fmla="*/ 781229 w 2009005"/>
              <a:gd name="connsiteY78" fmla="*/ 298948 h 976997"/>
              <a:gd name="connsiteX79" fmla="*/ 696537 w 2009005"/>
              <a:gd name="connsiteY79" fmla="*/ 252753 h 976997"/>
              <a:gd name="connsiteX80" fmla="*/ 604145 w 2009005"/>
              <a:gd name="connsiteY80" fmla="*/ 291762 h 976997"/>
              <a:gd name="connsiteX81" fmla="*/ 593367 w 2009005"/>
              <a:gd name="connsiteY81" fmla="*/ 378508 h 976997"/>
              <a:gd name="connsiteX82" fmla="*/ 647775 w 2009005"/>
              <a:gd name="connsiteY82" fmla="*/ 420597 h 976997"/>
              <a:gd name="connsiteX83" fmla="*/ 653934 w 2009005"/>
              <a:gd name="connsiteY83" fmla="*/ 421110 h 976997"/>
              <a:gd name="connsiteX84" fmla="*/ 686784 w 2009005"/>
              <a:gd name="connsiteY84" fmla="*/ 441128 h 976997"/>
              <a:gd name="connsiteX85" fmla="*/ 692944 w 2009005"/>
              <a:gd name="connsiteY85" fmla="*/ 467819 h 976997"/>
              <a:gd name="connsiteX86" fmla="*/ 699103 w 2009005"/>
              <a:gd name="connsiteY86" fmla="*/ 491430 h 976997"/>
              <a:gd name="connsiteX87" fmla="*/ 848982 w 2009005"/>
              <a:gd name="connsiteY87" fmla="*/ 520687 h 976997"/>
              <a:gd name="connsiteX88" fmla="*/ 995781 w 2009005"/>
              <a:gd name="connsiteY88" fmla="*/ 390826 h 976997"/>
              <a:gd name="connsiteX89" fmla="*/ 988596 w 2009005"/>
              <a:gd name="connsiteY89" fmla="*/ 268151 h 976997"/>
              <a:gd name="connsiteX90" fmla="*/ 895691 w 2009005"/>
              <a:gd name="connsiteY90" fmla="*/ 211177 h 976997"/>
              <a:gd name="connsiteX91" fmla="*/ 895691 w 2009005"/>
              <a:gd name="connsiteY91" fmla="*/ 211177 h 976997"/>
              <a:gd name="connsiteX92" fmla="*/ 882346 w 2009005"/>
              <a:gd name="connsiteY92" fmla="*/ 202964 h 976997"/>
              <a:gd name="connsiteX93" fmla="*/ 883885 w 2009005"/>
              <a:gd name="connsiteY93" fmla="*/ 194238 h 976997"/>
              <a:gd name="connsiteX94" fmla="*/ 876186 w 2009005"/>
              <a:gd name="connsiteY94" fmla="*/ 136237 h 976997"/>
              <a:gd name="connsiteX95" fmla="*/ 684218 w 2009005"/>
              <a:gd name="connsiteY95" fmla="*/ 2270 h 976997"/>
              <a:gd name="connsiteX96" fmla="*/ 446567 w 2009005"/>
              <a:gd name="connsiteY96" fmla="*/ 101334 h 976997"/>
              <a:gd name="connsiteX97" fmla="*/ 427062 w 2009005"/>
              <a:gd name="connsiteY97" fmla="*/ 130078 h 976997"/>
              <a:gd name="connsiteX98" fmla="*/ 396778 w 2009005"/>
              <a:gd name="connsiteY98" fmla="*/ 232222 h 976997"/>
              <a:gd name="connsiteX99" fmla="*/ 417310 w 2009005"/>
              <a:gd name="connsiteY99" fmla="*/ 315887 h 976997"/>
              <a:gd name="connsiteX100" fmla="*/ 424496 w 2009005"/>
              <a:gd name="connsiteY100" fmla="*/ 333338 h 976997"/>
              <a:gd name="connsiteX101" fmla="*/ 428089 w 2009005"/>
              <a:gd name="connsiteY101" fmla="*/ 342064 h 976997"/>
              <a:gd name="connsiteX102" fmla="*/ 421416 w 2009005"/>
              <a:gd name="connsiteY102" fmla="*/ 355923 h 976997"/>
              <a:gd name="connsiteX103" fmla="*/ 407557 w 2009005"/>
              <a:gd name="connsiteY103" fmla="*/ 349250 h 976997"/>
              <a:gd name="connsiteX104" fmla="*/ 404478 w 2009005"/>
              <a:gd name="connsiteY104" fmla="*/ 342064 h 976997"/>
              <a:gd name="connsiteX105" fmla="*/ 365468 w 2009005"/>
              <a:gd name="connsiteY105" fmla="*/ 308701 h 976997"/>
              <a:gd name="connsiteX106" fmla="*/ 228934 w 2009005"/>
              <a:gd name="connsiteY106" fmla="*/ 315374 h 976997"/>
              <a:gd name="connsiteX107" fmla="*/ 128331 w 2009005"/>
              <a:gd name="connsiteY107" fmla="*/ 465766 h 976997"/>
              <a:gd name="connsiteX108" fmla="*/ 146295 w 2009005"/>
              <a:gd name="connsiteY108" fmla="*/ 516068 h 976997"/>
              <a:gd name="connsiteX109" fmla="*/ 160154 w 2009005"/>
              <a:gd name="connsiteY109" fmla="*/ 537626 h 976997"/>
              <a:gd name="connsiteX110" fmla="*/ 160154 w 2009005"/>
              <a:gd name="connsiteY110" fmla="*/ 537626 h 976997"/>
              <a:gd name="connsiteX111" fmla="*/ 156048 w 2009005"/>
              <a:gd name="connsiteY111" fmla="*/ 552511 h 976997"/>
              <a:gd name="connsiteX112" fmla="*/ 144243 w 2009005"/>
              <a:gd name="connsiteY112" fmla="*/ 551998 h 976997"/>
              <a:gd name="connsiteX113" fmla="*/ 103693 w 2009005"/>
              <a:gd name="connsiteY113" fmla="*/ 565343 h 976997"/>
              <a:gd name="connsiteX114" fmla="*/ 9 w 2009005"/>
              <a:gd name="connsiteY114" fmla="*/ 734214 h 976997"/>
              <a:gd name="connsiteX115" fmla="*/ 59037 w 2009005"/>
              <a:gd name="connsiteY115" fmla="*/ 837384 h 976997"/>
              <a:gd name="connsiteX116" fmla="*/ 177606 w 2009005"/>
              <a:gd name="connsiteY116" fmla="*/ 870747 h 976997"/>
              <a:gd name="connsiteX117" fmla="*/ 230987 w 2009005"/>
              <a:gd name="connsiteY117" fmla="*/ 862535 h 976997"/>
              <a:gd name="connsiteX118" fmla="*/ 307980 w 2009005"/>
              <a:gd name="connsiteY118" fmla="*/ 855349 h 976997"/>
              <a:gd name="connsiteX119" fmla="*/ 422956 w 2009005"/>
              <a:gd name="connsiteY119" fmla="*/ 891279 h 976997"/>
              <a:gd name="connsiteX120" fmla="*/ 530746 w 2009005"/>
              <a:gd name="connsiteY120" fmla="*/ 925669 h 976997"/>
              <a:gd name="connsiteX121" fmla="*/ 673439 w 2009005"/>
              <a:gd name="connsiteY121" fmla="*/ 895385 h 976997"/>
              <a:gd name="connsiteX122" fmla="*/ 697050 w 2009005"/>
              <a:gd name="connsiteY122" fmla="*/ 671593 h 976997"/>
              <a:gd name="connsiteX123" fmla="*/ 553844 w 2009005"/>
              <a:gd name="connsiteY123" fmla="*/ 592547 h 976997"/>
              <a:gd name="connsiteX124" fmla="*/ 444001 w 2009005"/>
              <a:gd name="connsiteY124" fmla="*/ 620265 h 976997"/>
              <a:gd name="connsiteX125" fmla="*/ 430142 w 2009005"/>
              <a:gd name="connsiteY125" fmla="*/ 726514 h 976997"/>
              <a:gd name="connsiteX126" fmla="*/ 459399 w 2009005"/>
              <a:gd name="connsiteY126" fmla="*/ 747046 h 976997"/>
              <a:gd name="connsiteX127" fmla="*/ 529719 w 2009005"/>
              <a:gd name="connsiteY127" fmla="*/ 741400 h 976997"/>
              <a:gd name="connsiteX128" fmla="*/ 543064 w 2009005"/>
              <a:gd name="connsiteY128" fmla="*/ 749099 h 976997"/>
              <a:gd name="connsiteX129" fmla="*/ 535365 w 2009005"/>
              <a:gd name="connsiteY129" fmla="*/ 762444 h 976997"/>
              <a:gd name="connsiteX130" fmla="*/ 452726 w 2009005"/>
              <a:gd name="connsiteY130" fmla="*/ 768090 h 976997"/>
              <a:gd name="connsiteX131" fmla="*/ 413203 w 2009005"/>
              <a:gd name="connsiteY131" fmla="*/ 740886 h 976997"/>
              <a:gd name="connsiteX132" fmla="*/ 430142 w 2009005"/>
              <a:gd name="connsiteY132" fmla="*/ 603840 h 976997"/>
              <a:gd name="connsiteX133" fmla="*/ 556923 w 2009005"/>
              <a:gd name="connsiteY133" fmla="*/ 570989 h 976997"/>
              <a:gd name="connsiteX134" fmla="*/ 715015 w 2009005"/>
              <a:gd name="connsiteY134" fmla="*/ 657734 h 976997"/>
              <a:gd name="connsiteX135" fmla="*/ 737086 w 2009005"/>
              <a:gd name="connsiteY135" fmla="*/ 843543 h 976997"/>
              <a:gd name="connsiteX136" fmla="*/ 875160 w 2009005"/>
              <a:gd name="connsiteY136" fmla="*/ 882553 h 976997"/>
              <a:gd name="connsiteX137" fmla="*/ 1046597 w 2009005"/>
              <a:gd name="connsiteY137" fmla="*/ 976997 h 976997"/>
              <a:gd name="connsiteX138" fmla="*/ 1048650 w 2009005"/>
              <a:gd name="connsiteY138" fmla="*/ 976997 h 976997"/>
              <a:gd name="connsiteX139" fmla="*/ 1181077 w 2009005"/>
              <a:gd name="connsiteY139" fmla="*/ 914376 h 976997"/>
              <a:gd name="connsiteX140" fmla="*/ 1192883 w 2009005"/>
              <a:gd name="connsiteY140" fmla="*/ 905651 h 976997"/>
              <a:gd name="connsiteX141" fmla="*/ 1326337 w 2009005"/>
              <a:gd name="connsiteY141" fmla="*/ 866128 h 976997"/>
              <a:gd name="connsiteX142" fmla="*/ 1373559 w 2009005"/>
              <a:gd name="connsiteY142" fmla="*/ 907191 h 976997"/>
              <a:gd name="connsiteX143" fmla="*/ 1367913 w 2009005"/>
              <a:gd name="connsiteY143" fmla="*/ 921563 h 976997"/>
              <a:gd name="connsiteX144" fmla="*/ 1353541 w 2009005"/>
              <a:gd name="connsiteY144" fmla="*/ 915917 h 976997"/>
              <a:gd name="connsiteX145" fmla="*/ 1320691 w 2009005"/>
              <a:gd name="connsiteY145" fmla="*/ 887172 h 976997"/>
              <a:gd name="connsiteX146" fmla="*/ 1247804 w 2009005"/>
              <a:gd name="connsiteY146" fmla="*/ 898978 h 976997"/>
              <a:gd name="connsiteX147" fmla="*/ 1247804 w 2009005"/>
              <a:gd name="connsiteY147" fmla="*/ 901544 h 976997"/>
              <a:gd name="connsiteX148" fmla="*/ 1296566 w 2009005"/>
              <a:gd name="connsiteY148" fmla="*/ 945174 h 976997"/>
              <a:gd name="connsiteX149" fmla="*/ 1383825 w 2009005"/>
              <a:gd name="connsiteY149" fmla="*/ 953899 h 976997"/>
              <a:gd name="connsiteX150" fmla="*/ 1479809 w 2009005"/>
              <a:gd name="connsiteY150" fmla="*/ 878447 h 976997"/>
              <a:gd name="connsiteX151" fmla="*/ 1468517 w 2009005"/>
              <a:gd name="connsiteY151" fmla="*/ 873827 h 976997"/>
              <a:gd name="connsiteX152" fmla="*/ 1395117 w 2009005"/>
              <a:gd name="connsiteY152" fmla="*/ 794781 h 976997"/>
              <a:gd name="connsiteX153" fmla="*/ 1402303 w 2009005"/>
              <a:gd name="connsiteY153" fmla="*/ 708036 h 976997"/>
              <a:gd name="connsiteX154" fmla="*/ 1459791 w 2009005"/>
              <a:gd name="connsiteY154" fmla="*/ 666973 h 976997"/>
              <a:gd name="connsiteX155" fmla="*/ 1517279 w 2009005"/>
              <a:gd name="connsiteY155" fmla="*/ 688531 h 976997"/>
              <a:gd name="connsiteX156" fmla="*/ 1515739 w 2009005"/>
              <a:gd name="connsiteY156" fmla="*/ 703930 h 976997"/>
              <a:gd name="connsiteX157" fmla="*/ 1500340 w 2009005"/>
              <a:gd name="connsiteY157" fmla="*/ 702390 h 976997"/>
              <a:gd name="connsiteX158" fmla="*/ 1461844 w 2009005"/>
              <a:gd name="connsiteY158" fmla="*/ 688531 h 976997"/>
              <a:gd name="connsiteX159" fmla="*/ 1421295 w 2009005"/>
              <a:gd name="connsiteY159" fmla="*/ 717789 h 976997"/>
              <a:gd name="connsiteX160" fmla="*/ 1415648 w 2009005"/>
              <a:gd name="connsiteY160" fmla="*/ 787595 h 976997"/>
              <a:gd name="connsiteX161" fmla="*/ 1477756 w 2009005"/>
              <a:gd name="connsiteY161" fmla="*/ 854322 h 976997"/>
              <a:gd name="connsiteX162" fmla="*/ 1628148 w 2009005"/>
              <a:gd name="connsiteY162" fmla="*/ 849190 h 976997"/>
              <a:gd name="connsiteX163" fmla="*/ 1705141 w 2009005"/>
              <a:gd name="connsiteY163" fmla="*/ 784516 h 976997"/>
              <a:gd name="connsiteX164" fmla="*/ 1753390 w 2009005"/>
              <a:gd name="connsiteY164" fmla="*/ 737807 h 976997"/>
              <a:gd name="connsiteX165" fmla="*/ 1833975 w 2009005"/>
              <a:gd name="connsiteY165" fmla="*/ 702903 h 976997"/>
              <a:gd name="connsiteX166" fmla="*/ 1917641 w 2009005"/>
              <a:gd name="connsiteY166" fmla="*/ 735754 h 976997"/>
              <a:gd name="connsiteX167" fmla="*/ 1990527 w 2009005"/>
              <a:gd name="connsiteY167" fmla="*/ 764498 h 976997"/>
              <a:gd name="connsiteX168" fmla="*/ 2009005 w 2009005"/>
              <a:gd name="connsiteY168" fmla="*/ 760391 h 97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2009005" h="976997">
                <a:moveTo>
                  <a:pt x="2009005" y="760391"/>
                </a:moveTo>
                <a:cubicBezTo>
                  <a:pt x="1980261" y="748586"/>
                  <a:pt x="1964350" y="729594"/>
                  <a:pt x="1954084" y="714196"/>
                </a:cubicBezTo>
                <a:cubicBezTo>
                  <a:pt x="1946898" y="703930"/>
                  <a:pt x="1942278" y="693151"/>
                  <a:pt x="1938172" y="682372"/>
                </a:cubicBezTo>
                <a:cubicBezTo>
                  <a:pt x="1929959" y="662354"/>
                  <a:pt x="1922774" y="645416"/>
                  <a:pt x="1902755" y="637716"/>
                </a:cubicBezTo>
                <a:cubicBezTo>
                  <a:pt x="1865799" y="622831"/>
                  <a:pt x="1818577" y="636176"/>
                  <a:pt x="1786753" y="644902"/>
                </a:cubicBezTo>
                <a:cubicBezTo>
                  <a:pt x="1735938" y="658761"/>
                  <a:pt x="1694875" y="652602"/>
                  <a:pt x="1668698" y="626424"/>
                </a:cubicBezTo>
                <a:cubicBezTo>
                  <a:pt x="1664591" y="631557"/>
                  <a:pt x="1660485" y="636176"/>
                  <a:pt x="1656892" y="640796"/>
                </a:cubicBezTo>
                <a:cubicBezTo>
                  <a:pt x="1641493" y="658761"/>
                  <a:pt x="1626608" y="675699"/>
                  <a:pt x="1624555" y="698284"/>
                </a:cubicBezTo>
                <a:cubicBezTo>
                  <a:pt x="1624042" y="701877"/>
                  <a:pt x="1625069" y="704956"/>
                  <a:pt x="1627121" y="706496"/>
                </a:cubicBezTo>
                <a:cubicBezTo>
                  <a:pt x="1632254" y="710089"/>
                  <a:pt x="1633281" y="716762"/>
                  <a:pt x="1630201" y="721895"/>
                </a:cubicBezTo>
                <a:cubicBezTo>
                  <a:pt x="1628148" y="724975"/>
                  <a:pt x="1624555" y="726514"/>
                  <a:pt x="1620962" y="726514"/>
                </a:cubicBezTo>
                <a:cubicBezTo>
                  <a:pt x="1618909" y="726514"/>
                  <a:pt x="1616856" y="726001"/>
                  <a:pt x="1614803" y="724461"/>
                </a:cubicBezTo>
                <a:cubicBezTo>
                  <a:pt x="1606077" y="718815"/>
                  <a:pt x="1601971" y="708036"/>
                  <a:pt x="1602997" y="696231"/>
                </a:cubicBezTo>
                <a:cubicBezTo>
                  <a:pt x="1606077" y="666973"/>
                  <a:pt x="1623528" y="646442"/>
                  <a:pt x="1640467" y="626937"/>
                </a:cubicBezTo>
                <a:cubicBezTo>
                  <a:pt x="1653299" y="612052"/>
                  <a:pt x="1665105" y="598193"/>
                  <a:pt x="1670751" y="580742"/>
                </a:cubicBezTo>
                <a:cubicBezTo>
                  <a:pt x="1678450" y="556104"/>
                  <a:pt x="1672290" y="528900"/>
                  <a:pt x="1653299" y="505289"/>
                </a:cubicBezTo>
                <a:cubicBezTo>
                  <a:pt x="1617369" y="460633"/>
                  <a:pt x="1542943" y="434456"/>
                  <a:pt x="1489048" y="466792"/>
                </a:cubicBezTo>
                <a:cubicBezTo>
                  <a:pt x="1477242" y="473978"/>
                  <a:pt x="1460817" y="486811"/>
                  <a:pt x="1452605" y="500156"/>
                </a:cubicBezTo>
                <a:cubicBezTo>
                  <a:pt x="1433613" y="541219"/>
                  <a:pt x="1400250" y="563290"/>
                  <a:pt x="1355081" y="565343"/>
                </a:cubicBezTo>
                <a:cubicBezTo>
                  <a:pt x="1350974" y="565343"/>
                  <a:pt x="1346868" y="564830"/>
                  <a:pt x="1342762" y="564317"/>
                </a:cubicBezTo>
                <a:cubicBezTo>
                  <a:pt x="1338656" y="563803"/>
                  <a:pt x="1330443" y="562777"/>
                  <a:pt x="1327877" y="564317"/>
                </a:cubicBezTo>
                <a:cubicBezTo>
                  <a:pt x="1327877" y="564317"/>
                  <a:pt x="1327877" y="565343"/>
                  <a:pt x="1327877" y="566370"/>
                </a:cubicBezTo>
                <a:cubicBezTo>
                  <a:pt x="1327877" y="574069"/>
                  <a:pt x="1328390" y="581768"/>
                  <a:pt x="1328903" y="589467"/>
                </a:cubicBezTo>
                <a:cubicBezTo>
                  <a:pt x="1330956" y="615132"/>
                  <a:pt x="1333010" y="641309"/>
                  <a:pt x="1317611" y="667487"/>
                </a:cubicBezTo>
                <a:cubicBezTo>
                  <a:pt x="1276548" y="737807"/>
                  <a:pt x="1189290" y="766037"/>
                  <a:pt x="1126669" y="768604"/>
                </a:cubicBezTo>
                <a:cubicBezTo>
                  <a:pt x="1123589" y="768604"/>
                  <a:pt x="1120510" y="768604"/>
                  <a:pt x="1117430" y="768604"/>
                </a:cubicBezTo>
                <a:cubicBezTo>
                  <a:pt x="1041464" y="768604"/>
                  <a:pt x="947019" y="730108"/>
                  <a:pt x="906983" y="653115"/>
                </a:cubicBezTo>
                <a:cubicBezTo>
                  <a:pt x="904417" y="647982"/>
                  <a:pt x="906470" y="641309"/>
                  <a:pt x="911603" y="638229"/>
                </a:cubicBezTo>
                <a:cubicBezTo>
                  <a:pt x="916736" y="635663"/>
                  <a:pt x="923408" y="637716"/>
                  <a:pt x="926488" y="642849"/>
                </a:cubicBezTo>
                <a:cubicBezTo>
                  <a:pt x="963958" y="714709"/>
                  <a:pt x="1054809" y="749099"/>
                  <a:pt x="1125642" y="746019"/>
                </a:cubicBezTo>
                <a:cubicBezTo>
                  <a:pt x="1182617" y="743453"/>
                  <a:pt x="1261663" y="718815"/>
                  <a:pt x="1298106" y="655681"/>
                </a:cubicBezTo>
                <a:cubicBezTo>
                  <a:pt x="1309912" y="635150"/>
                  <a:pt x="1308372" y="614619"/>
                  <a:pt x="1306832" y="590494"/>
                </a:cubicBezTo>
                <a:cubicBezTo>
                  <a:pt x="1306319" y="582795"/>
                  <a:pt x="1305805" y="574582"/>
                  <a:pt x="1305292" y="566370"/>
                </a:cubicBezTo>
                <a:cubicBezTo>
                  <a:pt x="1305292" y="558157"/>
                  <a:pt x="1307345" y="551998"/>
                  <a:pt x="1312478" y="547378"/>
                </a:cubicBezTo>
                <a:cubicBezTo>
                  <a:pt x="1321204" y="539679"/>
                  <a:pt x="1334036" y="540705"/>
                  <a:pt x="1344302" y="542245"/>
                </a:cubicBezTo>
                <a:cubicBezTo>
                  <a:pt x="1347895" y="542759"/>
                  <a:pt x="1350974" y="542759"/>
                  <a:pt x="1353541" y="542759"/>
                </a:cubicBezTo>
                <a:cubicBezTo>
                  <a:pt x="1389471" y="541219"/>
                  <a:pt x="1415135" y="524794"/>
                  <a:pt x="1430534" y="492970"/>
                </a:cubicBezTo>
                <a:cubicBezTo>
                  <a:pt x="1430534" y="492457"/>
                  <a:pt x="1431047" y="491430"/>
                  <a:pt x="1431560" y="490917"/>
                </a:cubicBezTo>
                <a:cubicBezTo>
                  <a:pt x="1432073" y="490404"/>
                  <a:pt x="1432587" y="489377"/>
                  <a:pt x="1432587" y="488864"/>
                </a:cubicBezTo>
                <a:cubicBezTo>
                  <a:pt x="1432587" y="488864"/>
                  <a:pt x="1432587" y="488350"/>
                  <a:pt x="1432587" y="488350"/>
                </a:cubicBezTo>
                <a:cubicBezTo>
                  <a:pt x="1460304" y="424703"/>
                  <a:pt x="1440286" y="329232"/>
                  <a:pt x="1403843" y="286116"/>
                </a:cubicBezTo>
                <a:cubicBezTo>
                  <a:pt x="1369966" y="246593"/>
                  <a:pt x="1299133" y="216310"/>
                  <a:pt x="1247291" y="234788"/>
                </a:cubicBezTo>
                <a:cubicBezTo>
                  <a:pt x="1227786" y="241461"/>
                  <a:pt x="1211874" y="228628"/>
                  <a:pt x="1199042" y="217849"/>
                </a:cubicBezTo>
                <a:cubicBezTo>
                  <a:pt x="1195449" y="214770"/>
                  <a:pt x="1191856" y="211690"/>
                  <a:pt x="1188263" y="209637"/>
                </a:cubicBezTo>
                <a:cubicBezTo>
                  <a:pt x="1164139" y="193725"/>
                  <a:pt x="1127183" y="189105"/>
                  <a:pt x="1093306" y="197831"/>
                </a:cubicBezTo>
                <a:cubicBezTo>
                  <a:pt x="1067641" y="204504"/>
                  <a:pt x="1032738" y="221442"/>
                  <a:pt x="1010667" y="264045"/>
                </a:cubicBezTo>
                <a:cubicBezTo>
                  <a:pt x="1032738" y="304595"/>
                  <a:pt x="1029145" y="354896"/>
                  <a:pt x="1017339" y="392366"/>
                </a:cubicBezTo>
                <a:cubicBezTo>
                  <a:pt x="1017339" y="393393"/>
                  <a:pt x="1017339" y="394419"/>
                  <a:pt x="1017339" y="395446"/>
                </a:cubicBezTo>
                <a:cubicBezTo>
                  <a:pt x="1012720" y="441128"/>
                  <a:pt x="1051216" y="493997"/>
                  <a:pt x="1099978" y="508369"/>
                </a:cubicBezTo>
                <a:cubicBezTo>
                  <a:pt x="1148740" y="522740"/>
                  <a:pt x="1216494" y="505802"/>
                  <a:pt x="1235999" y="457553"/>
                </a:cubicBezTo>
                <a:cubicBezTo>
                  <a:pt x="1243185" y="439075"/>
                  <a:pt x="1243185" y="419570"/>
                  <a:pt x="1234972" y="401092"/>
                </a:cubicBezTo>
                <a:cubicBezTo>
                  <a:pt x="1224193" y="376454"/>
                  <a:pt x="1201095" y="355923"/>
                  <a:pt x="1173378" y="345144"/>
                </a:cubicBezTo>
                <a:cubicBezTo>
                  <a:pt x="1159519" y="340011"/>
                  <a:pt x="1131289" y="334365"/>
                  <a:pt x="1115377" y="342578"/>
                </a:cubicBezTo>
                <a:cubicBezTo>
                  <a:pt x="1110244" y="345144"/>
                  <a:pt x="1107677" y="348737"/>
                  <a:pt x="1106138" y="353870"/>
                </a:cubicBezTo>
                <a:cubicBezTo>
                  <a:pt x="1105111" y="358489"/>
                  <a:pt x="1105625" y="362596"/>
                  <a:pt x="1108191" y="366702"/>
                </a:cubicBezTo>
                <a:cubicBezTo>
                  <a:pt x="1112810" y="373888"/>
                  <a:pt x="1123076" y="380561"/>
                  <a:pt x="1135395" y="383127"/>
                </a:cubicBezTo>
                <a:cubicBezTo>
                  <a:pt x="1141554" y="384667"/>
                  <a:pt x="1145147" y="390313"/>
                  <a:pt x="1143607" y="396473"/>
                </a:cubicBezTo>
                <a:cubicBezTo>
                  <a:pt x="1142068" y="402119"/>
                  <a:pt x="1136422" y="406225"/>
                  <a:pt x="1130262" y="404685"/>
                </a:cubicBezTo>
                <a:cubicBezTo>
                  <a:pt x="1116403" y="401605"/>
                  <a:pt x="1098438" y="392880"/>
                  <a:pt x="1089199" y="377994"/>
                </a:cubicBezTo>
                <a:cubicBezTo>
                  <a:pt x="1083553" y="368755"/>
                  <a:pt x="1082013" y="359003"/>
                  <a:pt x="1084580" y="348224"/>
                </a:cubicBezTo>
                <a:cubicBezTo>
                  <a:pt x="1087660" y="336932"/>
                  <a:pt x="1094332" y="328206"/>
                  <a:pt x="1105111" y="322559"/>
                </a:cubicBezTo>
                <a:cubicBezTo>
                  <a:pt x="1129235" y="310241"/>
                  <a:pt x="1165165" y="318453"/>
                  <a:pt x="1181077" y="324613"/>
                </a:cubicBezTo>
                <a:cubicBezTo>
                  <a:pt x="1214441" y="337445"/>
                  <a:pt x="1242158" y="362596"/>
                  <a:pt x="1254990" y="392366"/>
                </a:cubicBezTo>
                <a:cubicBezTo>
                  <a:pt x="1265256" y="416491"/>
                  <a:pt x="1265769" y="441642"/>
                  <a:pt x="1256017" y="465766"/>
                </a:cubicBezTo>
                <a:cubicBezTo>
                  <a:pt x="1237539" y="511962"/>
                  <a:pt x="1185697" y="535573"/>
                  <a:pt x="1135908" y="535573"/>
                </a:cubicBezTo>
                <a:cubicBezTo>
                  <a:pt x="1121536" y="535573"/>
                  <a:pt x="1107164" y="533519"/>
                  <a:pt x="1093819" y="529413"/>
                </a:cubicBezTo>
                <a:cubicBezTo>
                  <a:pt x="1048137" y="516068"/>
                  <a:pt x="1011180" y="475518"/>
                  <a:pt x="999375" y="432402"/>
                </a:cubicBezTo>
                <a:cubicBezTo>
                  <a:pt x="969604" y="482704"/>
                  <a:pt x="915709" y="523767"/>
                  <a:pt x="854628" y="542245"/>
                </a:cubicBezTo>
                <a:cubicBezTo>
                  <a:pt x="805866" y="557131"/>
                  <a:pt x="715528" y="559697"/>
                  <a:pt x="680111" y="503749"/>
                </a:cubicBezTo>
                <a:cubicBezTo>
                  <a:pt x="672926" y="492457"/>
                  <a:pt x="671899" y="481165"/>
                  <a:pt x="670872" y="470386"/>
                </a:cubicBezTo>
                <a:cubicBezTo>
                  <a:pt x="670359" y="463200"/>
                  <a:pt x="669333" y="456013"/>
                  <a:pt x="666766" y="450881"/>
                </a:cubicBezTo>
                <a:cubicBezTo>
                  <a:pt x="663686" y="444721"/>
                  <a:pt x="661633" y="444208"/>
                  <a:pt x="651368" y="443181"/>
                </a:cubicBezTo>
                <a:cubicBezTo>
                  <a:pt x="649314" y="443181"/>
                  <a:pt x="646748" y="442668"/>
                  <a:pt x="644695" y="442668"/>
                </a:cubicBezTo>
                <a:cubicBezTo>
                  <a:pt x="611845" y="438048"/>
                  <a:pt x="585667" y="418030"/>
                  <a:pt x="572835" y="387233"/>
                </a:cubicBezTo>
                <a:cubicBezTo>
                  <a:pt x="557950" y="351817"/>
                  <a:pt x="563083" y="309727"/>
                  <a:pt x="586180" y="278930"/>
                </a:cubicBezTo>
                <a:cubicBezTo>
                  <a:pt x="610305" y="246593"/>
                  <a:pt x="651881" y="229142"/>
                  <a:pt x="697563" y="231195"/>
                </a:cubicBezTo>
                <a:cubicBezTo>
                  <a:pt x="741706" y="233248"/>
                  <a:pt x="779689" y="254806"/>
                  <a:pt x="799707" y="287656"/>
                </a:cubicBezTo>
                <a:cubicBezTo>
                  <a:pt x="802787" y="292789"/>
                  <a:pt x="801247" y="299462"/>
                  <a:pt x="796114" y="302541"/>
                </a:cubicBezTo>
                <a:cubicBezTo>
                  <a:pt x="790981" y="305621"/>
                  <a:pt x="784308" y="304081"/>
                  <a:pt x="781229" y="298948"/>
                </a:cubicBezTo>
                <a:cubicBezTo>
                  <a:pt x="764803" y="272258"/>
                  <a:pt x="733493" y="254806"/>
                  <a:pt x="696537" y="252753"/>
                </a:cubicBezTo>
                <a:cubicBezTo>
                  <a:pt x="659067" y="250700"/>
                  <a:pt x="623137" y="265585"/>
                  <a:pt x="604145" y="291762"/>
                </a:cubicBezTo>
                <a:cubicBezTo>
                  <a:pt x="585667" y="315887"/>
                  <a:pt x="581561" y="350277"/>
                  <a:pt x="593367" y="378508"/>
                </a:cubicBezTo>
                <a:cubicBezTo>
                  <a:pt x="603119" y="402119"/>
                  <a:pt x="622624" y="417517"/>
                  <a:pt x="647775" y="420597"/>
                </a:cubicBezTo>
                <a:cubicBezTo>
                  <a:pt x="649828" y="421110"/>
                  <a:pt x="651881" y="421110"/>
                  <a:pt x="653934" y="421110"/>
                </a:cubicBezTo>
                <a:cubicBezTo>
                  <a:pt x="665226" y="422137"/>
                  <a:pt x="678572" y="423677"/>
                  <a:pt x="686784" y="441128"/>
                </a:cubicBezTo>
                <a:cubicBezTo>
                  <a:pt x="690891" y="450367"/>
                  <a:pt x="691917" y="459093"/>
                  <a:pt x="692944" y="467819"/>
                </a:cubicBezTo>
                <a:cubicBezTo>
                  <a:pt x="693970" y="477058"/>
                  <a:pt x="694483" y="484757"/>
                  <a:pt x="699103" y="491430"/>
                </a:cubicBezTo>
                <a:cubicBezTo>
                  <a:pt x="726307" y="534546"/>
                  <a:pt x="803300" y="534546"/>
                  <a:pt x="848982" y="520687"/>
                </a:cubicBezTo>
                <a:cubicBezTo>
                  <a:pt x="917249" y="500156"/>
                  <a:pt x="974737" y="449341"/>
                  <a:pt x="995781" y="390826"/>
                </a:cubicBezTo>
                <a:cubicBezTo>
                  <a:pt x="1007587" y="357463"/>
                  <a:pt x="1012720" y="305108"/>
                  <a:pt x="988596" y="268151"/>
                </a:cubicBezTo>
                <a:cubicBezTo>
                  <a:pt x="972170" y="242487"/>
                  <a:pt x="937780" y="201424"/>
                  <a:pt x="895691" y="211177"/>
                </a:cubicBezTo>
                <a:cubicBezTo>
                  <a:pt x="895691" y="211177"/>
                  <a:pt x="895691" y="211177"/>
                  <a:pt x="895691" y="211177"/>
                </a:cubicBezTo>
                <a:cubicBezTo>
                  <a:pt x="890045" y="212717"/>
                  <a:pt x="883885" y="208610"/>
                  <a:pt x="882346" y="202964"/>
                </a:cubicBezTo>
                <a:cubicBezTo>
                  <a:pt x="881832" y="199884"/>
                  <a:pt x="882346" y="196805"/>
                  <a:pt x="883885" y="194238"/>
                </a:cubicBezTo>
                <a:cubicBezTo>
                  <a:pt x="884912" y="183973"/>
                  <a:pt x="878239" y="143423"/>
                  <a:pt x="876186" y="136237"/>
                </a:cubicBezTo>
                <a:cubicBezTo>
                  <a:pt x="851549" y="54625"/>
                  <a:pt x="760697" y="13562"/>
                  <a:pt x="684218" y="2270"/>
                </a:cubicBezTo>
                <a:cubicBezTo>
                  <a:pt x="596959" y="-10049"/>
                  <a:pt x="504055" y="28447"/>
                  <a:pt x="446567" y="101334"/>
                </a:cubicBezTo>
                <a:cubicBezTo>
                  <a:pt x="439381" y="110573"/>
                  <a:pt x="432708" y="120325"/>
                  <a:pt x="427062" y="130078"/>
                </a:cubicBezTo>
                <a:cubicBezTo>
                  <a:pt x="408071" y="162415"/>
                  <a:pt x="397292" y="197831"/>
                  <a:pt x="396778" y="232222"/>
                </a:cubicBezTo>
                <a:cubicBezTo>
                  <a:pt x="395752" y="264558"/>
                  <a:pt x="406018" y="288169"/>
                  <a:pt x="417310" y="315887"/>
                </a:cubicBezTo>
                <a:cubicBezTo>
                  <a:pt x="419876" y="321533"/>
                  <a:pt x="421929" y="327179"/>
                  <a:pt x="424496" y="333338"/>
                </a:cubicBezTo>
                <a:cubicBezTo>
                  <a:pt x="426036" y="336418"/>
                  <a:pt x="427062" y="338985"/>
                  <a:pt x="428089" y="342064"/>
                </a:cubicBezTo>
                <a:cubicBezTo>
                  <a:pt x="429629" y="347711"/>
                  <a:pt x="427062" y="353870"/>
                  <a:pt x="421416" y="355923"/>
                </a:cubicBezTo>
                <a:cubicBezTo>
                  <a:pt x="415770" y="357976"/>
                  <a:pt x="409610" y="354896"/>
                  <a:pt x="407557" y="349250"/>
                </a:cubicBezTo>
                <a:cubicBezTo>
                  <a:pt x="406531" y="346684"/>
                  <a:pt x="405504" y="344117"/>
                  <a:pt x="404478" y="342064"/>
                </a:cubicBezTo>
                <a:cubicBezTo>
                  <a:pt x="397805" y="327692"/>
                  <a:pt x="384460" y="316400"/>
                  <a:pt x="365468" y="308701"/>
                </a:cubicBezTo>
                <a:cubicBezTo>
                  <a:pt x="321839" y="291249"/>
                  <a:pt x="259732" y="298435"/>
                  <a:pt x="228934" y="315374"/>
                </a:cubicBezTo>
                <a:cubicBezTo>
                  <a:pt x="174526" y="345657"/>
                  <a:pt x="131924" y="408791"/>
                  <a:pt x="128331" y="465766"/>
                </a:cubicBezTo>
                <a:cubicBezTo>
                  <a:pt x="126791" y="487837"/>
                  <a:pt x="135003" y="499643"/>
                  <a:pt x="146295" y="516068"/>
                </a:cubicBezTo>
                <a:cubicBezTo>
                  <a:pt x="150915" y="522740"/>
                  <a:pt x="155535" y="529413"/>
                  <a:pt x="160154" y="537626"/>
                </a:cubicBezTo>
                <a:cubicBezTo>
                  <a:pt x="160154" y="537626"/>
                  <a:pt x="160154" y="537626"/>
                  <a:pt x="160154" y="537626"/>
                </a:cubicBezTo>
                <a:cubicBezTo>
                  <a:pt x="163234" y="542759"/>
                  <a:pt x="161181" y="549431"/>
                  <a:pt x="156048" y="552511"/>
                </a:cubicBezTo>
                <a:cubicBezTo>
                  <a:pt x="151942" y="554564"/>
                  <a:pt x="147835" y="554051"/>
                  <a:pt x="144243" y="551998"/>
                </a:cubicBezTo>
                <a:cubicBezTo>
                  <a:pt x="135517" y="551998"/>
                  <a:pt x="108826" y="562263"/>
                  <a:pt x="103693" y="565343"/>
                </a:cubicBezTo>
                <a:cubicBezTo>
                  <a:pt x="44152" y="601786"/>
                  <a:pt x="523" y="672620"/>
                  <a:pt x="9" y="734214"/>
                </a:cubicBezTo>
                <a:cubicBezTo>
                  <a:pt x="-504" y="777330"/>
                  <a:pt x="20028" y="813260"/>
                  <a:pt x="59037" y="837384"/>
                </a:cubicBezTo>
                <a:cubicBezTo>
                  <a:pt x="94454" y="859455"/>
                  <a:pt x="137056" y="871774"/>
                  <a:pt x="177606" y="870747"/>
                </a:cubicBezTo>
                <a:cubicBezTo>
                  <a:pt x="195571" y="870234"/>
                  <a:pt x="212509" y="866641"/>
                  <a:pt x="230987" y="862535"/>
                </a:cubicBezTo>
                <a:cubicBezTo>
                  <a:pt x="255625" y="857402"/>
                  <a:pt x="281289" y="851756"/>
                  <a:pt x="307980" y="855349"/>
                </a:cubicBezTo>
                <a:cubicBezTo>
                  <a:pt x="348530" y="860482"/>
                  <a:pt x="386513" y="876394"/>
                  <a:pt x="422956" y="891279"/>
                </a:cubicBezTo>
                <a:cubicBezTo>
                  <a:pt x="457859" y="905651"/>
                  <a:pt x="493276" y="920536"/>
                  <a:pt x="530746" y="925669"/>
                </a:cubicBezTo>
                <a:cubicBezTo>
                  <a:pt x="552817" y="928749"/>
                  <a:pt x="628270" y="935935"/>
                  <a:pt x="673439" y="895385"/>
                </a:cubicBezTo>
                <a:cubicBezTo>
                  <a:pt x="737086" y="837897"/>
                  <a:pt x="747865" y="735754"/>
                  <a:pt x="697050" y="671593"/>
                </a:cubicBezTo>
                <a:cubicBezTo>
                  <a:pt x="662660" y="628990"/>
                  <a:pt x="609278" y="599220"/>
                  <a:pt x="553844" y="592547"/>
                </a:cubicBezTo>
                <a:cubicBezTo>
                  <a:pt x="511754" y="587414"/>
                  <a:pt x="470691" y="598193"/>
                  <a:pt x="444001" y="620265"/>
                </a:cubicBezTo>
                <a:cubicBezTo>
                  <a:pt x="410637" y="647982"/>
                  <a:pt x="404478" y="695717"/>
                  <a:pt x="430142" y="726514"/>
                </a:cubicBezTo>
                <a:cubicBezTo>
                  <a:pt x="437841" y="736267"/>
                  <a:pt x="448620" y="743453"/>
                  <a:pt x="459399" y="747046"/>
                </a:cubicBezTo>
                <a:cubicBezTo>
                  <a:pt x="481984" y="754232"/>
                  <a:pt x="508161" y="747046"/>
                  <a:pt x="529719" y="741400"/>
                </a:cubicBezTo>
                <a:cubicBezTo>
                  <a:pt x="535365" y="739860"/>
                  <a:pt x="541525" y="743453"/>
                  <a:pt x="543064" y="749099"/>
                </a:cubicBezTo>
                <a:cubicBezTo>
                  <a:pt x="544605" y="754745"/>
                  <a:pt x="541011" y="760905"/>
                  <a:pt x="535365" y="762444"/>
                </a:cubicBezTo>
                <a:cubicBezTo>
                  <a:pt x="511241" y="769117"/>
                  <a:pt x="481470" y="776816"/>
                  <a:pt x="452726" y="768090"/>
                </a:cubicBezTo>
                <a:cubicBezTo>
                  <a:pt x="437328" y="763471"/>
                  <a:pt x="423983" y="753718"/>
                  <a:pt x="413203" y="740886"/>
                </a:cubicBezTo>
                <a:cubicBezTo>
                  <a:pt x="379840" y="700337"/>
                  <a:pt x="387539" y="639256"/>
                  <a:pt x="430142" y="603840"/>
                </a:cubicBezTo>
                <a:cubicBezTo>
                  <a:pt x="461452" y="577662"/>
                  <a:pt x="508675" y="565343"/>
                  <a:pt x="556923" y="570989"/>
                </a:cubicBezTo>
                <a:cubicBezTo>
                  <a:pt x="618004" y="578175"/>
                  <a:pt x="677032" y="610512"/>
                  <a:pt x="715015" y="657734"/>
                </a:cubicBezTo>
                <a:cubicBezTo>
                  <a:pt x="757104" y="710089"/>
                  <a:pt x="763264" y="782463"/>
                  <a:pt x="737086" y="843543"/>
                </a:cubicBezTo>
                <a:cubicBezTo>
                  <a:pt x="785335" y="830198"/>
                  <a:pt x="846416" y="853809"/>
                  <a:pt x="875160" y="882553"/>
                </a:cubicBezTo>
                <a:cubicBezTo>
                  <a:pt x="921355" y="929775"/>
                  <a:pt x="973197" y="975457"/>
                  <a:pt x="1046597" y="976997"/>
                </a:cubicBezTo>
                <a:cubicBezTo>
                  <a:pt x="1047110" y="976997"/>
                  <a:pt x="1048137" y="976997"/>
                  <a:pt x="1048650" y="976997"/>
                </a:cubicBezTo>
                <a:cubicBezTo>
                  <a:pt x="1099465" y="976997"/>
                  <a:pt x="1141041" y="945174"/>
                  <a:pt x="1181077" y="914376"/>
                </a:cubicBezTo>
                <a:cubicBezTo>
                  <a:pt x="1185184" y="911297"/>
                  <a:pt x="1188777" y="908217"/>
                  <a:pt x="1192883" y="905651"/>
                </a:cubicBezTo>
                <a:cubicBezTo>
                  <a:pt x="1220087" y="885120"/>
                  <a:pt x="1278601" y="853809"/>
                  <a:pt x="1326337" y="866128"/>
                </a:cubicBezTo>
                <a:cubicBezTo>
                  <a:pt x="1347895" y="871774"/>
                  <a:pt x="1363807" y="885633"/>
                  <a:pt x="1373559" y="907191"/>
                </a:cubicBezTo>
                <a:cubicBezTo>
                  <a:pt x="1376126" y="912837"/>
                  <a:pt x="1373559" y="918996"/>
                  <a:pt x="1367913" y="921563"/>
                </a:cubicBezTo>
                <a:cubicBezTo>
                  <a:pt x="1362267" y="924129"/>
                  <a:pt x="1356107" y="921563"/>
                  <a:pt x="1353541" y="915917"/>
                </a:cubicBezTo>
                <a:cubicBezTo>
                  <a:pt x="1346868" y="900518"/>
                  <a:pt x="1336089" y="891279"/>
                  <a:pt x="1320691" y="887172"/>
                </a:cubicBezTo>
                <a:cubicBezTo>
                  <a:pt x="1300159" y="882040"/>
                  <a:pt x="1272955" y="887686"/>
                  <a:pt x="1247804" y="898978"/>
                </a:cubicBezTo>
                <a:cubicBezTo>
                  <a:pt x="1247804" y="900005"/>
                  <a:pt x="1247804" y="900518"/>
                  <a:pt x="1247804" y="901544"/>
                </a:cubicBezTo>
                <a:cubicBezTo>
                  <a:pt x="1245238" y="914890"/>
                  <a:pt x="1275522" y="936961"/>
                  <a:pt x="1296566" y="945174"/>
                </a:cubicBezTo>
                <a:cubicBezTo>
                  <a:pt x="1321204" y="954926"/>
                  <a:pt x="1352001" y="958006"/>
                  <a:pt x="1383825" y="953899"/>
                </a:cubicBezTo>
                <a:cubicBezTo>
                  <a:pt x="1425914" y="948253"/>
                  <a:pt x="1472623" y="925669"/>
                  <a:pt x="1479809" y="878447"/>
                </a:cubicBezTo>
                <a:cubicBezTo>
                  <a:pt x="1476216" y="876907"/>
                  <a:pt x="1472109" y="875367"/>
                  <a:pt x="1468517" y="873827"/>
                </a:cubicBezTo>
                <a:cubicBezTo>
                  <a:pt x="1433100" y="856889"/>
                  <a:pt x="1406409" y="828145"/>
                  <a:pt x="1395117" y="794781"/>
                </a:cubicBezTo>
                <a:cubicBezTo>
                  <a:pt x="1385365" y="766037"/>
                  <a:pt x="1387931" y="735754"/>
                  <a:pt x="1402303" y="708036"/>
                </a:cubicBezTo>
                <a:cubicBezTo>
                  <a:pt x="1414108" y="684425"/>
                  <a:pt x="1435153" y="669540"/>
                  <a:pt x="1459791" y="666973"/>
                </a:cubicBezTo>
                <a:cubicBezTo>
                  <a:pt x="1482375" y="664407"/>
                  <a:pt x="1504447" y="672620"/>
                  <a:pt x="1517279" y="688531"/>
                </a:cubicBezTo>
                <a:cubicBezTo>
                  <a:pt x="1520872" y="693151"/>
                  <a:pt x="1520358" y="700337"/>
                  <a:pt x="1515739" y="703930"/>
                </a:cubicBezTo>
                <a:cubicBezTo>
                  <a:pt x="1511119" y="707523"/>
                  <a:pt x="1503933" y="707010"/>
                  <a:pt x="1500340" y="702390"/>
                </a:cubicBezTo>
                <a:cubicBezTo>
                  <a:pt x="1492128" y="692638"/>
                  <a:pt x="1477242" y="686992"/>
                  <a:pt x="1461844" y="688531"/>
                </a:cubicBezTo>
                <a:cubicBezTo>
                  <a:pt x="1451578" y="689558"/>
                  <a:pt x="1433100" y="694691"/>
                  <a:pt x="1421295" y="717789"/>
                </a:cubicBezTo>
                <a:cubicBezTo>
                  <a:pt x="1409489" y="740373"/>
                  <a:pt x="1407949" y="764498"/>
                  <a:pt x="1415648" y="787595"/>
                </a:cubicBezTo>
                <a:cubicBezTo>
                  <a:pt x="1424888" y="815313"/>
                  <a:pt x="1447472" y="839950"/>
                  <a:pt x="1477756" y="854322"/>
                </a:cubicBezTo>
                <a:cubicBezTo>
                  <a:pt x="1522412" y="875880"/>
                  <a:pt x="1577333" y="873827"/>
                  <a:pt x="1628148" y="849190"/>
                </a:cubicBezTo>
                <a:cubicBezTo>
                  <a:pt x="1657919" y="834817"/>
                  <a:pt x="1681016" y="810180"/>
                  <a:pt x="1705141" y="784516"/>
                </a:cubicBezTo>
                <a:cubicBezTo>
                  <a:pt x="1720539" y="768604"/>
                  <a:pt x="1735938" y="751665"/>
                  <a:pt x="1753390" y="737807"/>
                </a:cubicBezTo>
                <a:cubicBezTo>
                  <a:pt x="1771355" y="723435"/>
                  <a:pt x="1799585" y="703930"/>
                  <a:pt x="1833975" y="702903"/>
                </a:cubicBezTo>
                <a:cubicBezTo>
                  <a:pt x="1867339" y="701877"/>
                  <a:pt x="1893003" y="718815"/>
                  <a:pt x="1917641" y="735754"/>
                </a:cubicBezTo>
                <a:cubicBezTo>
                  <a:pt x="1941252" y="751665"/>
                  <a:pt x="1963323" y="766551"/>
                  <a:pt x="1990527" y="764498"/>
                </a:cubicBezTo>
                <a:cubicBezTo>
                  <a:pt x="1994633" y="763984"/>
                  <a:pt x="2001819" y="762444"/>
                  <a:pt x="2009005" y="760391"/>
                </a:cubicBezTo>
                <a:close/>
              </a:path>
            </a:pathLst>
          </a:custGeom>
          <a:solidFill>
            <a:srgbClr val="013278">
              <a:alpha val="10000"/>
            </a:srgbClr>
          </a:solidFill>
          <a:ln w="513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21" name="标题 220">
            <a:extLst>
              <a:ext uri="{FF2B5EF4-FFF2-40B4-BE49-F238E27FC236}">
                <a16:creationId xmlns:a16="http://schemas.microsoft.com/office/drawing/2014/main" id="{6ED6C629-8CE1-480A-A177-C64732B5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思路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F44A0E-F1AE-4C25-806A-C73B6509FD26}"/>
              </a:ext>
            </a:extLst>
          </p:cNvPr>
          <p:cNvSpPr txBox="1"/>
          <p:nvPr/>
        </p:nvSpPr>
        <p:spPr>
          <a:xfrm>
            <a:off x="1075854" y="2708521"/>
            <a:ext cx="3030616" cy="119757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用邻接矩阵作为图的存储结构，有向图，无向图（因为一笔画问题不关心权重）</a:t>
            </a: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54FB552-380B-4D72-B0D6-5391DB5E0A14}"/>
              </a:ext>
            </a:extLst>
          </p:cNvPr>
          <p:cNvSpPr/>
          <p:nvPr/>
        </p:nvSpPr>
        <p:spPr>
          <a:xfrm>
            <a:off x="1283591" y="1540440"/>
            <a:ext cx="2491710" cy="743778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AB66BC-E2A0-4F9C-9A29-998FCBF28A4E}"/>
              </a:ext>
            </a:extLst>
          </p:cNvPr>
          <p:cNvSpPr txBox="1"/>
          <p:nvPr/>
        </p:nvSpPr>
        <p:spPr>
          <a:xfrm>
            <a:off x="1386356" y="1758440"/>
            <a:ext cx="228618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接收用户输入的图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DC13045-632B-470E-B798-DB19EA2A1BD8}"/>
              </a:ext>
            </a:extLst>
          </p:cNvPr>
          <p:cNvSpPr txBox="1"/>
          <p:nvPr/>
        </p:nvSpPr>
        <p:spPr>
          <a:xfrm>
            <a:off x="4554025" y="2702708"/>
            <a:ext cx="3030616" cy="202856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首先根据有向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无向图，进入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判断图是否为欧拉图或半欧拉图，不是则输出“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No Euler path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”，是则判断是欧拉回路或欧拉通路，并输出节点序列。</a:t>
            </a: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06F7C7D-761F-4E94-94A4-0021DAD08BEE}"/>
              </a:ext>
            </a:extLst>
          </p:cNvPr>
          <p:cNvSpPr/>
          <p:nvPr/>
        </p:nvSpPr>
        <p:spPr>
          <a:xfrm>
            <a:off x="4722070" y="1540440"/>
            <a:ext cx="2491710" cy="743778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732EFC8-2B8D-4A2D-B0AE-7416A7D444CF}"/>
              </a:ext>
            </a:extLst>
          </p:cNvPr>
          <p:cNvSpPr txBox="1"/>
          <p:nvPr/>
        </p:nvSpPr>
        <p:spPr>
          <a:xfrm>
            <a:off x="4824835" y="1696884"/>
            <a:ext cx="228618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判断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&amp;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找路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2937018-FB03-4B8A-96AA-D053C6363B41}"/>
              </a:ext>
            </a:extLst>
          </p:cNvPr>
          <p:cNvSpPr txBox="1"/>
          <p:nvPr/>
        </p:nvSpPr>
        <p:spPr>
          <a:xfrm>
            <a:off x="8536032" y="2476370"/>
            <a:ext cx="3030616" cy="36905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希望突破以往单调的键盘操作，利用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easyx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第三方库，加入鼠标操作，在新建的可视化窗口，通过鼠标的点击，再点击位置建立结点（画），节点建立完成后，继续点击鼠标左键，开始绘制找到的路径。设有复位和结束按钮，复位键一键清空，结束可退回主程序，继续操作。</a:t>
            </a: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52355EBF-EC1E-4B1A-86D5-68DF28DA6C35}"/>
              </a:ext>
            </a:extLst>
          </p:cNvPr>
          <p:cNvSpPr/>
          <p:nvPr/>
        </p:nvSpPr>
        <p:spPr>
          <a:xfrm>
            <a:off x="8735512" y="1540440"/>
            <a:ext cx="2491710" cy="743778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5187973-20D6-460F-AC3E-5A5CA724F918}"/>
              </a:ext>
            </a:extLst>
          </p:cNvPr>
          <p:cNvSpPr txBox="1"/>
          <p:nvPr/>
        </p:nvSpPr>
        <p:spPr>
          <a:xfrm>
            <a:off x="8838277" y="1696884"/>
            <a:ext cx="228618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可视化界面</a:t>
            </a:r>
          </a:p>
        </p:txBody>
      </p:sp>
    </p:spTree>
    <p:extLst>
      <p:ext uri="{BB962C8B-B14F-4D97-AF65-F5344CB8AC3E}">
        <p14:creationId xmlns:p14="http://schemas.microsoft.com/office/powerpoint/2010/main" val="1128415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>
            <a:extLst>
              <a:ext uri="{FF2B5EF4-FFF2-40B4-BE49-F238E27FC236}">
                <a16:creationId xmlns:a16="http://schemas.microsoft.com/office/drawing/2014/main" id="{8F7DBFF9-DD6A-4E51-8708-5A82B70ABB4B}"/>
              </a:ext>
            </a:extLst>
          </p:cNvPr>
          <p:cNvSpPr/>
          <p:nvPr/>
        </p:nvSpPr>
        <p:spPr>
          <a:xfrm>
            <a:off x="3238903" y="-892508"/>
            <a:ext cx="5713644" cy="5713644"/>
          </a:xfrm>
          <a:prstGeom prst="ellipse">
            <a:avLst/>
          </a:prstGeom>
          <a:noFill/>
          <a:ln w="9525">
            <a:gradFill>
              <a:gsLst>
                <a:gs pos="38000">
                  <a:schemeClr val="accent1">
                    <a:alpha val="0"/>
                  </a:schemeClr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21" name="标题 220">
            <a:extLst>
              <a:ext uri="{FF2B5EF4-FFF2-40B4-BE49-F238E27FC236}">
                <a16:creationId xmlns:a16="http://schemas.microsoft.com/office/drawing/2014/main" id="{6ED6C629-8CE1-480A-A177-C64732B5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思路要点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87AF9EF-4D94-46ED-861E-E8F1C4416141}"/>
              </a:ext>
            </a:extLst>
          </p:cNvPr>
          <p:cNvGrpSpPr/>
          <p:nvPr/>
        </p:nvGrpSpPr>
        <p:grpSpPr>
          <a:xfrm>
            <a:off x="2980842" y="1751992"/>
            <a:ext cx="538298" cy="538298"/>
            <a:chOff x="2980842" y="1751992"/>
            <a:chExt cx="538298" cy="53829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5D864B5-657C-4863-BB73-D01141910E41}"/>
                </a:ext>
              </a:extLst>
            </p:cNvPr>
            <p:cNvSpPr/>
            <p:nvPr/>
          </p:nvSpPr>
          <p:spPr>
            <a:xfrm>
              <a:off x="2980842" y="1751992"/>
              <a:ext cx="538298" cy="5382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38100" dir="2700000" algn="tl" rotWithShape="0">
                <a:schemeClr val="accent2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41262003-3D31-400D-8B2A-EAC334EDB5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210" y="1864360"/>
              <a:ext cx="313562" cy="313562"/>
            </a:xfrm>
            <a:custGeom>
              <a:avLst/>
              <a:gdLst>
                <a:gd name="T0" fmla="*/ 1000 w 2000"/>
                <a:gd name="T1" fmla="*/ 0 h 2000"/>
                <a:gd name="T2" fmla="*/ 0 w 2000"/>
                <a:gd name="T3" fmla="*/ 1000 h 2000"/>
                <a:gd name="T4" fmla="*/ 1000 w 2000"/>
                <a:gd name="T5" fmla="*/ 2000 h 2000"/>
                <a:gd name="T6" fmla="*/ 2000 w 2000"/>
                <a:gd name="T7" fmla="*/ 1000 h 2000"/>
                <a:gd name="T8" fmla="*/ 1000 w 2000"/>
                <a:gd name="T9" fmla="*/ 0 h 2000"/>
                <a:gd name="T10" fmla="*/ 1533 w 2000"/>
                <a:gd name="T11" fmla="*/ 1067 h 2000"/>
                <a:gd name="T12" fmla="*/ 1000 w 2000"/>
                <a:gd name="T13" fmla="*/ 1067 h 2000"/>
                <a:gd name="T14" fmla="*/ 933 w 2000"/>
                <a:gd name="T15" fmla="*/ 1000 h 2000"/>
                <a:gd name="T16" fmla="*/ 933 w 2000"/>
                <a:gd name="T17" fmla="*/ 467 h 2000"/>
                <a:gd name="T18" fmla="*/ 1000 w 2000"/>
                <a:gd name="T19" fmla="*/ 400 h 2000"/>
                <a:gd name="T20" fmla="*/ 1066 w 2000"/>
                <a:gd name="T21" fmla="*/ 467 h 2000"/>
                <a:gd name="T22" fmla="*/ 1066 w 2000"/>
                <a:gd name="T23" fmla="*/ 933 h 2000"/>
                <a:gd name="T24" fmla="*/ 1533 w 2000"/>
                <a:gd name="T25" fmla="*/ 933 h 2000"/>
                <a:gd name="T26" fmla="*/ 1599 w 2000"/>
                <a:gd name="T27" fmla="*/ 1000 h 2000"/>
                <a:gd name="T28" fmla="*/ 1533 w 2000"/>
                <a:gd name="T29" fmla="*/ 1067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00" h="2000">
                  <a:moveTo>
                    <a:pt x="1000" y="0"/>
                  </a:moveTo>
                  <a:cubicBezTo>
                    <a:pt x="448" y="0"/>
                    <a:pt x="0" y="448"/>
                    <a:pt x="0" y="1000"/>
                  </a:cubicBezTo>
                  <a:cubicBezTo>
                    <a:pt x="0" y="1552"/>
                    <a:pt x="448" y="2000"/>
                    <a:pt x="1000" y="2000"/>
                  </a:cubicBezTo>
                  <a:cubicBezTo>
                    <a:pt x="1552" y="2000"/>
                    <a:pt x="2000" y="1552"/>
                    <a:pt x="2000" y="1000"/>
                  </a:cubicBezTo>
                  <a:cubicBezTo>
                    <a:pt x="2000" y="448"/>
                    <a:pt x="1552" y="0"/>
                    <a:pt x="1000" y="0"/>
                  </a:cubicBezTo>
                  <a:close/>
                  <a:moveTo>
                    <a:pt x="1533" y="1067"/>
                  </a:moveTo>
                  <a:lnTo>
                    <a:pt x="1000" y="1067"/>
                  </a:lnTo>
                  <a:cubicBezTo>
                    <a:pt x="962" y="1067"/>
                    <a:pt x="933" y="1037"/>
                    <a:pt x="933" y="1000"/>
                  </a:cubicBezTo>
                  <a:lnTo>
                    <a:pt x="933" y="467"/>
                  </a:lnTo>
                  <a:cubicBezTo>
                    <a:pt x="933" y="429"/>
                    <a:pt x="962" y="400"/>
                    <a:pt x="1000" y="400"/>
                  </a:cubicBezTo>
                  <a:cubicBezTo>
                    <a:pt x="1037" y="400"/>
                    <a:pt x="1066" y="430"/>
                    <a:pt x="1066" y="467"/>
                  </a:cubicBezTo>
                  <a:lnTo>
                    <a:pt x="1066" y="933"/>
                  </a:lnTo>
                  <a:lnTo>
                    <a:pt x="1533" y="933"/>
                  </a:lnTo>
                  <a:cubicBezTo>
                    <a:pt x="1570" y="933"/>
                    <a:pt x="1599" y="963"/>
                    <a:pt x="1599" y="1000"/>
                  </a:cubicBezTo>
                  <a:cubicBezTo>
                    <a:pt x="1600" y="1037"/>
                    <a:pt x="1570" y="1067"/>
                    <a:pt x="1533" y="1067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25400" dist="25400" dir="2700000" algn="tl" rotWithShape="0">
                <a:schemeClr val="accent1">
                  <a:lumMod val="7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E394DDA-7C8B-48D8-B3A5-17663A31D5E1}"/>
              </a:ext>
            </a:extLst>
          </p:cNvPr>
          <p:cNvGrpSpPr/>
          <p:nvPr/>
        </p:nvGrpSpPr>
        <p:grpSpPr>
          <a:xfrm>
            <a:off x="4090035" y="3989233"/>
            <a:ext cx="538298" cy="538298"/>
            <a:chOff x="4090035" y="3989233"/>
            <a:chExt cx="538298" cy="53829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5F8F4F6-4A33-4D53-A411-B435613EC608}"/>
                </a:ext>
              </a:extLst>
            </p:cNvPr>
            <p:cNvSpPr/>
            <p:nvPr/>
          </p:nvSpPr>
          <p:spPr>
            <a:xfrm>
              <a:off x="4090035" y="3989233"/>
              <a:ext cx="538298" cy="5382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38100" dir="2700000" algn="tl" rotWithShape="0">
                <a:schemeClr val="accent2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OPPOSans R"/>
                <a:ea typeface="OPPOSans R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EF49235B-8B0B-46F7-BDFB-09BECAFC7B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1636" y="4092164"/>
              <a:ext cx="255096" cy="318818"/>
            </a:xfrm>
            <a:custGeom>
              <a:avLst/>
              <a:gdLst>
                <a:gd name="T0" fmla="*/ 0 w 1655"/>
                <a:gd name="T1" fmla="*/ 1796 h 2135"/>
                <a:gd name="T2" fmla="*/ 469 w 1655"/>
                <a:gd name="T3" fmla="*/ 1070 h 2135"/>
                <a:gd name="T4" fmla="*/ 826 w 1655"/>
                <a:gd name="T5" fmla="*/ 1174 h 2135"/>
                <a:gd name="T6" fmla="*/ 1184 w 1655"/>
                <a:gd name="T7" fmla="*/ 1069 h 2135"/>
                <a:gd name="T8" fmla="*/ 1655 w 1655"/>
                <a:gd name="T9" fmla="*/ 1796 h 2135"/>
                <a:gd name="T10" fmla="*/ 0 w 1655"/>
                <a:gd name="T11" fmla="*/ 1796 h 2135"/>
                <a:gd name="T12" fmla="*/ 1219 w 1655"/>
                <a:gd name="T13" fmla="*/ 925 h 2135"/>
                <a:gd name="T14" fmla="*/ 1039 w 1655"/>
                <a:gd name="T15" fmla="*/ 1043 h 2135"/>
                <a:gd name="T16" fmla="*/ 826 w 1655"/>
                <a:gd name="T17" fmla="*/ 1084 h 2135"/>
                <a:gd name="T18" fmla="*/ 613 w 1655"/>
                <a:gd name="T19" fmla="*/ 1043 h 2135"/>
                <a:gd name="T20" fmla="*/ 433 w 1655"/>
                <a:gd name="T21" fmla="*/ 925 h 2135"/>
                <a:gd name="T22" fmla="*/ 312 w 1655"/>
                <a:gd name="T23" fmla="*/ 750 h 2135"/>
                <a:gd name="T24" fmla="*/ 270 w 1655"/>
                <a:gd name="T25" fmla="*/ 542 h 2135"/>
                <a:gd name="T26" fmla="*/ 312 w 1655"/>
                <a:gd name="T27" fmla="*/ 335 h 2135"/>
                <a:gd name="T28" fmla="*/ 433 w 1655"/>
                <a:gd name="T29" fmla="*/ 159 h 2135"/>
                <a:gd name="T30" fmla="*/ 613 w 1655"/>
                <a:gd name="T31" fmla="*/ 42 h 2135"/>
                <a:gd name="T32" fmla="*/ 826 w 1655"/>
                <a:gd name="T33" fmla="*/ 0 h 2135"/>
                <a:gd name="T34" fmla="*/ 1039 w 1655"/>
                <a:gd name="T35" fmla="*/ 42 h 2135"/>
                <a:gd name="T36" fmla="*/ 1219 w 1655"/>
                <a:gd name="T37" fmla="*/ 159 h 2135"/>
                <a:gd name="T38" fmla="*/ 1340 w 1655"/>
                <a:gd name="T39" fmla="*/ 335 h 2135"/>
                <a:gd name="T40" fmla="*/ 1382 w 1655"/>
                <a:gd name="T41" fmla="*/ 542 h 2135"/>
                <a:gd name="T42" fmla="*/ 1340 w 1655"/>
                <a:gd name="T43" fmla="*/ 750 h 2135"/>
                <a:gd name="T44" fmla="*/ 1219 w 1655"/>
                <a:gd name="T45" fmla="*/ 925 h 2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55" h="2135">
                  <a:moveTo>
                    <a:pt x="0" y="1796"/>
                  </a:moveTo>
                  <a:cubicBezTo>
                    <a:pt x="0" y="1476"/>
                    <a:pt x="192" y="1200"/>
                    <a:pt x="469" y="1070"/>
                  </a:cubicBezTo>
                  <a:cubicBezTo>
                    <a:pt x="572" y="1136"/>
                    <a:pt x="694" y="1174"/>
                    <a:pt x="826" y="1174"/>
                  </a:cubicBezTo>
                  <a:cubicBezTo>
                    <a:pt x="959" y="1174"/>
                    <a:pt x="1082" y="1135"/>
                    <a:pt x="1184" y="1069"/>
                  </a:cubicBezTo>
                  <a:cubicBezTo>
                    <a:pt x="1462" y="1199"/>
                    <a:pt x="1655" y="1476"/>
                    <a:pt x="1655" y="1796"/>
                  </a:cubicBezTo>
                  <a:cubicBezTo>
                    <a:pt x="1655" y="2130"/>
                    <a:pt x="0" y="2135"/>
                    <a:pt x="0" y="1796"/>
                  </a:cubicBezTo>
                  <a:close/>
                  <a:moveTo>
                    <a:pt x="1219" y="925"/>
                  </a:moveTo>
                  <a:cubicBezTo>
                    <a:pt x="1168" y="976"/>
                    <a:pt x="1106" y="1016"/>
                    <a:pt x="1039" y="1043"/>
                  </a:cubicBezTo>
                  <a:cubicBezTo>
                    <a:pt x="972" y="1070"/>
                    <a:pt x="899" y="1084"/>
                    <a:pt x="826" y="1084"/>
                  </a:cubicBezTo>
                  <a:cubicBezTo>
                    <a:pt x="753" y="1084"/>
                    <a:pt x="681" y="1070"/>
                    <a:pt x="613" y="1043"/>
                  </a:cubicBezTo>
                  <a:cubicBezTo>
                    <a:pt x="546" y="1016"/>
                    <a:pt x="485" y="976"/>
                    <a:pt x="433" y="925"/>
                  </a:cubicBezTo>
                  <a:cubicBezTo>
                    <a:pt x="382" y="875"/>
                    <a:pt x="340" y="815"/>
                    <a:pt x="312" y="750"/>
                  </a:cubicBezTo>
                  <a:cubicBezTo>
                    <a:pt x="285" y="684"/>
                    <a:pt x="270" y="613"/>
                    <a:pt x="270" y="542"/>
                  </a:cubicBezTo>
                  <a:cubicBezTo>
                    <a:pt x="270" y="471"/>
                    <a:pt x="285" y="400"/>
                    <a:pt x="312" y="335"/>
                  </a:cubicBezTo>
                  <a:cubicBezTo>
                    <a:pt x="340" y="269"/>
                    <a:pt x="382" y="209"/>
                    <a:pt x="433" y="159"/>
                  </a:cubicBezTo>
                  <a:cubicBezTo>
                    <a:pt x="485" y="109"/>
                    <a:pt x="546" y="69"/>
                    <a:pt x="613" y="42"/>
                  </a:cubicBezTo>
                  <a:cubicBezTo>
                    <a:pt x="681" y="15"/>
                    <a:pt x="753" y="0"/>
                    <a:pt x="826" y="0"/>
                  </a:cubicBezTo>
                  <a:cubicBezTo>
                    <a:pt x="899" y="0"/>
                    <a:pt x="972" y="15"/>
                    <a:pt x="1039" y="42"/>
                  </a:cubicBezTo>
                  <a:cubicBezTo>
                    <a:pt x="1106" y="69"/>
                    <a:pt x="1168" y="109"/>
                    <a:pt x="1219" y="159"/>
                  </a:cubicBezTo>
                  <a:cubicBezTo>
                    <a:pt x="1271" y="209"/>
                    <a:pt x="1312" y="269"/>
                    <a:pt x="1340" y="335"/>
                  </a:cubicBezTo>
                  <a:cubicBezTo>
                    <a:pt x="1368" y="400"/>
                    <a:pt x="1382" y="471"/>
                    <a:pt x="1382" y="542"/>
                  </a:cubicBezTo>
                  <a:cubicBezTo>
                    <a:pt x="1382" y="613"/>
                    <a:pt x="1368" y="684"/>
                    <a:pt x="1340" y="750"/>
                  </a:cubicBezTo>
                  <a:cubicBezTo>
                    <a:pt x="1312" y="815"/>
                    <a:pt x="1271" y="875"/>
                    <a:pt x="1219" y="925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25400" dist="25400" dir="2700000" algn="tl" rotWithShape="0">
                <a:schemeClr val="accent1">
                  <a:lumMod val="7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6794561-4002-4A57-ABE3-681240019376}"/>
              </a:ext>
            </a:extLst>
          </p:cNvPr>
          <p:cNvGrpSpPr/>
          <p:nvPr/>
        </p:nvGrpSpPr>
        <p:grpSpPr>
          <a:xfrm>
            <a:off x="5826576" y="4572641"/>
            <a:ext cx="538298" cy="538298"/>
            <a:chOff x="5826576" y="4572641"/>
            <a:chExt cx="538298" cy="538298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B5C1C1D-6F49-4A5A-88AB-73B2DB08BB94}"/>
                </a:ext>
              </a:extLst>
            </p:cNvPr>
            <p:cNvSpPr/>
            <p:nvPr/>
          </p:nvSpPr>
          <p:spPr>
            <a:xfrm>
              <a:off x="5826576" y="4572641"/>
              <a:ext cx="538298" cy="5382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38100" dir="2700000" algn="tl" rotWithShape="0">
                <a:schemeClr val="accent2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OPPOSans R"/>
                <a:ea typeface="OPPOSans R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4BF117F-E94D-46AA-9BB3-05C7947B4BA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5929983" y="4675956"/>
              <a:ext cx="328270" cy="328270"/>
            </a:xfrm>
            <a:custGeom>
              <a:avLst/>
              <a:gdLst>
                <a:gd name="T0" fmla="*/ 1276 w 1815"/>
                <a:gd name="T1" fmla="*/ 327 h 1814"/>
                <a:gd name="T2" fmla="*/ 1000 w 1815"/>
                <a:gd name="T3" fmla="*/ 50 h 1814"/>
                <a:gd name="T4" fmla="*/ 815 w 1815"/>
                <a:gd name="T5" fmla="*/ 50 h 1814"/>
                <a:gd name="T6" fmla="*/ 539 w 1815"/>
                <a:gd name="T7" fmla="*/ 327 h 1814"/>
                <a:gd name="T8" fmla="*/ 539 w 1815"/>
                <a:gd name="T9" fmla="*/ 511 h 1814"/>
                <a:gd name="T10" fmla="*/ 815 w 1815"/>
                <a:gd name="T11" fmla="*/ 787 h 1814"/>
                <a:gd name="T12" fmla="*/ 1000 w 1815"/>
                <a:gd name="T13" fmla="*/ 787 h 1814"/>
                <a:gd name="T14" fmla="*/ 1276 w 1815"/>
                <a:gd name="T15" fmla="*/ 511 h 1814"/>
                <a:gd name="T16" fmla="*/ 1276 w 1815"/>
                <a:gd name="T17" fmla="*/ 327 h 1814"/>
                <a:gd name="T18" fmla="*/ 1276 w 1815"/>
                <a:gd name="T19" fmla="*/ 327 h 1814"/>
                <a:gd name="T20" fmla="*/ 1764 w 1815"/>
                <a:gd name="T21" fmla="*/ 815 h 1814"/>
                <a:gd name="T22" fmla="*/ 1488 w 1815"/>
                <a:gd name="T23" fmla="*/ 538 h 1814"/>
                <a:gd name="T24" fmla="*/ 1303 w 1815"/>
                <a:gd name="T25" fmla="*/ 538 h 1814"/>
                <a:gd name="T26" fmla="*/ 1303 w 1815"/>
                <a:gd name="T27" fmla="*/ 538 h 1814"/>
                <a:gd name="T28" fmla="*/ 1027 w 1815"/>
                <a:gd name="T29" fmla="*/ 815 h 1814"/>
                <a:gd name="T30" fmla="*/ 1027 w 1815"/>
                <a:gd name="T31" fmla="*/ 999 h 1814"/>
                <a:gd name="T32" fmla="*/ 1027 w 1815"/>
                <a:gd name="T33" fmla="*/ 999 h 1814"/>
                <a:gd name="T34" fmla="*/ 1303 w 1815"/>
                <a:gd name="T35" fmla="*/ 1276 h 1814"/>
                <a:gd name="T36" fmla="*/ 1488 w 1815"/>
                <a:gd name="T37" fmla="*/ 1276 h 1814"/>
                <a:gd name="T38" fmla="*/ 1488 w 1815"/>
                <a:gd name="T39" fmla="*/ 1276 h 1814"/>
                <a:gd name="T40" fmla="*/ 1764 w 1815"/>
                <a:gd name="T41" fmla="*/ 999 h 1814"/>
                <a:gd name="T42" fmla="*/ 1764 w 1815"/>
                <a:gd name="T43" fmla="*/ 815 h 1814"/>
                <a:gd name="T44" fmla="*/ 1276 w 1815"/>
                <a:gd name="T45" fmla="*/ 1303 h 1814"/>
                <a:gd name="T46" fmla="*/ 1000 w 1815"/>
                <a:gd name="T47" fmla="*/ 1026 h 1814"/>
                <a:gd name="T48" fmla="*/ 815 w 1815"/>
                <a:gd name="T49" fmla="*/ 1026 h 1814"/>
                <a:gd name="T50" fmla="*/ 539 w 1815"/>
                <a:gd name="T51" fmla="*/ 1303 h 1814"/>
                <a:gd name="T52" fmla="*/ 539 w 1815"/>
                <a:gd name="T53" fmla="*/ 1487 h 1814"/>
                <a:gd name="T54" fmla="*/ 815 w 1815"/>
                <a:gd name="T55" fmla="*/ 1763 h 1814"/>
                <a:gd name="T56" fmla="*/ 1000 w 1815"/>
                <a:gd name="T57" fmla="*/ 1763 h 1814"/>
                <a:gd name="T58" fmla="*/ 1000 w 1815"/>
                <a:gd name="T59" fmla="*/ 1763 h 1814"/>
                <a:gd name="T60" fmla="*/ 1276 w 1815"/>
                <a:gd name="T61" fmla="*/ 1487 h 1814"/>
                <a:gd name="T62" fmla="*/ 1276 w 1815"/>
                <a:gd name="T63" fmla="*/ 1303 h 1814"/>
                <a:gd name="T64" fmla="*/ 1276 w 1815"/>
                <a:gd name="T65" fmla="*/ 1303 h 1814"/>
                <a:gd name="T66" fmla="*/ 788 w 1815"/>
                <a:gd name="T67" fmla="*/ 815 h 1814"/>
                <a:gd name="T68" fmla="*/ 512 w 1815"/>
                <a:gd name="T69" fmla="*/ 538 h 1814"/>
                <a:gd name="T70" fmla="*/ 327 w 1815"/>
                <a:gd name="T71" fmla="*/ 538 h 1814"/>
                <a:gd name="T72" fmla="*/ 51 w 1815"/>
                <a:gd name="T73" fmla="*/ 815 h 1814"/>
                <a:gd name="T74" fmla="*/ 51 w 1815"/>
                <a:gd name="T75" fmla="*/ 999 h 1814"/>
                <a:gd name="T76" fmla="*/ 327 w 1815"/>
                <a:gd name="T77" fmla="*/ 1275 h 1814"/>
                <a:gd name="T78" fmla="*/ 512 w 1815"/>
                <a:gd name="T79" fmla="*/ 1275 h 1814"/>
                <a:gd name="T80" fmla="*/ 512 w 1815"/>
                <a:gd name="T81" fmla="*/ 1275 h 1814"/>
                <a:gd name="T82" fmla="*/ 788 w 1815"/>
                <a:gd name="T83" fmla="*/ 999 h 1814"/>
                <a:gd name="T84" fmla="*/ 788 w 1815"/>
                <a:gd name="T85" fmla="*/ 815 h 1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15" h="1814">
                  <a:moveTo>
                    <a:pt x="1276" y="327"/>
                  </a:moveTo>
                  <a:lnTo>
                    <a:pt x="1000" y="50"/>
                  </a:lnTo>
                  <a:cubicBezTo>
                    <a:pt x="949" y="0"/>
                    <a:pt x="866" y="0"/>
                    <a:pt x="815" y="50"/>
                  </a:cubicBezTo>
                  <a:lnTo>
                    <a:pt x="539" y="327"/>
                  </a:lnTo>
                  <a:cubicBezTo>
                    <a:pt x="488" y="378"/>
                    <a:pt x="488" y="460"/>
                    <a:pt x="539" y="511"/>
                  </a:cubicBezTo>
                  <a:lnTo>
                    <a:pt x="815" y="787"/>
                  </a:lnTo>
                  <a:cubicBezTo>
                    <a:pt x="866" y="838"/>
                    <a:pt x="949" y="838"/>
                    <a:pt x="1000" y="787"/>
                  </a:cubicBezTo>
                  <a:lnTo>
                    <a:pt x="1276" y="511"/>
                  </a:lnTo>
                  <a:cubicBezTo>
                    <a:pt x="1327" y="460"/>
                    <a:pt x="1327" y="378"/>
                    <a:pt x="1276" y="327"/>
                  </a:cubicBezTo>
                  <a:cubicBezTo>
                    <a:pt x="1276" y="327"/>
                    <a:pt x="1276" y="327"/>
                    <a:pt x="1276" y="327"/>
                  </a:cubicBezTo>
                  <a:close/>
                  <a:moveTo>
                    <a:pt x="1764" y="815"/>
                  </a:moveTo>
                  <a:lnTo>
                    <a:pt x="1488" y="538"/>
                  </a:lnTo>
                  <a:cubicBezTo>
                    <a:pt x="1437" y="488"/>
                    <a:pt x="1354" y="488"/>
                    <a:pt x="1303" y="538"/>
                  </a:cubicBezTo>
                  <a:cubicBezTo>
                    <a:pt x="1303" y="538"/>
                    <a:pt x="1303" y="538"/>
                    <a:pt x="1303" y="538"/>
                  </a:cubicBezTo>
                  <a:lnTo>
                    <a:pt x="1027" y="815"/>
                  </a:lnTo>
                  <a:cubicBezTo>
                    <a:pt x="976" y="866"/>
                    <a:pt x="976" y="948"/>
                    <a:pt x="1027" y="999"/>
                  </a:cubicBezTo>
                  <a:cubicBezTo>
                    <a:pt x="1027" y="999"/>
                    <a:pt x="1027" y="999"/>
                    <a:pt x="1027" y="999"/>
                  </a:cubicBezTo>
                  <a:lnTo>
                    <a:pt x="1303" y="1276"/>
                  </a:lnTo>
                  <a:cubicBezTo>
                    <a:pt x="1354" y="1326"/>
                    <a:pt x="1437" y="1326"/>
                    <a:pt x="1488" y="1276"/>
                  </a:cubicBezTo>
                  <a:cubicBezTo>
                    <a:pt x="1488" y="1276"/>
                    <a:pt x="1488" y="1276"/>
                    <a:pt x="1488" y="1276"/>
                  </a:cubicBezTo>
                  <a:lnTo>
                    <a:pt x="1764" y="999"/>
                  </a:lnTo>
                  <a:cubicBezTo>
                    <a:pt x="1815" y="948"/>
                    <a:pt x="1815" y="866"/>
                    <a:pt x="1764" y="815"/>
                  </a:cubicBezTo>
                  <a:close/>
                  <a:moveTo>
                    <a:pt x="1276" y="1303"/>
                  </a:moveTo>
                  <a:lnTo>
                    <a:pt x="1000" y="1026"/>
                  </a:lnTo>
                  <a:cubicBezTo>
                    <a:pt x="949" y="975"/>
                    <a:pt x="866" y="975"/>
                    <a:pt x="815" y="1026"/>
                  </a:cubicBezTo>
                  <a:lnTo>
                    <a:pt x="539" y="1303"/>
                  </a:lnTo>
                  <a:cubicBezTo>
                    <a:pt x="488" y="1354"/>
                    <a:pt x="488" y="1436"/>
                    <a:pt x="539" y="1487"/>
                  </a:cubicBezTo>
                  <a:lnTo>
                    <a:pt x="815" y="1763"/>
                  </a:lnTo>
                  <a:cubicBezTo>
                    <a:pt x="866" y="1814"/>
                    <a:pt x="949" y="1814"/>
                    <a:pt x="1000" y="1763"/>
                  </a:cubicBezTo>
                  <a:cubicBezTo>
                    <a:pt x="1000" y="1763"/>
                    <a:pt x="1000" y="1763"/>
                    <a:pt x="1000" y="1763"/>
                  </a:cubicBezTo>
                  <a:lnTo>
                    <a:pt x="1276" y="1487"/>
                  </a:lnTo>
                  <a:cubicBezTo>
                    <a:pt x="1327" y="1436"/>
                    <a:pt x="1327" y="1354"/>
                    <a:pt x="1276" y="1303"/>
                  </a:cubicBezTo>
                  <a:cubicBezTo>
                    <a:pt x="1276" y="1303"/>
                    <a:pt x="1276" y="1303"/>
                    <a:pt x="1276" y="1303"/>
                  </a:cubicBezTo>
                  <a:close/>
                  <a:moveTo>
                    <a:pt x="788" y="815"/>
                  </a:moveTo>
                  <a:lnTo>
                    <a:pt x="512" y="538"/>
                  </a:lnTo>
                  <a:cubicBezTo>
                    <a:pt x="461" y="487"/>
                    <a:pt x="378" y="487"/>
                    <a:pt x="327" y="538"/>
                  </a:cubicBezTo>
                  <a:lnTo>
                    <a:pt x="51" y="815"/>
                  </a:lnTo>
                  <a:cubicBezTo>
                    <a:pt x="0" y="866"/>
                    <a:pt x="0" y="948"/>
                    <a:pt x="51" y="999"/>
                  </a:cubicBezTo>
                  <a:lnTo>
                    <a:pt x="327" y="1275"/>
                  </a:lnTo>
                  <a:cubicBezTo>
                    <a:pt x="378" y="1326"/>
                    <a:pt x="461" y="1326"/>
                    <a:pt x="512" y="1275"/>
                  </a:cubicBezTo>
                  <a:cubicBezTo>
                    <a:pt x="512" y="1275"/>
                    <a:pt x="512" y="1275"/>
                    <a:pt x="512" y="1275"/>
                  </a:cubicBezTo>
                  <a:lnTo>
                    <a:pt x="788" y="999"/>
                  </a:lnTo>
                  <a:cubicBezTo>
                    <a:pt x="839" y="948"/>
                    <a:pt x="839" y="866"/>
                    <a:pt x="788" y="815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25400" dist="25400" dir="2700000" algn="tl" rotWithShape="0">
                <a:schemeClr val="accent1">
                  <a:lumMod val="7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FB05687-1834-4FDF-8261-5E1BF55ED27E}"/>
              </a:ext>
            </a:extLst>
          </p:cNvPr>
          <p:cNvGrpSpPr/>
          <p:nvPr/>
        </p:nvGrpSpPr>
        <p:grpSpPr>
          <a:xfrm>
            <a:off x="8679928" y="1751992"/>
            <a:ext cx="538298" cy="538298"/>
            <a:chOff x="8679928" y="1751992"/>
            <a:chExt cx="538298" cy="538298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C779B9D-63D6-4942-92D4-F703C150F005}"/>
                </a:ext>
              </a:extLst>
            </p:cNvPr>
            <p:cNvSpPr/>
            <p:nvPr/>
          </p:nvSpPr>
          <p:spPr>
            <a:xfrm>
              <a:off x="8679928" y="1751992"/>
              <a:ext cx="538298" cy="5382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38100" dir="2700000" algn="tl" rotWithShape="0">
                <a:schemeClr val="accent2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OPPOSans R"/>
                <a:ea typeface="OPPOSans R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C9E127BE-3792-4B17-A0C3-1C6F07676DC9}"/>
                </a:ext>
              </a:extLst>
            </p:cNvPr>
            <p:cNvSpPr/>
            <p:nvPr/>
          </p:nvSpPr>
          <p:spPr>
            <a:xfrm>
              <a:off x="8794793" y="1864360"/>
              <a:ext cx="313562" cy="313562"/>
            </a:xfrm>
            <a:custGeom>
              <a:avLst/>
              <a:gdLst>
                <a:gd name="connsiteX0" fmla="*/ 491861 w 736948"/>
                <a:gd name="connsiteY0" fmla="*/ 226536 h 736948"/>
                <a:gd name="connsiteX1" fmla="*/ 198561 w 736948"/>
                <a:gd name="connsiteY1" fmla="*/ 343964 h 736948"/>
                <a:gd name="connsiteX2" fmla="*/ 190903 w 736948"/>
                <a:gd name="connsiteY2" fmla="*/ 352584 h 736948"/>
                <a:gd name="connsiteX3" fmla="*/ 199710 w 736948"/>
                <a:gd name="connsiteY3" fmla="*/ 368675 h 736948"/>
                <a:gd name="connsiteX4" fmla="*/ 314388 w 736948"/>
                <a:gd name="connsiteY4" fmla="*/ 401433 h 736948"/>
                <a:gd name="connsiteX5" fmla="*/ 333150 w 736948"/>
                <a:gd name="connsiteY5" fmla="*/ 422888 h 736948"/>
                <a:gd name="connsiteX6" fmla="*/ 348466 w 736948"/>
                <a:gd name="connsiteY6" fmla="*/ 530354 h 736948"/>
                <a:gd name="connsiteX7" fmla="*/ 355932 w 736948"/>
                <a:gd name="connsiteY7" fmla="*/ 540507 h 736948"/>
                <a:gd name="connsiteX8" fmla="*/ 373354 w 736948"/>
                <a:gd name="connsiteY8" fmla="*/ 534186 h 736948"/>
                <a:gd name="connsiteX9" fmla="*/ 508517 w 736948"/>
                <a:gd name="connsiteY9" fmla="*/ 244160 h 736948"/>
                <a:gd name="connsiteX10" fmla="*/ 508709 w 736948"/>
                <a:gd name="connsiteY10" fmla="*/ 233815 h 736948"/>
                <a:gd name="connsiteX11" fmla="*/ 491861 w 736948"/>
                <a:gd name="connsiteY11" fmla="*/ 226536 h 736948"/>
                <a:gd name="connsiteX12" fmla="*/ 368474 w 736948"/>
                <a:gd name="connsiteY12" fmla="*/ 0 h 736948"/>
                <a:gd name="connsiteX13" fmla="*/ 736948 w 736948"/>
                <a:gd name="connsiteY13" fmla="*/ 368474 h 736948"/>
                <a:gd name="connsiteX14" fmla="*/ 368474 w 736948"/>
                <a:gd name="connsiteY14" fmla="*/ 736948 h 736948"/>
                <a:gd name="connsiteX15" fmla="*/ 0 w 736948"/>
                <a:gd name="connsiteY15" fmla="*/ 368474 h 736948"/>
                <a:gd name="connsiteX16" fmla="*/ 368474 w 736948"/>
                <a:gd name="connsiteY16" fmla="*/ 0 h 73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6948" h="736948">
                  <a:moveTo>
                    <a:pt x="491861" y="226536"/>
                  </a:moveTo>
                  <a:lnTo>
                    <a:pt x="198561" y="343964"/>
                  </a:lnTo>
                  <a:cubicBezTo>
                    <a:pt x="194732" y="345496"/>
                    <a:pt x="191860" y="348561"/>
                    <a:pt x="190903" y="352584"/>
                  </a:cubicBezTo>
                  <a:cubicBezTo>
                    <a:pt x="188797" y="359480"/>
                    <a:pt x="192817" y="366760"/>
                    <a:pt x="199710" y="368675"/>
                  </a:cubicBezTo>
                  <a:lnTo>
                    <a:pt x="314388" y="401433"/>
                  </a:lnTo>
                  <a:cubicBezTo>
                    <a:pt x="324343" y="404306"/>
                    <a:pt x="331618" y="412735"/>
                    <a:pt x="333150" y="422888"/>
                  </a:cubicBezTo>
                  <a:lnTo>
                    <a:pt x="348466" y="530354"/>
                  </a:lnTo>
                  <a:cubicBezTo>
                    <a:pt x="349232" y="534760"/>
                    <a:pt x="351912" y="538591"/>
                    <a:pt x="355932" y="540507"/>
                  </a:cubicBezTo>
                  <a:cubicBezTo>
                    <a:pt x="362442" y="543572"/>
                    <a:pt x="370291" y="540699"/>
                    <a:pt x="373354" y="534186"/>
                  </a:cubicBezTo>
                  <a:lnTo>
                    <a:pt x="508517" y="244160"/>
                  </a:lnTo>
                  <a:cubicBezTo>
                    <a:pt x="510049" y="240903"/>
                    <a:pt x="510049" y="237263"/>
                    <a:pt x="508709" y="233815"/>
                  </a:cubicBezTo>
                  <a:cubicBezTo>
                    <a:pt x="506029" y="227111"/>
                    <a:pt x="498562" y="223854"/>
                    <a:pt x="491861" y="226536"/>
                  </a:cubicBezTo>
                  <a:close/>
                  <a:moveTo>
                    <a:pt x="368474" y="0"/>
                  </a:moveTo>
                  <a:cubicBezTo>
                    <a:pt x="571977" y="0"/>
                    <a:pt x="736948" y="164971"/>
                    <a:pt x="736948" y="368474"/>
                  </a:cubicBezTo>
                  <a:cubicBezTo>
                    <a:pt x="736948" y="571977"/>
                    <a:pt x="571977" y="736948"/>
                    <a:pt x="368474" y="736948"/>
                  </a:cubicBezTo>
                  <a:cubicBezTo>
                    <a:pt x="164971" y="736948"/>
                    <a:pt x="0" y="571977"/>
                    <a:pt x="0" y="368474"/>
                  </a:cubicBezTo>
                  <a:cubicBezTo>
                    <a:pt x="0" y="164971"/>
                    <a:pt x="164971" y="0"/>
                    <a:pt x="368474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25400" dist="25400" dir="2700000" algn="tl" rotWithShape="0">
                <a:schemeClr val="accent1">
                  <a:lumMod val="7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5529579-106E-434D-AD4C-0C87DB5EF9A4}"/>
              </a:ext>
            </a:extLst>
          </p:cNvPr>
          <p:cNvGrpSpPr/>
          <p:nvPr/>
        </p:nvGrpSpPr>
        <p:grpSpPr>
          <a:xfrm>
            <a:off x="7524463" y="3989233"/>
            <a:ext cx="538298" cy="538298"/>
            <a:chOff x="7524463" y="3989233"/>
            <a:chExt cx="538298" cy="538298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D6C93A2-AF1B-4540-84E9-C38AA862BE6E}"/>
                </a:ext>
              </a:extLst>
            </p:cNvPr>
            <p:cNvSpPr/>
            <p:nvPr/>
          </p:nvSpPr>
          <p:spPr>
            <a:xfrm>
              <a:off x="7524463" y="3989233"/>
              <a:ext cx="538298" cy="5382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38100" dir="2700000" algn="tl" rotWithShape="0">
                <a:schemeClr val="accent2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OPPOSans R"/>
                <a:ea typeface="OPPOSans R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A401585-2509-42B6-832F-37E4DA1D34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1439" y="4106066"/>
              <a:ext cx="264346" cy="264344"/>
            </a:xfrm>
            <a:custGeom>
              <a:avLst/>
              <a:gdLst>
                <a:gd name="T0" fmla="*/ 1719 w 1911"/>
                <a:gd name="T1" fmla="*/ 619 h 1976"/>
                <a:gd name="T2" fmla="*/ 1241 w 1911"/>
                <a:gd name="T3" fmla="*/ 619 h 1976"/>
                <a:gd name="T4" fmla="*/ 1480 w 1911"/>
                <a:gd name="T5" fmla="*/ 154 h 1976"/>
                <a:gd name="T6" fmla="*/ 1438 w 1911"/>
                <a:gd name="T7" fmla="*/ 26 h 1976"/>
                <a:gd name="T8" fmla="*/ 1310 w 1911"/>
                <a:gd name="T9" fmla="*/ 69 h 1976"/>
                <a:gd name="T10" fmla="*/ 1024 w 1911"/>
                <a:gd name="T11" fmla="*/ 623 h 1976"/>
                <a:gd name="T12" fmla="*/ 879 w 1911"/>
                <a:gd name="T13" fmla="*/ 623 h 1976"/>
                <a:gd name="T14" fmla="*/ 593 w 1911"/>
                <a:gd name="T15" fmla="*/ 64 h 1976"/>
                <a:gd name="T16" fmla="*/ 465 w 1911"/>
                <a:gd name="T17" fmla="*/ 26 h 1976"/>
                <a:gd name="T18" fmla="*/ 426 w 1911"/>
                <a:gd name="T19" fmla="*/ 154 h 1976"/>
                <a:gd name="T20" fmla="*/ 571 w 1911"/>
                <a:gd name="T21" fmla="*/ 619 h 1976"/>
                <a:gd name="T22" fmla="*/ 192 w 1911"/>
                <a:gd name="T23" fmla="*/ 619 h 1976"/>
                <a:gd name="T24" fmla="*/ 0 w 1911"/>
                <a:gd name="T25" fmla="*/ 811 h 1976"/>
                <a:gd name="T26" fmla="*/ 0 w 1911"/>
                <a:gd name="T27" fmla="*/ 1784 h 1976"/>
                <a:gd name="T28" fmla="*/ 192 w 1911"/>
                <a:gd name="T29" fmla="*/ 1976 h 1976"/>
                <a:gd name="T30" fmla="*/ 1719 w 1911"/>
                <a:gd name="T31" fmla="*/ 1976 h 1976"/>
                <a:gd name="T32" fmla="*/ 1911 w 1911"/>
                <a:gd name="T33" fmla="*/ 1784 h 1976"/>
                <a:gd name="T34" fmla="*/ 1911 w 1911"/>
                <a:gd name="T35" fmla="*/ 811 h 1976"/>
                <a:gd name="T36" fmla="*/ 1719 w 1911"/>
                <a:gd name="T37" fmla="*/ 619 h 1976"/>
                <a:gd name="T38" fmla="*/ 1327 w 1911"/>
                <a:gd name="T39" fmla="*/ 1340 h 1976"/>
                <a:gd name="T40" fmla="*/ 887 w 1911"/>
                <a:gd name="T41" fmla="*/ 1669 h 1976"/>
                <a:gd name="T42" fmla="*/ 763 w 1911"/>
                <a:gd name="T43" fmla="*/ 1605 h 1976"/>
                <a:gd name="T44" fmla="*/ 763 w 1911"/>
                <a:gd name="T45" fmla="*/ 1293 h 1976"/>
                <a:gd name="T46" fmla="*/ 763 w 1911"/>
                <a:gd name="T47" fmla="*/ 982 h 1976"/>
                <a:gd name="T48" fmla="*/ 887 w 1911"/>
                <a:gd name="T49" fmla="*/ 918 h 1976"/>
                <a:gd name="T50" fmla="*/ 1327 w 1911"/>
                <a:gd name="T51" fmla="*/ 1250 h 1976"/>
                <a:gd name="T52" fmla="*/ 1327 w 1911"/>
                <a:gd name="T53" fmla="*/ 1340 h 1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11" h="1976">
                  <a:moveTo>
                    <a:pt x="1719" y="619"/>
                  </a:moveTo>
                  <a:lnTo>
                    <a:pt x="1241" y="619"/>
                  </a:lnTo>
                  <a:lnTo>
                    <a:pt x="1480" y="154"/>
                  </a:lnTo>
                  <a:cubicBezTo>
                    <a:pt x="1506" y="107"/>
                    <a:pt x="1485" y="52"/>
                    <a:pt x="1438" y="26"/>
                  </a:cubicBezTo>
                  <a:cubicBezTo>
                    <a:pt x="1391" y="0"/>
                    <a:pt x="1335" y="22"/>
                    <a:pt x="1310" y="69"/>
                  </a:cubicBezTo>
                  <a:lnTo>
                    <a:pt x="1024" y="623"/>
                  </a:lnTo>
                  <a:lnTo>
                    <a:pt x="879" y="623"/>
                  </a:lnTo>
                  <a:lnTo>
                    <a:pt x="593" y="64"/>
                  </a:lnTo>
                  <a:cubicBezTo>
                    <a:pt x="567" y="17"/>
                    <a:pt x="512" y="0"/>
                    <a:pt x="465" y="26"/>
                  </a:cubicBezTo>
                  <a:cubicBezTo>
                    <a:pt x="418" y="52"/>
                    <a:pt x="401" y="107"/>
                    <a:pt x="426" y="154"/>
                  </a:cubicBezTo>
                  <a:lnTo>
                    <a:pt x="571" y="619"/>
                  </a:lnTo>
                  <a:lnTo>
                    <a:pt x="192" y="619"/>
                  </a:lnTo>
                  <a:cubicBezTo>
                    <a:pt x="85" y="619"/>
                    <a:pt x="0" y="704"/>
                    <a:pt x="0" y="811"/>
                  </a:cubicBezTo>
                  <a:lnTo>
                    <a:pt x="0" y="1784"/>
                  </a:lnTo>
                  <a:cubicBezTo>
                    <a:pt x="0" y="1890"/>
                    <a:pt x="85" y="1976"/>
                    <a:pt x="192" y="1976"/>
                  </a:cubicBezTo>
                  <a:lnTo>
                    <a:pt x="1719" y="1976"/>
                  </a:lnTo>
                  <a:cubicBezTo>
                    <a:pt x="1826" y="1976"/>
                    <a:pt x="1911" y="1890"/>
                    <a:pt x="1911" y="1784"/>
                  </a:cubicBezTo>
                  <a:lnTo>
                    <a:pt x="1911" y="811"/>
                  </a:lnTo>
                  <a:cubicBezTo>
                    <a:pt x="1911" y="704"/>
                    <a:pt x="1826" y="619"/>
                    <a:pt x="1719" y="619"/>
                  </a:cubicBezTo>
                  <a:close/>
                  <a:moveTo>
                    <a:pt x="1327" y="1340"/>
                  </a:moveTo>
                  <a:cubicBezTo>
                    <a:pt x="1211" y="1430"/>
                    <a:pt x="955" y="1622"/>
                    <a:pt x="887" y="1669"/>
                  </a:cubicBezTo>
                  <a:cubicBezTo>
                    <a:pt x="793" y="1733"/>
                    <a:pt x="768" y="1639"/>
                    <a:pt x="763" y="1605"/>
                  </a:cubicBezTo>
                  <a:cubicBezTo>
                    <a:pt x="755" y="1528"/>
                    <a:pt x="763" y="1293"/>
                    <a:pt x="763" y="1293"/>
                  </a:cubicBezTo>
                  <a:cubicBezTo>
                    <a:pt x="763" y="1293"/>
                    <a:pt x="755" y="1058"/>
                    <a:pt x="763" y="982"/>
                  </a:cubicBezTo>
                  <a:cubicBezTo>
                    <a:pt x="768" y="948"/>
                    <a:pt x="793" y="858"/>
                    <a:pt x="887" y="918"/>
                  </a:cubicBezTo>
                  <a:cubicBezTo>
                    <a:pt x="960" y="969"/>
                    <a:pt x="1211" y="1165"/>
                    <a:pt x="1327" y="1250"/>
                  </a:cubicBezTo>
                  <a:cubicBezTo>
                    <a:pt x="1357" y="1276"/>
                    <a:pt x="1357" y="1319"/>
                    <a:pt x="1327" y="134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25400" dist="25400" dir="2700000" algn="tl" rotWithShape="0">
                <a:schemeClr val="accent1">
                  <a:lumMod val="7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9C6048C6-7BAE-41B7-AC9B-829B73762900}"/>
              </a:ext>
            </a:extLst>
          </p:cNvPr>
          <p:cNvSpPr txBox="1"/>
          <p:nvPr/>
        </p:nvSpPr>
        <p:spPr>
          <a:xfrm>
            <a:off x="810044" y="2473261"/>
            <a:ext cx="2119950" cy="6851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所有操作都能有预期的结果</a:t>
            </a:r>
          </a:p>
        </p:txBody>
      </p:sp>
      <p:sp useBgFill="1">
        <p:nvSpPr>
          <p:cNvPr id="16" name="任意多边形: 形状 15">
            <a:extLst>
              <a:ext uri="{FF2B5EF4-FFF2-40B4-BE49-F238E27FC236}">
                <a16:creationId xmlns:a16="http://schemas.microsoft.com/office/drawing/2014/main" id="{4F8DBC42-B627-4583-9F52-422ABE8FC2E2}"/>
              </a:ext>
            </a:extLst>
          </p:cNvPr>
          <p:cNvSpPr/>
          <p:nvPr/>
        </p:nvSpPr>
        <p:spPr>
          <a:xfrm>
            <a:off x="985828" y="1784821"/>
            <a:ext cx="1880663" cy="561380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B40FC6A-885B-4472-8CE5-D92C4988F390}"/>
              </a:ext>
            </a:extLst>
          </p:cNvPr>
          <p:cNvSpPr txBox="1"/>
          <p:nvPr/>
        </p:nvSpPr>
        <p:spPr>
          <a:xfrm>
            <a:off x="792343" y="1836776"/>
            <a:ext cx="228618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准确性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EBEA0C3-8E7F-4FD9-A6EB-D415ADD34D91}"/>
              </a:ext>
            </a:extLst>
          </p:cNvPr>
          <p:cNvSpPr txBox="1"/>
          <p:nvPr/>
        </p:nvSpPr>
        <p:spPr>
          <a:xfrm>
            <a:off x="1875500" y="4705221"/>
            <a:ext cx="1937448" cy="6851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加入可视化界面，实现鼠标操作</a:t>
            </a:r>
          </a:p>
        </p:txBody>
      </p:sp>
      <p:sp useBgFill="1">
        <p:nvSpPr>
          <p:cNvPr id="19" name="任意多边形: 形状 18">
            <a:extLst>
              <a:ext uri="{FF2B5EF4-FFF2-40B4-BE49-F238E27FC236}">
                <a16:creationId xmlns:a16="http://schemas.microsoft.com/office/drawing/2014/main" id="{54D81B51-40D2-43F6-9A9C-C450B30E3715}"/>
              </a:ext>
            </a:extLst>
          </p:cNvPr>
          <p:cNvSpPr/>
          <p:nvPr/>
        </p:nvSpPr>
        <p:spPr>
          <a:xfrm>
            <a:off x="1870019" y="4017979"/>
            <a:ext cx="1880663" cy="561380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EA30F5E-48DF-45DE-BBE1-B32BF2D25380}"/>
              </a:ext>
            </a:extLst>
          </p:cNvPr>
          <p:cNvSpPr txBox="1"/>
          <p:nvPr/>
        </p:nvSpPr>
        <p:spPr>
          <a:xfrm>
            <a:off x="1676534" y="4069934"/>
            <a:ext cx="228618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创新性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0A52E3-F7B7-49CF-9582-3CC2B0888D3B}"/>
              </a:ext>
            </a:extLst>
          </p:cNvPr>
          <p:cNvSpPr txBox="1"/>
          <p:nvPr/>
        </p:nvSpPr>
        <p:spPr>
          <a:xfrm>
            <a:off x="8924265" y="2456279"/>
            <a:ext cx="2682052" cy="6851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代码随开随用，不需要繁琐的步骤，直接运行即可</a:t>
            </a:r>
          </a:p>
        </p:txBody>
      </p:sp>
      <p:sp useBgFill="1">
        <p:nvSpPr>
          <p:cNvPr id="22" name="任意多边形: 形状 21">
            <a:extLst>
              <a:ext uri="{FF2B5EF4-FFF2-40B4-BE49-F238E27FC236}">
                <a16:creationId xmlns:a16="http://schemas.microsoft.com/office/drawing/2014/main" id="{AE8460DE-41E7-4B2B-BEFE-22A8AB413259}"/>
              </a:ext>
            </a:extLst>
          </p:cNvPr>
          <p:cNvSpPr/>
          <p:nvPr/>
        </p:nvSpPr>
        <p:spPr>
          <a:xfrm>
            <a:off x="9324960" y="1784821"/>
            <a:ext cx="1880663" cy="561380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9915A6F-01E2-43DE-80AE-5ED7DCDC4168}"/>
              </a:ext>
            </a:extLst>
          </p:cNvPr>
          <p:cNvSpPr txBox="1"/>
          <p:nvPr/>
        </p:nvSpPr>
        <p:spPr>
          <a:xfrm>
            <a:off x="9131475" y="1836776"/>
            <a:ext cx="228618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便捷性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77AC7EA-4937-4BC3-B772-BD80318F52D2}"/>
              </a:ext>
            </a:extLst>
          </p:cNvPr>
          <p:cNvSpPr txBox="1"/>
          <p:nvPr/>
        </p:nvSpPr>
        <p:spPr>
          <a:xfrm>
            <a:off x="8320995" y="4675903"/>
            <a:ext cx="2165260" cy="6851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实现欧拉图相关操作一条龙服务</a:t>
            </a:r>
          </a:p>
        </p:txBody>
      </p:sp>
      <p:sp useBgFill="1">
        <p:nvSpPr>
          <p:cNvPr id="25" name="任意多边形: 形状 24">
            <a:extLst>
              <a:ext uri="{FF2B5EF4-FFF2-40B4-BE49-F238E27FC236}">
                <a16:creationId xmlns:a16="http://schemas.microsoft.com/office/drawing/2014/main" id="{AA182735-F708-4D50-918B-C82E5778D18A}"/>
              </a:ext>
            </a:extLst>
          </p:cNvPr>
          <p:cNvSpPr/>
          <p:nvPr/>
        </p:nvSpPr>
        <p:spPr>
          <a:xfrm>
            <a:off x="8384628" y="4017979"/>
            <a:ext cx="1880663" cy="561380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69ECCED-3CC0-48C0-B672-05F554AF7E75}"/>
              </a:ext>
            </a:extLst>
          </p:cNvPr>
          <p:cNvSpPr txBox="1"/>
          <p:nvPr/>
        </p:nvSpPr>
        <p:spPr>
          <a:xfrm>
            <a:off x="8191143" y="4069934"/>
            <a:ext cx="228618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实用性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7F7C985-008F-4525-9D35-EC1539D87F4E}"/>
              </a:ext>
            </a:extLst>
          </p:cNvPr>
          <p:cNvSpPr txBox="1"/>
          <p:nvPr/>
        </p:nvSpPr>
        <p:spPr>
          <a:xfrm>
            <a:off x="4728307" y="5913032"/>
            <a:ext cx="2682052" cy="6821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利用</a:t>
            </a:r>
            <a:r>
              <a:rPr lang="en-US" altLang="zh-CN" sz="1800" b="1" dirty="0" err="1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Hierhoizer</a:t>
            </a:r>
            <a:r>
              <a:rPr lang="zh-CN" altLang="en-US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算法，同时也提供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Flurry</a:t>
            </a:r>
            <a:r>
              <a:rPr lang="zh-CN" altLang="en-US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算法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 useBgFill="1">
        <p:nvSpPr>
          <p:cNvPr id="28" name="任意多边形: 形状 27">
            <a:extLst>
              <a:ext uri="{FF2B5EF4-FFF2-40B4-BE49-F238E27FC236}">
                <a16:creationId xmlns:a16="http://schemas.microsoft.com/office/drawing/2014/main" id="{2A1FBB3D-1346-4097-8DFE-B75437E3BA55}"/>
              </a:ext>
            </a:extLst>
          </p:cNvPr>
          <p:cNvSpPr/>
          <p:nvPr/>
        </p:nvSpPr>
        <p:spPr>
          <a:xfrm>
            <a:off x="5169219" y="5292436"/>
            <a:ext cx="1880663" cy="561380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31ACCEA-C13A-417F-B090-924BEE8F0D24}"/>
              </a:ext>
            </a:extLst>
          </p:cNvPr>
          <p:cNvSpPr txBox="1"/>
          <p:nvPr/>
        </p:nvSpPr>
        <p:spPr>
          <a:xfrm>
            <a:off x="4975734" y="5344391"/>
            <a:ext cx="228618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差异性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E6D7D74C-5033-46D3-BA89-F532DAEAE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019" y="822642"/>
            <a:ext cx="5670388" cy="4249572"/>
          </a:xfrm>
          <a:prstGeom prst="rect">
            <a:avLst/>
          </a:prstGeom>
        </p:spPr>
      </p:pic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17F54E00-4AC6-48C4-9F9C-8645415E1352}"/>
              </a:ext>
            </a:extLst>
          </p:cNvPr>
          <p:cNvSpPr>
            <a:spLocks noChangeAspect="1"/>
          </p:cNvSpPr>
          <p:nvPr/>
        </p:nvSpPr>
        <p:spPr>
          <a:xfrm>
            <a:off x="3962714" y="1368352"/>
            <a:ext cx="4350615" cy="2885539"/>
          </a:xfrm>
          <a:custGeom>
            <a:avLst/>
            <a:gdLst>
              <a:gd name="connsiteX0" fmla="*/ 988695 w 6991256"/>
              <a:gd name="connsiteY0" fmla="*/ 104 h 4636940"/>
              <a:gd name="connsiteX1" fmla="*/ 1097276 w 6991256"/>
              <a:gd name="connsiteY1" fmla="*/ 11036 h 4636940"/>
              <a:gd name="connsiteX2" fmla="*/ 1213455 w 6991256"/>
              <a:gd name="connsiteY2" fmla="*/ 29698 h 4636940"/>
              <a:gd name="connsiteX3" fmla="*/ 1305304 w 6991256"/>
              <a:gd name="connsiteY3" fmla="*/ 45880 h 4636940"/>
              <a:gd name="connsiteX4" fmla="*/ 1512466 w 6991256"/>
              <a:gd name="connsiteY4" fmla="*/ 76661 h 4636940"/>
              <a:gd name="connsiteX5" fmla="*/ 1840202 w 6991256"/>
              <a:gd name="connsiteY5" fmla="*/ 138763 h 4636940"/>
              <a:gd name="connsiteX6" fmla="*/ 2209330 w 6991256"/>
              <a:gd name="connsiteY6" fmla="*/ 211617 h 4636940"/>
              <a:gd name="connsiteX7" fmla="*/ 2581521 w 6991256"/>
              <a:gd name="connsiteY7" fmla="*/ 294863 h 4636940"/>
              <a:gd name="connsiteX8" fmla="*/ 2703030 w 6991256"/>
              <a:gd name="connsiteY8" fmla="*/ 322588 h 4636940"/>
              <a:gd name="connsiteX9" fmla="*/ 2728760 w 6991256"/>
              <a:gd name="connsiteY9" fmla="*/ 319675 h 4636940"/>
              <a:gd name="connsiteX10" fmla="*/ 2734159 w 6991256"/>
              <a:gd name="connsiteY10" fmla="*/ 321077 h 4636940"/>
              <a:gd name="connsiteX11" fmla="*/ 2839801 w 6991256"/>
              <a:gd name="connsiteY11" fmla="*/ 358116 h 4636940"/>
              <a:gd name="connsiteX12" fmla="*/ 2953177 w 6991256"/>
              <a:gd name="connsiteY12" fmla="*/ 387567 h 4636940"/>
              <a:gd name="connsiteX13" fmla="*/ 3100746 w 6991256"/>
              <a:gd name="connsiteY13" fmla="*/ 425900 h 4636940"/>
              <a:gd name="connsiteX14" fmla="*/ 3236583 w 6991256"/>
              <a:gd name="connsiteY14" fmla="*/ 465024 h 4636940"/>
              <a:gd name="connsiteX15" fmla="*/ 3320698 w 6991256"/>
              <a:gd name="connsiteY15" fmla="*/ 488794 h 4636940"/>
              <a:gd name="connsiteX16" fmla="*/ 3406612 w 6991256"/>
              <a:gd name="connsiteY16" fmla="*/ 513030 h 4636940"/>
              <a:gd name="connsiteX17" fmla="*/ 3494793 w 6991256"/>
              <a:gd name="connsiteY17" fmla="*/ 535937 h 4636940"/>
              <a:gd name="connsiteX18" fmla="*/ 3598237 w 6991256"/>
              <a:gd name="connsiteY18" fmla="*/ 566646 h 4636940"/>
              <a:gd name="connsiteX19" fmla="*/ 4089135 w 6991256"/>
              <a:gd name="connsiteY19" fmla="*/ 688406 h 4636940"/>
              <a:gd name="connsiteX20" fmla="*/ 4171052 w 6991256"/>
              <a:gd name="connsiteY20" fmla="*/ 705846 h 4636940"/>
              <a:gd name="connsiteX21" fmla="*/ 4259700 w 6991256"/>
              <a:gd name="connsiteY21" fmla="*/ 726954 h 4636940"/>
              <a:gd name="connsiteX22" fmla="*/ 4357745 w 6991256"/>
              <a:gd name="connsiteY22" fmla="*/ 756261 h 4636940"/>
              <a:gd name="connsiteX23" fmla="*/ 4412599 w 6991256"/>
              <a:gd name="connsiteY23" fmla="*/ 774349 h 4636940"/>
              <a:gd name="connsiteX24" fmla="*/ 4429661 w 6991256"/>
              <a:gd name="connsiteY24" fmla="*/ 782620 h 4636940"/>
              <a:gd name="connsiteX25" fmla="*/ 4401664 w 6991256"/>
              <a:gd name="connsiteY25" fmla="*/ 786864 h 4636940"/>
              <a:gd name="connsiteX26" fmla="*/ 4414262 w 6991256"/>
              <a:gd name="connsiteY26" fmla="*/ 790136 h 4636940"/>
              <a:gd name="connsiteX27" fmla="*/ 4462384 w 6991256"/>
              <a:gd name="connsiteY27" fmla="*/ 804556 h 4636940"/>
              <a:gd name="connsiteX28" fmla="*/ 4587025 w 6991256"/>
              <a:gd name="connsiteY28" fmla="*/ 835014 h 4636940"/>
              <a:gd name="connsiteX29" fmla="*/ 4636480 w 6991256"/>
              <a:gd name="connsiteY29" fmla="*/ 851699 h 4636940"/>
              <a:gd name="connsiteX30" fmla="*/ 4662210 w 6991256"/>
              <a:gd name="connsiteY30" fmla="*/ 848786 h 4636940"/>
              <a:gd name="connsiteX31" fmla="*/ 4686004 w 6991256"/>
              <a:gd name="connsiteY31" fmla="*/ 860725 h 4636940"/>
              <a:gd name="connsiteX32" fmla="*/ 4711996 w 6991256"/>
              <a:gd name="connsiteY32" fmla="*/ 878993 h 4636940"/>
              <a:gd name="connsiteX33" fmla="*/ 4833436 w 6991256"/>
              <a:gd name="connsiteY33" fmla="*/ 914377 h 4636940"/>
              <a:gd name="connsiteX34" fmla="*/ 4947677 w 6991256"/>
              <a:gd name="connsiteY34" fmla="*/ 947891 h 4636940"/>
              <a:gd name="connsiteX35" fmla="*/ 4818036 w 6991256"/>
              <a:gd name="connsiteY35" fmla="*/ 921893 h 4636940"/>
              <a:gd name="connsiteX36" fmla="*/ 4743317 w 6991256"/>
              <a:gd name="connsiteY36" fmla="*/ 906322 h 4636940"/>
              <a:gd name="connsiteX37" fmla="*/ 4695195 w 6991256"/>
              <a:gd name="connsiteY37" fmla="*/ 891903 h 4636940"/>
              <a:gd name="connsiteX38" fmla="*/ 4500904 w 6991256"/>
              <a:gd name="connsiteY38" fmla="*/ 833755 h 4636940"/>
              <a:gd name="connsiteX39" fmla="*/ 4254824 w 6991256"/>
              <a:gd name="connsiteY39" fmla="*/ 767913 h 4636940"/>
              <a:gd name="connsiteX40" fmla="*/ 4200835 w 6991256"/>
              <a:gd name="connsiteY40" fmla="*/ 753889 h 4636940"/>
              <a:gd name="connsiteX41" fmla="*/ 4086525 w 6991256"/>
              <a:gd name="connsiteY41" fmla="*/ 728034 h 4636940"/>
              <a:gd name="connsiteX42" fmla="*/ 4022604 w 6991256"/>
              <a:gd name="connsiteY42" fmla="*/ 715269 h 4636940"/>
              <a:gd name="connsiteX43" fmla="*/ 4032001 w 6991256"/>
              <a:gd name="connsiteY43" fmla="*/ 723467 h 4636940"/>
              <a:gd name="connsiteX44" fmla="*/ 4025668 w 6991256"/>
              <a:gd name="connsiteY44" fmla="*/ 725661 h 4636940"/>
              <a:gd name="connsiteX45" fmla="*/ 3794451 w 6991256"/>
              <a:gd name="connsiteY45" fmla="*/ 661761 h 4636940"/>
              <a:gd name="connsiteX46" fmla="*/ 3209176 w 6991256"/>
              <a:gd name="connsiteY46" fmla="*/ 503970 h 4636940"/>
              <a:gd name="connsiteX47" fmla="*/ 3045878 w 6991256"/>
              <a:gd name="connsiteY47" fmla="*/ 459631 h 4636940"/>
              <a:gd name="connsiteX48" fmla="*/ 2956364 w 6991256"/>
              <a:gd name="connsiteY48" fmla="*/ 434459 h 4636940"/>
              <a:gd name="connsiteX49" fmla="*/ 2691353 w 6991256"/>
              <a:gd name="connsiteY49" fmla="*/ 367539 h 4636940"/>
              <a:gd name="connsiteX50" fmla="*/ 2643560 w 6991256"/>
              <a:gd name="connsiteY50" fmla="*/ 366640 h 4636940"/>
              <a:gd name="connsiteX51" fmla="*/ 2638629 w 6991256"/>
              <a:gd name="connsiteY51" fmla="*/ 363439 h 4636940"/>
              <a:gd name="connsiteX52" fmla="*/ 2579777 w 6991256"/>
              <a:gd name="connsiteY52" fmla="*/ 338555 h 4636940"/>
              <a:gd name="connsiteX53" fmla="*/ 2497860 w 6991256"/>
              <a:gd name="connsiteY53" fmla="*/ 321115 h 4636940"/>
              <a:gd name="connsiteX54" fmla="*/ 2279570 w 6991256"/>
              <a:gd name="connsiteY54" fmla="*/ 274008 h 4636940"/>
              <a:gd name="connsiteX55" fmla="*/ 2210182 w 6991256"/>
              <a:gd name="connsiteY55" fmla="*/ 267499 h 4636940"/>
              <a:gd name="connsiteX56" fmla="*/ 2206583 w 6991256"/>
              <a:gd name="connsiteY56" fmla="*/ 266564 h 4636940"/>
              <a:gd name="connsiteX57" fmla="*/ 1955433 w 6991256"/>
              <a:gd name="connsiteY57" fmla="*/ 212841 h 4636940"/>
              <a:gd name="connsiteX58" fmla="*/ 1767201 w 6991256"/>
              <a:gd name="connsiteY58" fmla="*/ 183139 h 4636940"/>
              <a:gd name="connsiteX59" fmla="*/ 1747337 w 6991256"/>
              <a:gd name="connsiteY59" fmla="*/ 185656 h 4636940"/>
              <a:gd name="connsiteX60" fmla="*/ 1806257 w 6991256"/>
              <a:gd name="connsiteY60" fmla="*/ 202881 h 4636940"/>
              <a:gd name="connsiteX61" fmla="*/ 2182583 w 6991256"/>
              <a:gd name="connsiteY61" fmla="*/ 277604 h 4636940"/>
              <a:gd name="connsiteX62" fmla="*/ 2195648 w 6991256"/>
              <a:gd name="connsiteY62" fmla="*/ 279079 h 4636940"/>
              <a:gd name="connsiteX63" fmla="*/ 2209578 w 6991256"/>
              <a:gd name="connsiteY63" fmla="*/ 284617 h 4636940"/>
              <a:gd name="connsiteX64" fmla="*/ 2195579 w 6991256"/>
              <a:gd name="connsiteY64" fmla="*/ 286738 h 4636940"/>
              <a:gd name="connsiteX65" fmla="*/ 2174849 w 6991256"/>
              <a:gd name="connsiteY65" fmla="*/ 285192 h 4636940"/>
              <a:gd name="connsiteX66" fmla="*/ 2163117 w 6991256"/>
              <a:gd name="connsiteY66" fmla="*/ 285983 h 4636940"/>
              <a:gd name="connsiteX67" fmla="*/ 2183779 w 6991256"/>
              <a:gd name="connsiteY67" fmla="*/ 295189 h 4636940"/>
              <a:gd name="connsiteX68" fmla="*/ 2222038 w 6991256"/>
              <a:gd name="connsiteY68" fmla="*/ 303208 h 4636940"/>
              <a:gd name="connsiteX69" fmla="*/ 2429062 w 6991256"/>
              <a:gd name="connsiteY69" fmla="*/ 349308 h 4636940"/>
              <a:gd name="connsiteX70" fmla="*/ 2469121 w 6991256"/>
              <a:gd name="connsiteY70" fmla="*/ 357795 h 4636940"/>
              <a:gd name="connsiteX71" fmla="*/ 2555104 w 6991256"/>
              <a:gd name="connsiteY71" fmla="*/ 374372 h 4636940"/>
              <a:gd name="connsiteX72" fmla="*/ 2567702 w 6991256"/>
              <a:gd name="connsiteY72" fmla="*/ 377644 h 4636940"/>
              <a:gd name="connsiteX73" fmla="*/ 2671613 w 6991256"/>
              <a:gd name="connsiteY73" fmla="*/ 406556 h 4636940"/>
              <a:gd name="connsiteX74" fmla="*/ 2916361 w 6991256"/>
              <a:gd name="connsiteY74" fmla="*/ 470132 h 4636940"/>
              <a:gd name="connsiteX75" fmla="*/ 3047733 w 6991256"/>
              <a:gd name="connsiteY75" fmla="*/ 504258 h 4636940"/>
              <a:gd name="connsiteX76" fmla="*/ 3188103 w 6991256"/>
              <a:gd name="connsiteY76" fmla="*/ 540721 h 4636940"/>
              <a:gd name="connsiteX77" fmla="*/ 3241694 w 6991256"/>
              <a:gd name="connsiteY77" fmla="*/ 548884 h 4636940"/>
              <a:gd name="connsiteX78" fmla="*/ 3217433 w 6991256"/>
              <a:gd name="connsiteY78" fmla="*/ 538743 h 4636940"/>
              <a:gd name="connsiteX79" fmla="*/ 3135585 w 6991256"/>
              <a:gd name="connsiteY79" fmla="*/ 513643 h 4636940"/>
              <a:gd name="connsiteX80" fmla="*/ 3045604 w 6991256"/>
              <a:gd name="connsiteY80" fmla="*/ 490270 h 4636940"/>
              <a:gd name="connsiteX81" fmla="*/ 3010545 w 6991256"/>
              <a:gd name="connsiteY81" fmla="*/ 477324 h 4636940"/>
              <a:gd name="connsiteX82" fmla="*/ 3054272 w 6991256"/>
              <a:gd name="connsiteY82" fmla="*/ 479086 h 4636940"/>
              <a:gd name="connsiteX83" fmla="*/ 3133455 w 6991256"/>
              <a:gd name="connsiteY83" fmla="*/ 499655 h 4636940"/>
              <a:gd name="connsiteX84" fmla="*/ 3201374 w 6991256"/>
              <a:gd name="connsiteY84" fmla="*/ 519217 h 4636940"/>
              <a:gd name="connsiteX85" fmla="*/ 3267960 w 6991256"/>
              <a:gd name="connsiteY85" fmla="*/ 536513 h 4636940"/>
              <a:gd name="connsiteX86" fmla="*/ 3391199 w 6991256"/>
              <a:gd name="connsiteY86" fmla="*/ 572365 h 4636940"/>
              <a:gd name="connsiteX87" fmla="*/ 3579156 w 6991256"/>
              <a:gd name="connsiteY87" fmla="*/ 632706 h 4636940"/>
              <a:gd name="connsiteX88" fmla="*/ 3837766 w 6991256"/>
              <a:gd name="connsiteY88" fmla="*/ 709480 h 4636940"/>
              <a:gd name="connsiteX89" fmla="*/ 3885889 w 6991256"/>
              <a:gd name="connsiteY89" fmla="*/ 723900 h 4636940"/>
              <a:gd name="connsiteX90" fmla="*/ 3889488 w 6991256"/>
              <a:gd name="connsiteY90" fmla="*/ 724835 h 4636940"/>
              <a:gd name="connsiteX91" fmla="*/ 3957008 w 6991256"/>
              <a:gd name="connsiteY91" fmla="*/ 738535 h 4636940"/>
              <a:gd name="connsiteX92" fmla="*/ 4160832 w 6991256"/>
              <a:gd name="connsiteY92" fmla="*/ 789562 h 4636940"/>
              <a:gd name="connsiteX93" fmla="*/ 4236416 w 6991256"/>
              <a:gd name="connsiteY93" fmla="*/ 809196 h 4636940"/>
              <a:gd name="connsiteX94" fmla="*/ 4290006 w 6991256"/>
              <a:gd name="connsiteY94" fmla="*/ 817359 h 4636940"/>
              <a:gd name="connsiteX95" fmla="*/ 4306202 w 6991256"/>
              <a:gd name="connsiteY95" fmla="*/ 821566 h 4636940"/>
              <a:gd name="connsiteX96" fmla="*/ 4491494 w 6991256"/>
              <a:gd name="connsiteY96" fmla="*/ 877376 h 4636940"/>
              <a:gd name="connsiteX97" fmla="*/ 4512623 w 6991256"/>
              <a:gd name="connsiteY97" fmla="*/ 884783 h 4636940"/>
              <a:gd name="connsiteX98" fmla="*/ 4616932 w 6991256"/>
              <a:gd name="connsiteY98" fmla="*/ 919557 h 4636940"/>
              <a:gd name="connsiteX99" fmla="*/ 4669588 w 6991256"/>
              <a:gd name="connsiteY99" fmla="*/ 931315 h 4636940"/>
              <a:gd name="connsiteX100" fmla="*/ 4665920 w 6991256"/>
              <a:gd name="connsiteY100" fmla="*/ 938040 h 4636940"/>
              <a:gd name="connsiteX101" fmla="*/ 4732039 w 6991256"/>
              <a:gd name="connsiteY101" fmla="*/ 957135 h 4636940"/>
              <a:gd name="connsiteX102" fmla="*/ 5220532 w 6991256"/>
              <a:gd name="connsiteY102" fmla="*/ 1095543 h 4636940"/>
              <a:gd name="connsiteX103" fmla="*/ 5331175 w 6991256"/>
              <a:gd name="connsiteY103" fmla="*/ 1128123 h 4636940"/>
              <a:gd name="connsiteX104" fmla="*/ 5431020 w 6991256"/>
              <a:gd name="connsiteY104" fmla="*/ 1157898 h 4636940"/>
              <a:gd name="connsiteX105" fmla="*/ 5528666 w 6991256"/>
              <a:gd name="connsiteY105" fmla="*/ 1181343 h 4636940"/>
              <a:gd name="connsiteX106" fmla="*/ 5510271 w 6991256"/>
              <a:gd name="connsiteY106" fmla="*/ 1170807 h 4636940"/>
              <a:gd name="connsiteX107" fmla="*/ 5592120 w 6991256"/>
              <a:gd name="connsiteY107" fmla="*/ 1195907 h 4636940"/>
              <a:gd name="connsiteX108" fmla="*/ 5657373 w 6991256"/>
              <a:gd name="connsiteY108" fmla="*/ 1210938 h 4636940"/>
              <a:gd name="connsiteX109" fmla="*/ 5673570 w 6991256"/>
              <a:gd name="connsiteY109" fmla="*/ 1215146 h 4636940"/>
              <a:gd name="connsiteX110" fmla="*/ 5659571 w 6991256"/>
              <a:gd name="connsiteY110" fmla="*/ 1217267 h 4636940"/>
              <a:gd name="connsiteX111" fmla="*/ 5697761 w 6991256"/>
              <a:gd name="connsiteY111" fmla="*/ 1232946 h 4636940"/>
              <a:gd name="connsiteX112" fmla="*/ 5796273 w 6991256"/>
              <a:gd name="connsiteY112" fmla="*/ 1260455 h 4636940"/>
              <a:gd name="connsiteX113" fmla="*/ 5851128 w 6991256"/>
              <a:gd name="connsiteY113" fmla="*/ 1278543 h 4636940"/>
              <a:gd name="connsiteX114" fmla="*/ 5972567 w 6991256"/>
              <a:gd name="connsiteY114" fmla="*/ 1313927 h 4636940"/>
              <a:gd name="connsiteX115" fmla="*/ 6215186 w 6991256"/>
              <a:gd name="connsiteY115" fmla="*/ 1363515 h 4636940"/>
              <a:gd name="connsiteX116" fmla="*/ 6329235 w 6991256"/>
              <a:gd name="connsiteY116" fmla="*/ 1368189 h 4636940"/>
              <a:gd name="connsiteX117" fmla="*/ 6371560 w 6991256"/>
              <a:gd name="connsiteY117" fmla="*/ 1375345 h 4636940"/>
              <a:gd name="connsiteX118" fmla="*/ 6364760 w 6991256"/>
              <a:gd name="connsiteY118" fmla="*/ 1379337 h 4636940"/>
              <a:gd name="connsiteX119" fmla="*/ 6297969 w 6991256"/>
              <a:gd name="connsiteY119" fmla="*/ 1385019 h 4636940"/>
              <a:gd name="connsiteX120" fmla="*/ 6495665 w 6991256"/>
              <a:gd name="connsiteY120" fmla="*/ 1415261 h 4636940"/>
              <a:gd name="connsiteX121" fmla="*/ 6521794 w 6991256"/>
              <a:gd name="connsiteY121" fmla="*/ 1418209 h 4636940"/>
              <a:gd name="connsiteX122" fmla="*/ 6563653 w 6991256"/>
              <a:gd name="connsiteY122" fmla="*/ 1427163 h 4636940"/>
              <a:gd name="connsiteX123" fmla="*/ 6664569 w 6991256"/>
              <a:gd name="connsiteY123" fmla="*/ 1438023 h 4636940"/>
              <a:gd name="connsiteX124" fmla="*/ 6672564 w 6991256"/>
              <a:gd name="connsiteY124" fmla="*/ 1451616 h 4636940"/>
              <a:gd name="connsiteX125" fmla="*/ 6686288 w 6991256"/>
              <a:gd name="connsiteY125" fmla="*/ 1480132 h 4636940"/>
              <a:gd name="connsiteX126" fmla="*/ 6656890 w 6991256"/>
              <a:gd name="connsiteY126" fmla="*/ 1489770 h 4636940"/>
              <a:gd name="connsiteX127" fmla="*/ 6597695 w 6991256"/>
              <a:gd name="connsiteY127" fmla="*/ 1503184 h 4636940"/>
              <a:gd name="connsiteX128" fmla="*/ 6625087 w 6991256"/>
              <a:gd name="connsiteY128" fmla="*/ 1516057 h 4636940"/>
              <a:gd name="connsiteX129" fmla="*/ 6645749 w 6991256"/>
              <a:gd name="connsiteY129" fmla="*/ 1525263 h 4636940"/>
              <a:gd name="connsiteX130" fmla="*/ 6703336 w 6991256"/>
              <a:gd name="connsiteY130" fmla="*/ 1540222 h 4636940"/>
              <a:gd name="connsiteX131" fmla="*/ 6703667 w 6991256"/>
              <a:gd name="connsiteY131" fmla="*/ 1553743 h 4636940"/>
              <a:gd name="connsiteX132" fmla="*/ 6619744 w 6991256"/>
              <a:gd name="connsiteY132" fmla="*/ 1558814 h 4636940"/>
              <a:gd name="connsiteX133" fmla="*/ 6663869 w 6991256"/>
              <a:gd name="connsiteY133" fmla="*/ 1566437 h 4636940"/>
              <a:gd name="connsiteX134" fmla="*/ 6686921 w 6991256"/>
              <a:gd name="connsiteY134" fmla="*/ 1610813 h 4636940"/>
              <a:gd name="connsiteX135" fmla="*/ 6726375 w 6991256"/>
              <a:gd name="connsiteY135" fmla="*/ 1636416 h 4636940"/>
              <a:gd name="connsiteX136" fmla="*/ 6789760 w 6991256"/>
              <a:gd name="connsiteY136" fmla="*/ 1658639 h 4636940"/>
              <a:gd name="connsiteX137" fmla="*/ 6853077 w 6991256"/>
              <a:gd name="connsiteY137" fmla="*/ 1688522 h 4636940"/>
              <a:gd name="connsiteX138" fmla="*/ 6895333 w 6991256"/>
              <a:gd name="connsiteY138" fmla="*/ 1703338 h 4636940"/>
              <a:gd name="connsiteX139" fmla="*/ 6869205 w 6991256"/>
              <a:gd name="connsiteY139" fmla="*/ 1700389 h 4636940"/>
              <a:gd name="connsiteX140" fmla="*/ 6851607 w 6991256"/>
              <a:gd name="connsiteY140" fmla="*/ 1701576 h 4636940"/>
              <a:gd name="connsiteX141" fmla="*/ 6855137 w 6991256"/>
              <a:gd name="connsiteY141" fmla="*/ 1710170 h 4636940"/>
              <a:gd name="connsiteX142" fmla="*/ 6851002 w 6991256"/>
              <a:gd name="connsiteY142" fmla="*/ 1718693 h 4636940"/>
              <a:gd name="connsiteX143" fmla="*/ 6844202 w 6991256"/>
              <a:gd name="connsiteY143" fmla="*/ 1722685 h 4636940"/>
              <a:gd name="connsiteX144" fmla="*/ 6831673 w 6991256"/>
              <a:gd name="connsiteY144" fmla="*/ 1711753 h 4636940"/>
              <a:gd name="connsiteX145" fmla="*/ 6813746 w 6991256"/>
              <a:gd name="connsiteY145" fmla="*/ 1699418 h 4636940"/>
              <a:gd name="connsiteX146" fmla="*/ 6789555 w 6991256"/>
              <a:gd name="connsiteY146" fmla="*/ 1681618 h 4636940"/>
              <a:gd name="connsiteX147" fmla="*/ 6714506 w 6991256"/>
              <a:gd name="connsiteY147" fmla="*/ 1652527 h 4636940"/>
              <a:gd name="connsiteX148" fmla="*/ 6656850 w 6991256"/>
              <a:gd name="connsiteY148" fmla="*/ 1645227 h 4636940"/>
              <a:gd name="connsiteX149" fmla="*/ 6547732 w 6991256"/>
              <a:gd name="connsiteY149" fmla="*/ 1643753 h 4636940"/>
              <a:gd name="connsiteX150" fmla="*/ 6503731 w 6991256"/>
              <a:gd name="connsiteY150" fmla="*/ 1672630 h 4636940"/>
              <a:gd name="connsiteX151" fmla="*/ 6570579 w 6991256"/>
              <a:gd name="connsiteY151" fmla="*/ 1711107 h 4636940"/>
              <a:gd name="connsiteX152" fmla="*/ 6807469 w 6991256"/>
              <a:gd name="connsiteY152" fmla="*/ 1745772 h 4636940"/>
              <a:gd name="connsiteX153" fmla="*/ 6863861 w 6991256"/>
              <a:gd name="connsiteY153" fmla="*/ 1743146 h 4636940"/>
              <a:gd name="connsiteX154" fmla="*/ 6865262 w 6991256"/>
              <a:gd name="connsiteY154" fmla="*/ 1737752 h 4636940"/>
              <a:gd name="connsiteX155" fmla="*/ 6871595 w 6991256"/>
              <a:gd name="connsiteY155" fmla="*/ 1735558 h 4636940"/>
              <a:gd name="connsiteX156" fmla="*/ 6883258 w 6991256"/>
              <a:gd name="connsiteY156" fmla="*/ 1742427 h 4636940"/>
              <a:gd name="connsiteX157" fmla="*/ 6887723 w 6991256"/>
              <a:gd name="connsiteY157" fmla="*/ 1747425 h 4636940"/>
              <a:gd name="connsiteX158" fmla="*/ 6877323 w 6991256"/>
              <a:gd name="connsiteY158" fmla="*/ 1750482 h 4636940"/>
              <a:gd name="connsiteX159" fmla="*/ 6858119 w 6991256"/>
              <a:gd name="connsiteY159" fmla="*/ 1780042 h 4636940"/>
              <a:gd name="connsiteX160" fmla="*/ 6872777 w 6991256"/>
              <a:gd name="connsiteY160" fmla="*/ 1804962 h 4636940"/>
              <a:gd name="connsiteX161" fmla="*/ 6879440 w 6991256"/>
              <a:gd name="connsiteY161" fmla="*/ 1816290 h 4636940"/>
              <a:gd name="connsiteX162" fmla="*/ 6843310 w 6991256"/>
              <a:gd name="connsiteY162" fmla="*/ 1822259 h 4636940"/>
              <a:gd name="connsiteX163" fmla="*/ 6804914 w 6991256"/>
              <a:gd name="connsiteY163" fmla="*/ 1829560 h 4636940"/>
              <a:gd name="connsiteX164" fmla="*/ 6770117 w 6991256"/>
              <a:gd name="connsiteY164" fmla="*/ 1837795 h 4636940"/>
              <a:gd name="connsiteX165" fmla="*/ 6746585 w 6991256"/>
              <a:gd name="connsiteY165" fmla="*/ 1847037 h 4636940"/>
              <a:gd name="connsiteX166" fmla="*/ 6889826 w 6991256"/>
              <a:gd name="connsiteY166" fmla="*/ 1865052 h 4636940"/>
              <a:gd name="connsiteX167" fmla="*/ 6939281 w 6991256"/>
              <a:gd name="connsiteY167" fmla="*/ 1881737 h 4636940"/>
              <a:gd name="connsiteX168" fmla="*/ 6877009 w 6991256"/>
              <a:gd name="connsiteY168" fmla="*/ 1936578 h 4636940"/>
              <a:gd name="connsiteX169" fmla="*/ 6824010 w 6991256"/>
              <a:gd name="connsiteY169" fmla="*/ 1963117 h 4636940"/>
              <a:gd name="connsiteX170" fmla="*/ 6773814 w 6991256"/>
              <a:gd name="connsiteY170" fmla="*/ 1978868 h 4636940"/>
              <a:gd name="connsiteX171" fmla="*/ 6736681 w 6991256"/>
              <a:gd name="connsiteY171" fmla="*/ 1996093 h 4636940"/>
              <a:gd name="connsiteX172" fmla="*/ 6746407 w 6991256"/>
              <a:gd name="connsiteY172" fmla="*/ 2017813 h 4636940"/>
              <a:gd name="connsiteX173" fmla="*/ 6746806 w 6991256"/>
              <a:gd name="connsiteY173" fmla="*/ 2023675 h 4636940"/>
              <a:gd name="connsiteX174" fmla="*/ 6725142 w 6991256"/>
              <a:gd name="connsiteY174" fmla="*/ 2025725 h 4636940"/>
              <a:gd name="connsiteX175" fmla="*/ 6691677 w 6991256"/>
              <a:gd name="connsiteY175" fmla="*/ 2036225 h 4636940"/>
              <a:gd name="connsiteX176" fmla="*/ 6692007 w 6991256"/>
              <a:gd name="connsiteY176" fmla="*/ 2049746 h 4636940"/>
              <a:gd name="connsiteX177" fmla="*/ 6733934 w 6991256"/>
              <a:gd name="connsiteY177" fmla="*/ 2051041 h 4636940"/>
              <a:gd name="connsiteX178" fmla="*/ 6718534 w 6991256"/>
              <a:gd name="connsiteY178" fmla="*/ 2058556 h 4636940"/>
              <a:gd name="connsiteX179" fmla="*/ 6672404 w 6991256"/>
              <a:gd name="connsiteY179" fmla="*/ 2073444 h 4636940"/>
              <a:gd name="connsiteX180" fmla="*/ 6670068 w 6991256"/>
              <a:gd name="connsiteY180" fmla="*/ 2082434 h 4636940"/>
              <a:gd name="connsiteX181" fmla="*/ 6687268 w 6991256"/>
              <a:gd name="connsiteY181" fmla="*/ 2075386 h 4636940"/>
              <a:gd name="connsiteX182" fmla="*/ 6700799 w 6991256"/>
              <a:gd name="connsiteY182" fmla="*/ 2075062 h 4636940"/>
              <a:gd name="connsiteX183" fmla="*/ 6686732 w 6991256"/>
              <a:gd name="connsiteY183" fmla="*/ 2084844 h 4636940"/>
              <a:gd name="connsiteX184" fmla="*/ 6658199 w 6991256"/>
              <a:gd name="connsiteY184" fmla="*/ 2098545 h 4636940"/>
              <a:gd name="connsiteX185" fmla="*/ 6642332 w 6991256"/>
              <a:gd name="connsiteY185" fmla="*/ 2107859 h 4636940"/>
              <a:gd name="connsiteX186" fmla="*/ 6607865 w 6991256"/>
              <a:gd name="connsiteY186" fmla="*/ 2129615 h 4636940"/>
              <a:gd name="connsiteX187" fmla="*/ 6636192 w 6991256"/>
              <a:gd name="connsiteY187" fmla="*/ 2138893 h 4636940"/>
              <a:gd name="connsiteX188" fmla="*/ 6714840 w 6991256"/>
              <a:gd name="connsiteY188" fmla="*/ 2168919 h 4636940"/>
              <a:gd name="connsiteX189" fmla="*/ 6698176 w 6991256"/>
              <a:gd name="connsiteY189" fmla="*/ 2166510 h 4636940"/>
              <a:gd name="connsiteX190" fmla="*/ 6582066 w 6991256"/>
              <a:gd name="connsiteY190" fmla="*/ 2140188 h 4636940"/>
              <a:gd name="connsiteX191" fmla="*/ 6581929 w 6991256"/>
              <a:gd name="connsiteY191" fmla="*/ 2155507 h 4636940"/>
              <a:gd name="connsiteX192" fmla="*/ 6570060 w 6991256"/>
              <a:gd name="connsiteY192" fmla="*/ 2171617 h 4636940"/>
              <a:gd name="connsiteX193" fmla="*/ 6562257 w 6991256"/>
              <a:gd name="connsiteY193" fmla="*/ 2186864 h 4636940"/>
              <a:gd name="connsiteX194" fmla="*/ 6596986 w 6991256"/>
              <a:gd name="connsiteY194" fmla="*/ 2186289 h 4636940"/>
              <a:gd name="connsiteX195" fmla="*/ 6637648 w 6991256"/>
              <a:gd name="connsiteY195" fmla="*/ 2177658 h 4636940"/>
              <a:gd name="connsiteX196" fmla="*/ 6647979 w 6991256"/>
              <a:gd name="connsiteY196" fmla="*/ 2182261 h 4636940"/>
              <a:gd name="connsiteX197" fmla="*/ 6631577 w 6991256"/>
              <a:gd name="connsiteY197" fmla="*/ 2201032 h 4636940"/>
              <a:gd name="connsiteX198" fmla="*/ 6615174 w 6991256"/>
              <a:gd name="connsiteY198" fmla="*/ 2219804 h 4636940"/>
              <a:gd name="connsiteX199" fmla="*/ 6599170 w 6991256"/>
              <a:gd name="connsiteY199" fmla="*/ 2244437 h 4636940"/>
              <a:gd name="connsiteX200" fmla="*/ 6589568 w 6991256"/>
              <a:gd name="connsiteY200" fmla="*/ 2259217 h 4636940"/>
              <a:gd name="connsiteX201" fmla="*/ 6601231 w 6991256"/>
              <a:gd name="connsiteY201" fmla="*/ 2266085 h 4636940"/>
              <a:gd name="connsiteX202" fmla="*/ 6634627 w 6991256"/>
              <a:gd name="connsiteY202" fmla="*/ 2263244 h 4636940"/>
              <a:gd name="connsiteX203" fmla="*/ 6638625 w 6991256"/>
              <a:gd name="connsiteY203" fmla="*/ 2270040 h 4636940"/>
              <a:gd name="connsiteX204" fmla="*/ 6632690 w 6991256"/>
              <a:gd name="connsiteY204" fmla="*/ 2278096 h 4636940"/>
              <a:gd name="connsiteX205" fmla="*/ 6667418 w 6991256"/>
              <a:gd name="connsiteY205" fmla="*/ 2277520 h 4636940"/>
              <a:gd name="connsiteX206" fmla="*/ 6728743 w 6991256"/>
              <a:gd name="connsiteY206" fmla="*/ 2278095 h 4636940"/>
              <a:gd name="connsiteX207" fmla="*/ 6703878 w 6991256"/>
              <a:gd name="connsiteY207" fmla="*/ 2285072 h 4636940"/>
              <a:gd name="connsiteX208" fmla="*/ 6707010 w 6991256"/>
              <a:gd name="connsiteY208" fmla="*/ 2287805 h 4636940"/>
              <a:gd name="connsiteX209" fmla="*/ 6735873 w 6991256"/>
              <a:gd name="connsiteY209" fmla="*/ 2287625 h 4636940"/>
              <a:gd name="connsiteX210" fmla="*/ 6730872 w 6991256"/>
              <a:gd name="connsiteY210" fmla="*/ 2292084 h 4636940"/>
              <a:gd name="connsiteX211" fmla="*/ 6705073 w 6991256"/>
              <a:gd name="connsiteY211" fmla="*/ 2302656 h 4636940"/>
              <a:gd name="connsiteX212" fmla="*/ 6669411 w 6991256"/>
              <a:gd name="connsiteY212" fmla="*/ 2306828 h 4636940"/>
              <a:gd name="connsiteX213" fmla="*/ 6635081 w 6991256"/>
              <a:gd name="connsiteY213" fmla="*/ 2313265 h 4636940"/>
              <a:gd name="connsiteX214" fmla="*/ 6640013 w 6991256"/>
              <a:gd name="connsiteY214" fmla="*/ 2316466 h 4636940"/>
              <a:gd name="connsiteX215" fmla="*/ 6655811 w 6991256"/>
              <a:gd name="connsiteY215" fmla="*/ 2314811 h 4636940"/>
              <a:gd name="connsiteX216" fmla="*/ 6631743 w 6991256"/>
              <a:gd name="connsiteY216" fmla="*/ 2333511 h 4636940"/>
              <a:gd name="connsiteX217" fmla="*/ 6599474 w 6991256"/>
              <a:gd name="connsiteY217" fmla="*/ 2361596 h 4636940"/>
              <a:gd name="connsiteX218" fmla="*/ 6579939 w 6991256"/>
              <a:gd name="connsiteY218" fmla="*/ 2377635 h 4636940"/>
              <a:gd name="connsiteX219" fmla="*/ 6561407 w 6991256"/>
              <a:gd name="connsiteY219" fmla="*/ 2382418 h 4636940"/>
              <a:gd name="connsiteX220" fmla="*/ 6515414 w 6991256"/>
              <a:gd name="connsiteY220" fmla="*/ 2381986 h 4636940"/>
              <a:gd name="connsiteX221" fmla="*/ 6473885 w 6991256"/>
              <a:gd name="connsiteY221" fmla="*/ 2386554 h 4636940"/>
              <a:gd name="connsiteX222" fmla="*/ 6479216 w 6991256"/>
              <a:gd name="connsiteY222" fmla="*/ 2395615 h 4636940"/>
              <a:gd name="connsiteX223" fmla="*/ 6459818 w 6991256"/>
              <a:gd name="connsiteY223" fmla="*/ 2396335 h 4636940"/>
              <a:gd name="connsiteX224" fmla="*/ 6504808 w 6991256"/>
              <a:gd name="connsiteY224" fmla="*/ 2408022 h 4636940"/>
              <a:gd name="connsiteX225" fmla="*/ 6528671 w 6991256"/>
              <a:gd name="connsiteY225" fmla="*/ 2412301 h 4636940"/>
              <a:gd name="connsiteX226" fmla="*/ 6515469 w 6991256"/>
              <a:gd name="connsiteY226" fmla="*/ 2426146 h 4636940"/>
              <a:gd name="connsiteX227" fmla="*/ 6513134 w 6991256"/>
              <a:gd name="connsiteY227" fmla="*/ 2435136 h 4636940"/>
              <a:gd name="connsiteX228" fmla="*/ 6510070 w 6991256"/>
              <a:gd name="connsiteY228" fmla="*/ 2424743 h 4636940"/>
              <a:gd name="connsiteX229" fmla="*/ 6464612 w 6991256"/>
              <a:gd name="connsiteY229" fmla="*/ 2414854 h 4636940"/>
              <a:gd name="connsiteX230" fmla="*/ 6446149 w 6991256"/>
              <a:gd name="connsiteY230" fmla="*/ 2411978 h 4636940"/>
              <a:gd name="connsiteX231" fmla="*/ 6415556 w 6991256"/>
              <a:gd name="connsiteY231" fmla="*/ 2404031 h 4636940"/>
              <a:gd name="connsiteX232" fmla="*/ 6395760 w 6991256"/>
              <a:gd name="connsiteY232" fmla="*/ 2398888 h 4636940"/>
              <a:gd name="connsiteX233" fmla="*/ 6380031 w 6991256"/>
              <a:gd name="connsiteY233" fmla="*/ 2392883 h 4636940"/>
              <a:gd name="connsiteX234" fmla="*/ 6370497 w 6991256"/>
              <a:gd name="connsiteY234" fmla="*/ 2400003 h 4636940"/>
              <a:gd name="connsiteX235" fmla="*/ 6384427 w 6991256"/>
              <a:gd name="connsiteY235" fmla="*/ 2405541 h 4636940"/>
              <a:gd name="connsiteX236" fmla="*/ 6393823 w 6991256"/>
              <a:gd name="connsiteY236" fmla="*/ 2413740 h 4636940"/>
              <a:gd name="connsiteX237" fmla="*/ 6433415 w 6991256"/>
              <a:gd name="connsiteY237" fmla="*/ 2424025 h 4636940"/>
              <a:gd name="connsiteX238" fmla="*/ 6446411 w 6991256"/>
              <a:gd name="connsiteY238" fmla="*/ 2433159 h 4636940"/>
              <a:gd name="connsiteX239" fmla="*/ 6417548 w 6991256"/>
              <a:gd name="connsiteY239" fmla="*/ 2433338 h 4636940"/>
              <a:gd name="connsiteX240" fmla="*/ 6403481 w 6991256"/>
              <a:gd name="connsiteY240" fmla="*/ 2443120 h 4636940"/>
              <a:gd name="connsiteX241" fmla="*/ 6458541 w 6991256"/>
              <a:gd name="connsiteY241" fmla="*/ 2438229 h 4636940"/>
              <a:gd name="connsiteX242" fmla="*/ 6489203 w 6991256"/>
              <a:gd name="connsiteY242" fmla="*/ 2438516 h 4636940"/>
              <a:gd name="connsiteX243" fmla="*/ 6518066 w 6991256"/>
              <a:gd name="connsiteY243" fmla="*/ 2438336 h 4636940"/>
              <a:gd name="connsiteX244" fmla="*/ 6528465 w 6991256"/>
              <a:gd name="connsiteY244" fmla="*/ 2435280 h 4636940"/>
              <a:gd name="connsiteX245" fmla="*/ 6525662 w 6991256"/>
              <a:gd name="connsiteY245" fmla="*/ 2446068 h 4636940"/>
              <a:gd name="connsiteX246" fmla="*/ 6505798 w 6991256"/>
              <a:gd name="connsiteY246" fmla="*/ 2448585 h 4636940"/>
              <a:gd name="connsiteX247" fmla="*/ 6474600 w 6991256"/>
              <a:gd name="connsiteY247" fmla="*/ 2457755 h 4636940"/>
              <a:gd name="connsiteX248" fmla="*/ 6491731 w 6991256"/>
              <a:gd name="connsiteY248" fmla="*/ 2458366 h 4636940"/>
              <a:gd name="connsiteX249" fmla="*/ 6505262 w 6991256"/>
              <a:gd name="connsiteY249" fmla="*/ 2458043 h 4636940"/>
              <a:gd name="connsiteX250" fmla="*/ 6497061 w 6991256"/>
              <a:gd name="connsiteY250" fmla="*/ 2467428 h 4636940"/>
              <a:gd name="connsiteX251" fmla="*/ 6518656 w 6991256"/>
              <a:gd name="connsiteY251" fmla="*/ 2473038 h 4636940"/>
              <a:gd name="connsiteX252" fmla="*/ 6543851 w 6991256"/>
              <a:gd name="connsiteY252" fmla="*/ 2479583 h 4636940"/>
              <a:gd name="connsiteX253" fmla="*/ 6565982 w 6991256"/>
              <a:gd name="connsiteY253" fmla="*/ 2475735 h 4636940"/>
              <a:gd name="connsiteX254" fmla="*/ 6596713 w 6991256"/>
              <a:gd name="connsiteY254" fmla="*/ 2468363 h 4636940"/>
              <a:gd name="connsiteX255" fmla="*/ 6616976 w 6991256"/>
              <a:gd name="connsiteY255" fmla="*/ 2471707 h 4636940"/>
              <a:gd name="connsiteX256" fmla="*/ 6624243 w 6991256"/>
              <a:gd name="connsiteY256" fmla="*/ 2465917 h 4636940"/>
              <a:gd name="connsiteX257" fmla="*/ 6631043 w 6991256"/>
              <a:gd name="connsiteY257" fmla="*/ 2461926 h 4636940"/>
              <a:gd name="connsiteX258" fmla="*/ 6643709 w 6991256"/>
              <a:gd name="connsiteY258" fmla="*/ 2457539 h 4636940"/>
              <a:gd name="connsiteX259" fmla="*/ 6647775 w 6991256"/>
              <a:gd name="connsiteY259" fmla="*/ 2456675 h 4636940"/>
              <a:gd name="connsiteX260" fmla="*/ 6657707 w 6991256"/>
              <a:gd name="connsiteY260" fmla="*/ 2455417 h 4636940"/>
              <a:gd name="connsiteX261" fmla="*/ 6646045 w 6991256"/>
              <a:gd name="connsiteY261" fmla="*/ 2448548 h 4636940"/>
              <a:gd name="connsiteX262" fmla="*/ 6645179 w 6991256"/>
              <a:gd name="connsiteY262" fmla="*/ 2444485 h 4636940"/>
              <a:gd name="connsiteX263" fmla="*/ 6676445 w 6991256"/>
              <a:gd name="connsiteY263" fmla="*/ 2427655 h 4636940"/>
              <a:gd name="connsiteX264" fmla="*/ 6695842 w 6991256"/>
              <a:gd name="connsiteY264" fmla="*/ 2426936 h 4636940"/>
              <a:gd name="connsiteX265" fmla="*/ 6711572 w 6991256"/>
              <a:gd name="connsiteY265" fmla="*/ 2432941 h 4636940"/>
              <a:gd name="connsiteX266" fmla="*/ 6695307 w 6991256"/>
              <a:gd name="connsiteY266" fmla="*/ 2436393 h 4636940"/>
              <a:gd name="connsiteX267" fmla="*/ 6676775 w 6991256"/>
              <a:gd name="connsiteY267" fmla="*/ 2441176 h 4636940"/>
              <a:gd name="connsiteX268" fmla="*/ 6683438 w 6991256"/>
              <a:gd name="connsiteY268" fmla="*/ 2452504 h 4636940"/>
              <a:gd name="connsiteX269" fmla="*/ 6699168 w 6991256"/>
              <a:gd name="connsiteY269" fmla="*/ 2458509 h 4636940"/>
              <a:gd name="connsiteX270" fmla="*/ 6683301 w 6991256"/>
              <a:gd name="connsiteY270" fmla="*/ 2467823 h 4636940"/>
              <a:gd name="connsiteX271" fmla="*/ 6669632 w 6991256"/>
              <a:gd name="connsiteY271" fmla="*/ 2483466 h 4636940"/>
              <a:gd name="connsiteX272" fmla="*/ 6656966 w 6991256"/>
              <a:gd name="connsiteY272" fmla="*/ 2487853 h 4636940"/>
              <a:gd name="connsiteX273" fmla="*/ 6638434 w 6991256"/>
              <a:gd name="connsiteY273" fmla="*/ 2492636 h 4636940"/>
              <a:gd name="connsiteX274" fmla="*/ 6653161 w 6991256"/>
              <a:gd name="connsiteY274" fmla="*/ 2509897 h 4636940"/>
              <a:gd name="connsiteX275" fmla="*/ 6657159 w 6991256"/>
              <a:gd name="connsiteY275" fmla="*/ 2516693 h 4636940"/>
              <a:gd name="connsiteX276" fmla="*/ 6601632 w 6991256"/>
              <a:gd name="connsiteY276" fmla="*/ 2523382 h 4636940"/>
              <a:gd name="connsiteX277" fmla="*/ 6551036 w 6991256"/>
              <a:gd name="connsiteY277" fmla="*/ 2533272 h 4636940"/>
              <a:gd name="connsiteX278" fmla="*/ 6519440 w 6991256"/>
              <a:gd name="connsiteY278" fmla="*/ 2536580 h 4636940"/>
              <a:gd name="connsiteX279" fmla="*/ 6505510 w 6991256"/>
              <a:gd name="connsiteY279" fmla="*/ 2531043 h 4636940"/>
              <a:gd name="connsiteX280" fmla="*/ 6521775 w 6991256"/>
              <a:gd name="connsiteY280" fmla="*/ 2527590 h 4636940"/>
              <a:gd name="connsiteX281" fmla="*/ 6533507 w 6991256"/>
              <a:gd name="connsiteY281" fmla="*/ 2526799 h 4636940"/>
              <a:gd name="connsiteX282" fmla="*/ 6464119 w 6991256"/>
              <a:gd name="connsiteY282" fmla="*/ 2520291 h 4636940"/>
              <a:gd name="connsiteX283" fmla="*/ 6447455 w 6991256"/>
              <a:gd name="connsiteY283" fmla="*/ 2517881 h 4636940"/>
              <a:gd name="connsiteX284" fmla="*/ 6447057 w 6991256"/>
              <a:gd name="connsiteY284" fmla="*/ 2512020 h 4636940"/>
              <a:gd name="connsiteX285" fmla="*/ 6443526 w 6991256"/>
              <a:gd name="connsiteY285" fmla="*/ 2503425 h 4636940"/>
              <a:gd name="connsiteX286" fmla="*/ 6417397 w 6991256"/>
              <a:gd name="connsiteY286" fmla="*/ 2500477 h 4636940"/>
              <a:gd name="connsiteX287" fmla="*/ 6424994 w 6991256"/>
              <a:gd name="connsiteY287" fmla="*/ 2508208 h 4636940"/>
              <a:gd name="connsiteX288" fmla="*/ 6382669 w 6991256"/>
              <a:gd name="connsiteY288" fmla="*/ 2501052 h 4636940"/>
              <a:gd name="connsiteX289" fmla="*/ 6302414 w 6991256"/>
              <a:gd name="connsiteY289" fmla="*/ 2499399 h 4636940"/>
              <a:gd name="connsiteX290" fmla="*/ 6271615 w 6991256"/>
              <a:gd name="connsiteY290" fmla="*/ 2514430 h 4636940"/>
              <a:gd name="connsiteX291" fmla="*/ 6382395 w 6991256"/>
              <a:gd name="connsiteY291" fmla="*/ 2531691 h 4636940"/>
              <a:gd name="connsiteX292" fmla="*/ 6446521 w 6991256"/>
              <a:gd name="connsiteY292" fmla="*/ 2521477 h 4636940"/>
              <a:gd name="connsiteX293" fmla="*/ 6446919 w 6991256"/>
              <a:gd name="connsiteY293" fmla="*/ 2527339 h 4636940"/>
              <a:gd name="connsiteX294" fmla="*/ 6446384 w 6991256"/>
              <a:gd name="connsiteY294" fmla="*/ 2536797 h 4636940"/>
              <a:gd name="connsiteX295" fmla="*/ 6421587 w 6991256"/>
              <a:gd name="connsiteY295" fmla="*/ 2536113 h 4636940"/>
              <a:gd name="connsiteX296" fmla="*/ 6382326 w 6991256"/>
              <a:gd name="connsiteY296" fmla="*/ 2539350 h 4636940"/>
              <a:gd name="connsiteX297" fmla="*/ 6352529 w 6991256"/>
              <a:gd name="connsiteY297" fmla="*/ 2543126 h 4636940"/>
              <a:gd name="connsiteX298" fmla="*/ 6376323 w 6991256"/>
              <a:gd name="connsiteY298" fmla="*/ 2555065 h 4636940"/>
              <a:gd name="connsiteX299" fmla="*/ 6443375 w 6991256"/>
              <a:gd name="connsiteY299" fmla="*/ 2570563 h 4636940"/>
              <a:gd name="connsiteX300" fmla="*/ 6464971 w 6991256"/>
              <a:gd name="connsiteY300" fmla="*/ 2576173 h 4636940"/>
              <a:gd name="connsiteX301" fmla="*/ 6475302 w 6991256"/>
              <a:gd name="connsiteY301" fmla="*/ 2580776 h 4636940"/>
              <a:gd name="connsiteX302" fmla="*/ 6501362 w 6991256"/>
              <a:gd name="connsiteY302" fmla="*/ 2591384 h 4636940"/>
              <a:gd name="connsiteX303" fmla="*/ 6518424 w 6991256"/>
              <a:gd name="connsiteY303" fmla="*/ 2599655 h 4636940"/>
              <a:gd name="connsiteX304" fmla="*/ 6553084 w 6991256"/>
              <a:gd name="connsiteY304" fmla="*/ 2606739 h 4636940"/>
              <a:gd name="connsiteX305" fmla="*/ 6639671 w 6991256"/>
              <a:gd name="connsiteY305" fmla="*/ 2606199 h 4636940"/>
              <a:gd name="connsiteX306" fmla="*/ 6676199 w 6991256"/>
              <a:gd name="connsiteY306" fmla="*/ 2606091 h 4636940"/>
              <a:gd name="connsiteX307" fmla="*/ 6684730 w 6991256"/>
              <a:gd name="connsiteY307" fmla="*/ 2610226 h 4636940"/>
              <a:gd name="connsiteX308" fmla="*/ 6694594 w 6991256"/>
              <a:gd name="connsiteY308" fmla="*/ 2616627 h 4636940"/>
              <a:gd name="connsiteX309" fmla="*/ 6689126 w 6991256"/>
              <a:gd name="connsiteY309" fmla="*/ 2622884 h 4636940"/>
              <a:gd name="connsiteX310" fmla="*/ 6689525 w 6991256"/>
              <a:gd name="connsiteY310" fmla="*/ 2628746 h 4636940"/>
              <a:gd name="connsiteX311" fmla="*/ 6691723 w 6991256"/>
              <a:gd name="connsiteY311" fmla="*/ 2635075 h 4636940"/>
              <a:gd name="connsiteX312" fmla="*/ 6679194 w 6991256"/>
              <a:gd name="connsiteY312" fmla="*/ 2624143 h 4636940"/>
              <a:gd name="connsiteX313" fmla="*/ 6653532 w 6991256"/>
              <a:gd name="connsiteY313" fmla="*/ 2619397 h 4636940"/>
              <a:gd name="connsiteX314" fmla="*/ 6641732 w 6991256"/>
              <a:gd name="connsiteY314" fmla="*/ 2627847 h 4636940"/>
              <a:gd name="connsiteX315" fmla="*/ 6646197 w 6991256"/>
              <a:gd name="connsiteY315" fmla="*/ 2632846 h 4636940"/>
              <a:gd name="connsiteX316" fmla="*/ 6622733 w 6991256"/>
              <a:gd name="connsiteY316" fmla="*/ 2634428 h 4636940"/>
              <a:gd name="connsiteX317" fmla="*/ 6684717 w 6991256"/>
              <a:gd name="connsiteY317" fmla="*/ 2662046 h 4636940"/>
              <a:gd name="connsiteX318" fmla="*/ 6819290 w 6991256"/>
              <a:gd name="connsiteY318" fmla="*/ 2691245 h 4636940"/>
              <a:gd name="connsiteX319" fmla="*/ 6838687 w 6991256"/>
              <a:gd name="connsiteY319" fmla="*/ 2690525 h 4636940"/>
              <a:gd name="connsiteX320" fmla="*/ 6860351 w 6991256"/>
              <a:gd name="connsiteY320" fmla="*/ 2688476 h 4636940"/>
              <a:gd name="connsiteX321" fmla="*/ 6867618 w 6991256"/>
              <a:gd name="connsiteY321" fmla="*/ 2682686 h 4636940"/>
              <a:gd name="connsiteX322" fmla="*/ 6864019 w 6991256"/>
              <a:gd name="connsiteY322" fmla="*/ 2681751 h 4636940"/>
              <a:gd name="connsiteX323" fmla="*/ 6845157 w 6991256"/>
              <a:gd name="connsiteY323" fmla="*/ 2673013 h 4636940"/>
              <a:gd name="connsiteX324" fmla="*/ 6869954 w 6991256"/>
              <a:gd name="connsiteY324" fmla="*/ 2673696 h 4636940"/>
              <a:gd name="connsiteX325" fmla="*/ 6878348 w 6991256"/>
              <a:gd name="connsiteY325" fmla="*/ 2693150 h 4636940"/>
              <a:gd name="connsiteX326" fmla="*/ 6904408 w 6991256"/>
              <a:gd name="connsiteY326" fmla="*/ 2703758 h 4636940"/>
              <a:gd name="connsiteX327" fmla="*/ 6928201 w 6991256"/>
              <a:gd name="connsiteY327" fmla="*/ 2715697 h 4636940"/>
              <a:gd name="connsiteX328" fmla="*/ 6955662 w 6991256"/>
              <a:gd name="connsiteY328" fmla="*/ 2720911 h 4636940"/>
              <a:gd name="connsiteX329" fmla="*/ 6991256 w 6991256"/>
              <a:gd name="connsiteY329" fmla="*/ 2724399 h 4636940"/>
              <a:gd name="connsiteX330" fmla="*/ 6967326 w 6991256"/>
              <a:gd name="connsiteY330" fmla="*/ 2727780 h 4636940"/>
              <a:gd name="connsiteX331" fmla="*/ 6922266 w 6991256"/>
              <a:gd name="connsiteY331" fmla="*/ 2723752 h 4636940"/>
              <a:gd name="connsiteX332" fmla="*/ 6906537 w 6991256"/>
              <a:gd name="connsiteY332" fmla="*/ 2717747 h 4636940"/>
              <a:gd name="connsiteX333" fmla="*/ 6881411 w 6991256"/>
              <a:gd name="connsiteY333" fmla="*/ 2703543 h 4636940"/>
              <a:gd name="connsiteX334" fmla="*/ 6854815 w 6991256"/>
              <a:gd name="connsiteY334" fmla="*/ 2702392 h 4636940"/>
              <a:gd name="connsiteX335" fmla="*/ 6863346 w 6991256"/>
              <a:gd name="connsiteY335" fmla="*/ 2706528 h 4636940"/>
              <a:gd name="connsiteX336" fmla="*/ 6880408 w 6991256"/>
              <a:gd name="connsiteY336" fmla="*/ 2714798 h 4636940"/>
              <a:gd name="connsiteX337" fmla="*/ 6892937 w 6991256"/>
              <a:gd name="connsiteY337" fmla="*/ 2725730 h 4636940"/>
              <a:gd name="connsiteX338" fmla="*/ 6880807 w 6991256"/>
              <a:gd name="connsiteY338" fmla="*/ 2720660 h 4636940"/>
              <a:gd name="connsiteX339" fmla="*/ 6866341 w 6991256"/>
              <a:gd name="connsiteY339" fmla="*/ 2724580 h 4636940"/>
              <a:gd name="connsiteX340" fmla="*/ 6887401 w 6991256"/>
              <a:gd name="connsiteY340" fmla="*/ 2739647 h 4636940"/>
              <a:gd name="connsiteX341" fmla="*/ 6908062 w 6991256"/>
              <a:gd name="connsiteY341" fmla="*/ 2748853 h 4636940"/>
              <a:gd name="connsiteX342" fmla="*/ 6898597 w 6991256"/>
              <a:gd name="connsiteY342" fmla="*/ 2748313 h 4636940"/>
              <a:gd name="connsiteX343" fmla="*/ 6873801 w 6991256"/>
              <a:gd name="connsiteY343" fmla="*/ 2747630 h 4636940"/>
              <a:gd name="connsiteX344" fmla="*/ 6837877 w 6991256"/>
              <a:gd name="connsiteY344" fmla="*/ 2730621 h 4636940"/>
              <a:gd name="connsiteX345" fmla="*/ 6750231 w 6991256"/>
              <a:gd name="connsiteY345" fmla="*/ 2698257 h 4636940"/>
              <a:gd name="connsiteX346" fmla="*/ 6690844 w 6991256"/>
              <a:gd name="connsiteY346" fmla="*/ 2682831 h 4636940"/>
              <a:gd name="connsiteX347" fmla="*/ 6684648 w 6991256"/>
              <a:gd name="connsiteY347" fmla="*/ 2669705 h 4636940"/>
              <a:gd name="connsiteX348" fmla="*/ 6627528 w 6991256"/>
              <a:gd name="connsiteY348" fmla="*/ 2652948 h 4636940"/>
              <a:gd name="connsiteX349" fmla="*/ 6563140 w 6991256"/>
              <a:gd name="connsiteY349" fmla="*/ 2641980 h 4636940"/>
              <a:gd name="connsiteX350" fmla="*/ 6462554 w 6991256"/>
              <a:gd name="connsiteY350" fmla="*/ 2644642 h 4636940"/>
              <a:gd name="connsiteX351" fmla="*/ 6437290 w 6991256"/>
              <a:gd name="connsiteY351" fmla="*/ 2645757 h 4636940"/>
              <a:gd name="connsiteX352" fmla="*/ 6540006 w 6991256"/>
              <a:gd name="connsiteY352" fmla="*/ 2657084 h 4636940"/>
              <a:gd name="connsiteX353" fmla="*/ 6564802 w 6991256"/>
              <a:gd name="connsiteY353" fmla="*/ 2657767 h 4636940"/>
              <a:gd name="connsiteX354" fmla="*/ 6552136 w 6991256"/>
              <a:gd name="connsiteY354" fmla="*/ 2662154 h 4636940"/>
              <a:gd name="connsiteX355" fmla="*/ 6525472 w 6991256"/>
              <a:gd name="connsiteY355" fmla="*/ 2668663 h 4636940"/>
              <a:gd name="connsiteX356" fmla="*/ 6555598 w 6991256"/>
              <a:gd name="connsiteY356" fmla="*/ 2678408 h 4636940"/>
              <a:gd name="connsiteX357" fmla="*/ 6580793 w 6991256"/>
              <a:gd name="connsiteY357" fmla="*/ 2684953 h 4636940"/>
              <a:gd name="connsiteX358" fmla="*/ 6564995 w 6991256"/>
              <a:gd name="connsiteY358" fmla="*/ 2686607 h 4636940"/>
              <a:gd name="connsiteX359" fmla="*/ 6585656 w 6991256"/>
              <a:gd name="connsiteY359" fmla="*/ 2695813 h 4636940"/>
              <a:gd name="connsiteX360" fmla="*/ 6630646 w 6991256"/>
              <a:gd name="connsiteY360" fmla="*/ 2707500 h 4636940"/>
              <a:gd name="connsiteX361" fmla="*/ 6655841 w 6991256"/>
              <a:gd name="connsiteY361" fmla="*/ 2714045 h 4636940"/>
              <a:gd name="connsiteX362" fmla="*/ 6685500 w 6991256"/>
              <a:gd name="connsiteY362" fmla="*/ 2725588 h 4636940"/>
              <a:gd name="connsiteX363" fmla="*/ 6706629 w 6991256"/>
              <a:gd name="connsiteY363" fmla="*/ 2732995 h 4636940"/>
              <a:gd name="connsiteX364" fmla="*/ 6722358 w 6991256"/>
              <a:gd name="connsiteY364" fmla="*/ 2739001 h 4636940"/>
              <a:gd name="connsiteX365" fmla="*/ 6771814 w 6991256"/>
              <a:gd name="connsiteY365" fmla="*/ 2755686 h 4636940"/>
              <a:gd name="connsiteX366" fmla="*/ 6844265 w 6991256"/>
              <a:gd name="connsiteY366" fmla="*/ 2772587 h 4636940"/>
              <a:gd name="connsiteX367" fmla="*/ 6930317 w 6991256"/>
              <a:gd name="connsiteY367" fmla="*/ 2781505 h 4636940"/>
              <a:gd name="connsiteX368" fmla="*/ 6971310 w 6991256"/>
              <a:gd name="connsiteY368" fmla="*/ 2786395 h 4636940"/>
              <a:gd name="connsiteX369" fmla="*/ 6931980 w 6991256"/>
              <a:gd name="connsiteY369" fmla="*/ 2797292 h 4636940"/>
              <a:gd name="connsiteX370" fmla="*/ 6872853 w 6991256"/>
              <a:gd name="connsiteY370" fmla="*/ 2803046 h 4636940"/>
              <a:gd name="connsiteX371" fmla="*/ 6829662 w 6991256"/>
              <a:gd name="connsiteY371" fmla="*/ 2791826 h 4636940"/>
              <a:gd name="connsiteX372" fmla="*/ 6795937 w 6991256"/>
              <a:gd name="connsiteY372" fmla="*/ 2781146 h 4636940"/>
              <a:gd name="connsiteX373" fmla="*/ 6786939 w 6991256"/>
              <a:gd name="connsiteY373" fmla="*/ 2778809 h 4636940"/>
              <a:gd name="connsiteX374" fmla="*/ 6763805 w 6991256"/>
              <a:gd name="connsiteY374" fmla="*/ 2793912 h 4636940"/>
              <a:gd name="connsiteX375" fmla="*/ 6712550 w 6991256"/>
              <a:gd name="connsiteY375" fmla="*/ 2776759 h 4636940"/>
              <a:gd name="connsiteX376" fmla="*/ 6657627 w 6991256"/>
              <a:gd name="connsiteY376" fmla="*/ 2766331 h 4636940"/>
              <a:gd name="connsiteX377" fmla="*/ 6641829 w 6991256"/>
              <a:gd name="connsiteY377" fmla="*/ 2767985 h 4636940"/>
              <a:gd name="connsiteX378" fmla="*/ 6633765 w 6991256"/>
              <a:gd name="connsiteY378" fmla="*/ 2762052 h 4636940"/>
              <a:gd name="connsiteX379" fmla="*/ 6633367 w 6991256"/>
              <a:gd name="connsiteY379" fmla="*/ 2756190 h 4636940"/>
              <a:gd name="connsiteX380" fmla="*/ 6618104 w 6991256"/>
              <a:gd name="connsiteY380" fmla="*/ 2748387 h 4636940"/>
              <a:gd name="connsiteX381" fmla="*/ 6476992 w 6991256"/>
              <a:gd name="connsiteY381" fmla="*/ 2744360 h 4636940"/>
              <a:gd name="connsiteX382" fmla="*/ 6435602 w 6991256"/>
              <a:gd name="connsiteY382" fmla="*/ 2733608 h 4636940"/>
              <a:gd name="connsiteX383" fmla="*/ 6354481 w 6991256"/>
              <a:gd name="connsiteY383" fmla="*/ 2727891 h 4636940"/>
              <a:gd name="connsiteX384" fmla="*/ 6346747 w 6991256"/>
              <a:gd name="connsiteY384" fmla="*/ 2735479 h 4636940"/>
              <a:gd name="connsiteX385" fmla="*/ 6351212 w 6991256"/>
              <a:gd name="connsiteY385" fmla="*/ 2740477 h 4636940"/>
              <a:gd name="connsiteX386" fmla="*/ 6370142 w 6991256"/>
              <a:gd name="connsiteY386" fmla="*/ 2741556 h 4636940"/>
              <a:gd name="connsiteX387" fmla="*/ 6353877 w 6991256"/>
              <a:gd name="connsiteY387" fmla="*/ 2745008 h 4636940"/>
              <a:gd name="connsiteX388" fmla="*/ 6325880 w 6991256"/>
              <a:gd name="connsiteY388" fmla="*/ 2749252 h 4636940"/>
              <a:gd name="connsiteX389" fmla="*/ 6313214 w 6991256"/>
              <a:gd name="connsiteY389" fmla="*/ 2753639 h 4636940"/>
              <a:gd name="connsiteX390" fmla="*/ 6298212 w 6991256"/>
              <a:gd name="connsiteY390" fmla="*/ 2767016 h 4636940"/>
              <a:gd name="connsiteX391" fmla="*/ 6292745 w 6991256"/>
              <a:gd name="connsiteY391" fmla="*/ 2773274 h 4636940"/>
              <a:gd name="connsiteX392" fmla="*/ 6306277 w 6991256"/>
              <a:gd name="connsiteY392" fmla="*/ 2772950 h 4636940"/>
              <a:gd name="connsiteX393" fmla="*/ 6324341 w 6991256"/>
              <a:gd name="connsiteY393" fmla="*/ 2769965 h 4636940"/>
              <a:gd name="connsiteX394" fmla="*/ 6324740 w 6991256"/>
              <a:gd name="connsiteY394" fmla="*/ 2775827 h 4636940"/>
              <a:gd name="connsiteX395" fmla="*/ 6357600 w 6991256"/>
              <a:gd name="connsiteY395" fmla="*/ 2782443 h 4636940"/>
              <a:gd name="connsiteX396" fmla="*/ 6376860 w 6991256"/>
              <a:gd name="connsiteY396" fmla="*/ 2797043 h 4636940"/>
              <a:gd name="connsiteX397" fmla="*/ 6354729 w 6991256"/>
              <a:gd name="connsiteY397" fmla="*/ 2800891 h 4636940"/>
              <a:gd name="connsiteX398" fmla="*/ 6322734 w 6991256"/>
              <a:gd name="connsiteY398" fmla="*/ 2798338 h 4636940"/>
              <a:gd name="connsiteX399" fmla="*/ 6272208 w 6991256"/>
              <a:gd name="connsiteY399" fmla="*/ 2800568 h 4636940"/>
              <a:gd name="connsiteX400" fmla="*/ 6245076 w 6991256"/>
              <a:gd name="connsiteY400" fmla="*/ 2808875 h 4636940"/>
              <a:gd name="connsiteX401" fmla="*/ 6267606 w 6991256"/>
              <a:gd name="connsiteY401" fmla="*/ 2810889 h 4636940"/>
              <a:gd name="connsiteX402" fmla="*/ 6281536 w 6991256"/>
              <a:gd name="connsiteY402" fmla="*/ 2816426 h 4636940"/>
              <a:gd name="connsiteX403" fmla="*/ 6284599 w 6991256"/>
              <a:gd name="connsiteY403" fmla="*/ 2826819 h 4636940"/>
              <a:gd name="connsiteX404" fmla="*/ 6345923 w 6991256"/>
              <a:gd name="connsiteY404" fmla="*/ 2827394 h 4636940"/>
              <a:gd name="connsiteX405" fmla="*/ 6357655 w 6991256"/>
              <a:gd name="connsiteY405" fmla="*/ 2826603 h 4636940"/>
              <a:gd name="connsiteX406" fmla="*/ 6380652 w 6991256"/>
              <a:gd name="connsiteY406" fmla="*/ 2826818 h 4636940"/>
              <a:gd name="connsiteX407" fmla="*/ 6372258 w 6991256"/>
              <a:gd name="connsiteY407" fmla="*/ 2807364 h 4636940"/>
              <a:gd name="connsiteX408" fmla="*/ 6354262 w 6991256"/>
              <a:gd name="connsiteY408" fmla="*/ 2802689 h 4636940"/>
              <a:gd name="connsiteX409" fmla="*/ 6374992 w 6991256"/>
              <a:gd name="connsiteY409" fmla="*/ 2804235 h 4636940"/>
              <a:gd name="connsiteX410" fmla="*/ 6402522 w 6991256"/>
              <a:gd name="connsiteY410" fmla="*/ 2801790 h 4636940"/>
              <a:gd name="connsiteX411" fmla="*/ 6413320 w 6991256"/>
              <a:gd name="connsiteY411" fmla="*/ 2804594 h 4636940"/>
              <a:gd name="connsiteX412" fmla="*/ 6438514 w 6991256"/>
              <a:gd name="connsiteY412" fmla="*/ 2811139 h 4636940"/>
              <a:gd name="connsiteX413" fmla="*/ 6485840 w 6991256"/>
              <a:gd name="connsiteY413" fmla="*/ 2813836 h 4636940"/>
              <a:gd name="connsiteX414" fmla="*/ 6526902 w 6991256"/>
              <a:gd name="connsiteY414" fmla="*/ 2811067 h 4636940"/>
              <a:gd name="connsiteX415" fmla="*/ 6573362 w 6991256"/>
              <a:gd name="connsiteY415" fmla="*/ 2809700 h 4636940"/>
              <a:gd name="connsiteX416" fmla="*/ 6566562 w 6991256"/>
              <a:gd name="connsiteY416" fmla="*/ 2813692 h 4636940"/>
              <a:gd name="connsiteX417" fmla="*/ 6548497 w 6991256"/>
              <a:gd name="connsiteY417" fmla="*/ 2816676 h 4636940"/>
              <a:gd name="connsiteX418" fmla="*/ 6552962 w 6991256"/>
              <a:gd name="connsiteY418" fmla="*/ 2821675 h 4636940"/>
              <a:gd name="connsiteX419" fmla="*/ 6556492 w 6991256"/>
              <a:gd name="connsiteY419" fmla="*/ 2830270 h 4636940"/>
              <a:gd name="connsiteX420" fmla="*/ 6546958 w 6991256"/>
              <a:gd name="connsiteY420" fmla="*/ 2837390 h 4636940"/>
              <a:gd name="connsiteX421" fmla="*/ 6546560 w 6991256"/>
              <a:gd name="connsiteY421" fmla="*/ 2831528 h 4636940"/>
              <a:gd name="connsiteX422" fmla="*/ 6544362 w 6991256"/>
              <a:gd name="connsiteY422" fmla="*/ 2825199 h 4636940"/>
              <a:gd name="connsiteX423" fmla="*/ 6537562 w 6991256"/>
              <a:gd name="connsiteY423" fmla="*/ 2829191 h 4636940"/>
              <a:gd name="connsiteX424" fmla="*/ 6477172 w 6991256"/>
              <a:gd name="connsiteY424" fmla="*/ 2825020 h 4636940"/>
              <a:gd name="connsiteX425" fmla="*/ 6472240 w 6991256"/>
              <a:gd name="connsiteY425" fmla="*/ 2821819 h 4636940"/>
              <a:gd name="connsiteX426" fmla="*/ 6450109 w 6991256"/>
              <a:gd name="connsiteY426" fmla="*/ 2825667 h 4636940"/>
              <a:gd name="connsiteX427" fmla="*/ 6404047 w 6991256"/>
              <a:gd name="connsiteY427" fmla="*/ 2832896 h 4636940"/>
              <a:gd name="connsiteX428" fmla="*/ 6366983 w 6991256"/>
              <a:gd name="connsiteY428" fmla="*/ 2842461 h 4636940"/>
              <a:gd name="connsiteX429" fmla="*/ 6329453 w 6991256"/>
              <a:gd name="connsiteY429" fmla="*/ 2853825 h 4636940"/>
              <a:gd name="connsiteX430" fmla="*/ 6355375 w 6991256"/>
              <a:gd name="connsiteY430" fmla="*/ 2879752 h 4636940"/>
              <a:gd name="connsiteX431" fmla="*/ 6348575 w 6991256"/>
              <a:gd name="connsiteY431" fmla="*/ 2883744 h 4636940"/>
              <a:gd name="connsiteX432" fmla="*/ 6394033 w 6991256"/>
              <a:gd name="connsiteY432" fmla="*/ 2893633 h 4636940"/>
              <a:gd name="connsiteX433" fmla="*/ 6435424 w 6991256"/>
              <a:gd name="connsiteY433" fmla="*/ 2904385 h 4636940"/>
              <a:gd name="connsiteX434" fmla="*/ 6413293 w 6991256"/>
              <a:gd name="connsiteY434" fmla="*/ 2908233 h 4636940"/>
              <a:gd name="connsiteX435" fmla="*/ 6326307 w 6991256"/>
              <a:gd name="connsiteY435" fmla="*/ 2902911 h 4636940"/>
              <a:gd name="connsiteX436" fmla="*/ 6328038 w 6991256"/>
              <a:gd name="connsiteY436" fmla="*/ 2911038 h 4636940"/>
              <a:gd name="connsiteX437" fmla="*/ 6338369 w 6991256"/>
              <a:gd name="connsiteY437" fmla="*/ 2915641 h 4636940"/>
              <a:gd name="connsiteX438" fmla="*/ 6359565 w 6991256"/>
              <a:gd name="connsiteY438" fmla="*/ 2915389 h 4636940"/>
              <a:gd name="connsiteX439" fmla="*/ 6375364 w 6991256"/>
              <a:gd name="connsiteY439" fmla="*/ 2913735 h 4636940"/>
              <a:gd name="connsiteX440" fmla="*/ 6387096 w 6991256"/>
              <a:gd name="connsiteY440" fmla="*/ 2912944 h 4636940"/>
              <a:gd name="connsiteX441" fmla="*/ 6392426 w 6991256"/>
              <a:gd name="connsiteY441" fmla="*/ 2922006 h 4636940"/>
              <a:gd name="connsiteX442" fmla="*/ 6449945 w 6991256"/>
              <a:gd name="connsiteY442" fmla="*/ 2944624 h 4636940"/>
              <a:gd name="connsiteX443" fmla="*/ 6475538 w 6991256"/>
              <a:gd name="connsiteY443" fmla="*/ 2957031 h 4636940"/>
              <a:gd name="connsiteX444" fmla="*/ 6390091 w 6991256"/>
              <a:gd name="connsiteY444" fmla="*/ 2930996 h 4636940"/>
              <a:gd name="connsiteX445" fmla="*/ 6377960 w 6991256"/>
              <a:gd name="connsiteY445" fmla="*/ 2925925 h 4636940"/>
              <a:gd name="connsiteX446" fmla="*/ 6369828 w 6991256"/>
              <a:gd name="connsiteY446" fmla="*/ 2927652 h 4636940"/>
              <a:gd name="connsiteX447" fmla="*/ 6337366 w 6991256"/>
              <a:gd name="connsiteY447" fmla="*/ 2926897 h 4636940"/>
              <a:gd name="connsiteX448" fmla="*/ 6264447 w 6991256"/>
              <a:gd name="connsiteY448" fmla="*/ 2911794 h 4636940"/>
              <a:gd name="connsiteX449" fmla="*/ 6255847 w 6991256"/>
              <a:gd name="connsiteY449" fmla="*/ 2915318 h 4636940"/>
              <a:gd name="connsiteX450" fmla="*/ 6247247 w 6991256"/>
              <a:gd name="connsiteY450" fmla="*/ 2918842 h 4636940"/>
              <a:gd name="connsiteX451" fmla="*/ 6294038 w 6991256"/>
              <a:gd name="connsiteY451" fmla="*/ 2930996 h 4636940"/>
              <a:gd name="connsiteX452" fmla="*/ 6341295 w 6991256"/>
              <a:gd name="connsiteY452" fmla="*/ 2941353 h 4636940"/>
              <a:gd name="connsiteX453" fmla="*/ 6413747 w 6991256"/>
              <a:gd name="connsiteY453" fmla="*/ 2958254 h 4636940"/>
              <a:gd name="connsiteX454" fmla="*/ 6421811 w 6991256"/>
              <a:gd name="connsiteY454" fmla="*/ 2964187 h 4636940"/>
              <a:gd name="connsiteX455" fmla="*/ 6389747 w 6991256"/>
              <a:gd name="connsiteY455" fmla="*/ 2969294 h 4636940"/>
              <a:gd name="connsiteX456" fmla="*/ 6385612 w 6991256"/>
              <a:gd name="connsiteY456" fmla="*/ 2977816 h 4636940"/>
              <a:gd name="connsiteX457" fmla="*/ 6432334 w 6991256"/>
              <a:gd name="connsiteY457" fmla="*/ 2997630 h 4636940"/>
              <a:gd name="connsiteX458" fmla="*/ 6448063 w 6991256"/>
              <a:gd name="connsiteY458" fmla="*/ 3003636 h 4636940"/>
              <a:gd name="connsiteX459" fmla="*/ 6479055 w 6991256"/>
              <a:gd name="connsiteY459" fmla="*/ 3017444 h 4636940"/>
              <a:gd name="connsiteX460" fmla="*/ 6503385 w 6991256"/>
              <a:gd name="connsiteY460" fmla="*/ 3019926 h 4636940"/>
              <a:gd name="connsiteX461" fmla="*/ 6476322 w 6991256"/>
              <a:gd name="connsiteY461" fmla="*/ 3020573 h 4636940"/>
              <a:gd name="connsiteX462" fmla="*/ 6488314 w 6991256"/>
              <a:gd name="connsiteY462" fmla="*/ 3040962 h 4636940"/>
              <a:gd name="connsiteX463" fmla="*/ 6633617 w 6991256"/>
              <a:gd name="connsiteY463" fmla="*/ 3080626 h 4636940"/>
              <a:gd name="connsiteX464" fmla="*/ 6602954 w 6991256"/>
              <a:gd name="connsiteY464" fmla="*/ 3080339 h 4636940"/>
              <a:gd name="connsiteX465" fmla="*/ 6501709 w 6991256"/>
              <a:gd name="connsiteY465" fmla="*/ 3055958 h 4636940"/>
              <a:gd name="connsiteX466" fmla="*/ 6325209 w 6991256"/>
              <a:gd name="connsiteY466" fmla="*/ 3025464 h 4636940"/>
              <a:gd name="connsiteX467" fmla="*/ 6291277 w 6991256"/>
              <a:gd name="connsiteY467" fmla="*/ 3037763 h 4636940"/>
              <a:gd name="connsiteX468" fmla="*/ 6275877 w 6991256"/>
              <a:gd name="connsiteY468" fmla="*/ 3045279 h 4636940"/>
              <a:gd name="connsiteX469" fmla="*/ 6241149 w 6991256"/>
              <a:gd name="connsiteY469" fmla="*/ 3045855 h 4636940"/>
              <a:gd name="connsiteX470" fmla="*/ 6203220 w 6991256"/>
              <a:gd name="connsiteY470" fmla="*/ 3051357 h 4636940"/>
              <a:gd name="connsiteX471" fmla="*/ 6252675 w 6991256"/>
              <a:gd name="connsiteY471" fmla="*/ 3068042 h 4636940"/>
              <a:gd name="connsiteX472" fmla="*/ 6279601 w 6991256"/>
              <a:gd name="connsiteY472" fmla="*/ 3082714 h 4636940"/>
              <a:gd name="connsiteX473" fmla="*/ 6149822 w 6991256"/>
              <a:gd name="connsiteY473" fmla="*/ 3072034 h 4636940"/>
              <a:gd name="connsiteX474" fmla="*/ 6170484 w 6991256"/>
              <a:gd name="connsiteY474" fmla="*/ 3081240 h 4636940"/>
              <a:gd name="connsiteX475" fmla="*/ 6151485 w 6991256"/>
              <a:gd name="connsiteY475" fmla="*/ 3087821 h 4636940"/>
              <a:gd name="connsiteX476" fmla="*/ 6100821 w 6991256"/>
              <a:gd name="connsiteY476" fmla="*/ 3105370 h 4636940"/>
              <a:gd name="connsiteX477" fmla="*/ 6091754 w 6991256"/>
              <a:gd name="connsiteY477" fmla="*/ 3110692 h 4636940"/>
              <a:gd name="connsiteX478" fmla="*/ 6162805 w 6991256"/>
              <a:gd name="connsiteY478" fmla="*/ 3132987 h 4636940"/>
              <a:gd name="connsiteX479" fmla="*/ 6156005 w 6991256"/>
              <a:gd name="connsiteY479" fmla="*/ 3136979 h 4636940"/>
              <a:gd name="connsiteX480" fmla="*/ 6117745 w 6991256"/>
              <a:gd name="connsiteY480" fmla="*/ 3128960 h 4636940"/>
              <a:gd name="connsiteX481" fmla="*/ 6089350 w 6991256"/>
              <a:gd name="connsiteY481" fmla="*/ 3127342 h 4636940"/>
              <a:gd name="connsiteX482" fmla="*/ 6021761 w 6991256"/>
              <a:gd name="connsiteY482" fmla="*/ 3121301 h 4636940"/>
              <a:gd name="connsiteX483" fmla="*/ 5971304 w 6991256"/>
              <a:gd name="connsiteY483" fmla="*/ 3115871 h 4636940"/>
              <a:gd name="connsiteX484" fmla="*/ 5991965 w 6991256"/>
              <a:gd name="connsiteY484" fmla="*/ 3125077 h 4636940"/>
              <a:gd name="connsiteX485" fmla="*/ 6006362 w 6991256"/>
              <a:gd name="connsiteY485" fmla="*/ 3128817 h 4636940"/>
              <a:gd name="connsiteX486" fmla="*/ 5990097 w 6991256"/>
              <a:gd name="connsiteY486" fmla="*/ 3132269 h 4636940"/>
              <a:gd name="connsiteX487" fmla="*/ 6010291 w 6991256"/>
              <a:gd name="connsiteY487" fmla="*/ 3143273 h 4636940"/>
              <a:gd name="connsiteX488" fmla="*/ 6039153 w 6991256"/>
              <a:gd name="connsiteY488" fmla="*/ 3143093 h 4636940"/>
              <a:gd name="connsiteX489" fmla="*/ 6053619 w 6991256"/>
              <a:gd name="connsiteY489" fmla="*/ 3139173 h 4636940"/>
              <a:gd name="connsiteX490" fmla="*/ 6081945 w 6991256"/>
              <a:gd name="connsiteY490" fmla="*/ 3148451 h 4636940"/>
              <a:gd name="connsiteX491" fmla="*/ 6087345 w 6991256"/>
              <a:gd name="connsiteY491" fmla="*/ 3149853 h 4636940"/>
              <a:gd name="connsiteX492" fmla="*/ 6076011 w 6991256"/>
              <a:gd name="connsiteY492" fmla="*/ 3156506 h 4636940"/>
              <a:gd name="connsiteX493" fmla="*/ 6084941 w 6991256"/>
              <a:gd name="connsiteY493" fmla="*/ 3166503 h 4636940"/>
              <a:gd name="connsiteX494" fmla="*/ 6091205 w 6991256"/>
              <a:gd name="connsiteY494" fmla="*/ 3171969 h 4636940"/>
              <a:gd name="connsiteX495" fmla="*/ 6117732 w 6991256"/>
              <a:gd name="connsiteY495" fmla="*/ 3180779 h 4636940"/>
              <a:gd name="connsiteX496" fmla="*/ 6167655 w 6991256"/>
              <a:gd name="connsiteY496" fmla="*/ 3195666 h 4636940"/>
              <a:gd name="connsiteX497" fmla="*/ 6146925 w 6991256"/>
              <a:gd name="connsiteY497" fmla="*/ 3194120 h 4636940"/>
              <a:gd name="connsiteX498" fmla="*/ 6101398 w 6991256"/>
              <a:gd name="connsiteY498" fmla="*/ 3191891 h 4636940"/>
              <a:gd name="connsiteX499" fmla="*/ 6053138 w 6991256"/>
              <a:gd name="connsiteY499" fmla="*/ 3192790 h 4636940"/>
              <a:gd name="connsiteX500" fmla="*/ 6047341 w 6991256"/>
              <a:gd name="connsiteY500" fmla="*/ 3185526 h 4636940"/>
              <a:gd name="connsiteX501" fmla="*/ 6056806 w 6991256"/>
              <a:gd name="connsiteY501" fmla="*/ 3186066 h 4636940"/>
              <a:gd name="connsiteX502" fmla="*/ 6079803 w 6991256"/>
              <a:gd name="connsiteY502" fmla="*/ 3186281 h 4636940"/>
              <a:gd name="connsiteX503" fmla="*/ 5920626 w 6991256"/>
              <a:gd name="connsiteY503" fmla="*/ 3185239 h 4636940"/>
              <a:gd name="connsiteX504" fmla="*/ 5883631 w 6991256"/>
              <a:gd name="connsiteY504" fmla="*/ 3187146 h 4636940"/>
              <a:gd name="connsiteX505" fmla="*/ 5866033 w 6991256"/>
              <a:gd name="connsiteY505" fmla="*/ 3188332 h 4636940"/>
              <a:gd name="connsiteX506" fmla="*/ 5843902 w 6991256"/>
              <a:gd name="connsiteY506" fmla="*/ 3192180 h 4636940"/>
              <a:gd name="connsiteX507" fmla="*/ 5835234 w 6991256"/>
              <a:gd name="connsiteY507" fmla="*/ 3203364 h 4636940"/>
              <a:gd name="connsiteX508" fmla="*/ 5846430 w 6991256"/>
              <a:gd name="connsiteY508" fmla="*/ 3212030 h 4636940"/>
              <a:gd name="connsiteX509" fmla="*/ 5855428 w 6991256"/>
              <a:gd name="connsiteY509" fmla="*/ 3214368 h 4636940"/>
              <a:gd name="connsiteX510" fmla="*/ 5901889 w 6991256"/>
              <a:gd name="connsiteY510" fmla="*/ 3213001 h 4636940"/>
              <a:gd name="connsiteX511" fmla="*/ 5937084 w 6991256"/>
              <a:gd name="connsiteY511" fmla="*/ 3210627 h 4636940"/>
              <a:gd name="connsiteX512" fmla="*/ 5961015 w 6991256"/>
              <a:gd name="connsiteY512" fmla="*/ 3207247 h 4636940"/>
              <a:gd name="connsiteX513" fmla="*/ 5991608 w 6991256"/>
              <a:gd name="connsiteY513" fmla="*/ 3215194 h 4636940"/>
              <a:gd name="connsiteX514" fmla="*/ 6025801 w 6991256"/>
              <a:gd name="connsiteY514" fmla="*/ 3224076 h 4636940"/>
              <a:gd name="connsiteX515" fmla="*/ 6055927 w 6991256"/>
              <a:gd name="connsiteY515" fmla="*/ 3233821 h 4636940"/>
              <a:gd name="connsiteX516" fmla="*/ 6000936 w 6991256"/>
              <a:gd name="connsiteY516" fmla="*/ 3231053 h 4636940"/>
              <a:gd name="connsiteX517" fmla="*/ 5941480 w 6991256"/>
              <a:gd name="connsiteY517" fmla="*/ 3223285 h 4636940"/>
              <a:gd name="connsiteX518" fmla="*/ 5918882 w 6991256"/>
              <a:gd name="connsiteY518" fmla="*/ 3228931 h 4636940"/>
              <a:gd name="connsiteX519" fmla="*/ 5949475 w 6991256"/>
              <a:gd name="connsiteY519" fmla="*/ 3236878 h 4636940"/>
              <a:gd name="connsiteX520" fmla="*/ 5999398 w 6991256"/>
              <a:gd name="connsiteY520" fmla="*/ 3251766 h 4636940"/>
              <a:gd name="connsiteX521" fmla="*/ 5981333 w 6991256"/>
              <a:gd name="connsiteY521" fmla="*/ 3254751 h 4636940"/>
              <a:gd name="connsiteX522" fmla="*/ 5955671 w 6991256"/>
              <a:gd name="connsiteY522" fmla="*/ 3250004 h 4636940"/>
              <a:gd name="connsiteX523" fmla="*/ 5971799 w 6991256"/>
              <a:gd name="connsiteY523" fmla="*/ 3261871 h 4636940"/>
              <a:gd name="connsiteX524" fmla="*/ 6004591 w 6991256"/>
              <a:gd name="connsiteY524" fmla="*/ 3276147 h 4636940"/>
              <a:gd name="connsiteX525" fmla="*/ 6030184 w 6991256"/>
              <a:gd name="connsiteY525" fmla="*/ 3288553 h 4636940"/>
              <a:gd name="connsiteX526" fmla="*/ 6023851 w 6991256"/>
              <a:gd name="connsiteY526" fmla="*/ 3290747 h 4636940"/>
              <a:gd name="connsiteX527" fmla="*/ 5997255 w 6991256"/>
              <a:gd name="connsiteY527" fmla="*/ 3289596 h 4636940"/>
              <a:gd name="connsiteX528" fmla="*/ 6014317 w 6991256"/>
              <a:gd name="connsiteY528" fmla="*/ 3297867 h 4636940"/>
              <a:gd name="connsiteX529" fmla="*/ 6019249 w 6991256"/>
              <a:gd name="connsiteY529" fmla="*/ 3301067 h 4636940"/>
              <a:gd name="connsiteX530" fmla="*/ 6010182 w 6991256"/>
              <a:gd name="connsiteY530" fmla="*/ 3306390 h 4636940"/>
              <a:gd name="connsiteX531" fmla="*/ 5965123 w 6991256"/>
              <a:gd name="connsiteY531" fmla="*/ 3302362 h 4636940"/>
              <a:gd name="connsiteX532" fmla="*/ 5918333 w 6991256"/>
              <a:gd name="connsiteY532" fmla="*/ 3290208 h 4636940"/>
              <a:gd name="connsiteX533" fmla="*/ 5917467 w 6991256"/>
              <a:gd name="connsiteY533" fmla="*/ 3286144 h 4636940"/>
              <a:gd name="connsiteX534" fmla="*/ 5905804 w 6991256"/>
              <a:gd name="connsiteY534" fmla="*/ 3279276 h 4636940"/>
              <a:gd name="connsiteX535" fmla="*/ 5841416 w 6991256"/>
              <a:gd name="connsiteY535" fmla="*/ 3268309 h 4636940"/>
              <a:gd name="connsiteX536" fmla="*/ 5832817 w 6991256"/>
              <a:gd name="connsiteY536" fmla="*/ 3271833 h 4636940"/>
              <a:gd name="connsiteX537" fmla="*/ 5830151 w 6991256"/>
              <a:gd name="connsiteY537" fmla="*/ 3267302 h 4636940"/>
              <a:gd name="connsiteX538" fmla="*/ 5784831 w 6991256"/>
              <a:gd name="connsiteY538" fmla="*/ 3242094 h 4636940"/>
              <a:gd name="connsiteX539" fmla="*/ 5831223 w 6991256"/>
              <a:gd name="connsiteY539" fmla="*/ 3248387 h 4636940"/>
              <a:gd name="connsiteX540" fmla="*/ 5885679 w 6991256"/>
              <a:gd name="connsiteY540" fmla="*/ 3260613 h 4636940"/>
              <a:gd name="connsiteX541" fmla="*/ 5912673 w 6991256"/>
              <a:gd name="connsiteY541" fmla="*/ 3267625 h 4636940"/>
              <a:gd name="connsiteX542" fmla="*/ 5932468 w 6991256"/>
              <a:gd name="connsiteY542" fmla="*/ 3272767 h 4636940"/>
              <a:gd name="connsiteX543" fmla="*/ 5938733 w 6991256"/>
              <a:gd name="connsiteY543" fmla="*/ 3278233 h 4636940"/>
              <a:gd name="connsiteX544" fmla="*/ 5965260 w 6991256"/>
              <a:gd name="connsiteY544" fmla="*/ 3287043 h 4636940"/>
              <a:gd name="connsiteX545" fmla="*/ 5971126 w 6991256"/>
              <a:gd name="connsiteY545" fmla="*/ 3286648 h 4636940"/>
              <a:gd name="connsiteX546" fmla="*/ 5980660 w 6991256"/>
              <a:gd name="connsiteY546" fmla="*/ 3279527 h 4636940"/>
              <a:gd name="connsiteX547" fmla="*/ 5884882 w 6991256"/>
              <a:gd name="connsiteY547" fmla="*/ 3248890 h 4636940"/>
              <a:gd name="connsiteX548" fmla="*/ 5768635 w 6991256"/>
              <a:gd name="connsiteY548" fmla="*/ 3237886 h 4636940"/>
              <a:gd name="connsiteX549" fmla="*/ 5752370 w 6991256"/>
              <a:gd name="connsiteY549" fmla="*/ 3241339 h 4636940"/>
              <a:gd name="connsiteX550" fmla="*/ 5742905 w 6991256"/>
              <a:gd name="connsiteY550" fmla="*/ 3240799 h 4636940"/>
              <a:gd name="connsiteX551" fmla="*/ 5768896 w 6991256"/>
              <a:gd name="connsiteY551" fmla="*/ 3259067 h 4636940"/>
              <a:gd name="connsiteX552" fmla="*/ 5786425 w 6991256"/>
              <a:gd name="connsiteY552" fmla="*/ 3265540 h 4636940"/>
              <a:gd name="connsiteX553" fmla="*/ 5803089 w 6991256"/>
              <a:gd name="connsiteY553" fmla="*/ 3267949 h 4636940"/>
              <a:gd name="connsiteX554" fmla="*/ 5817087 w 6991256"/>
              <a:gd name="connsiteY554" fmla="*/ 3265827 h 4636940"/>
              <a:gd name="connsiteX555" fmla="*/ 5815686 w 6991256"/>
              <a:gd name="connsiteY555" fmla="*/ 3271222 h 4636940"/>
              <a:gd name="connsiteX556" fmla="*/ 5831883 w 6991256"/>
              <a:gd name="connsiteY556" fmla="*/ 3275429 h 4636940"/>
              <a:gd name="connsiteX557" fmla="*/ 5855278 w 6991256"/>
              <a:gd name="connsiteY557" fmla="*/ 3281506 h 4636940"/>
              <a:gd name="connsiteX558" fmla="*/ 5861542 w 6991256"/>
              <a:gd name="connsiteY558" fmla="*/ 3286972 h 4636940"/>
              <a:gd name="connsiteX559" fmla="*/ 5870142 w 6991256"/>
              <a:gd name="connsiteY559" fmla="*/ 3283448 h 4636940"/>
              <a:gd name="connsiteX560" fmla="*/ 5889539 w 6991256"/>
              <a:gd name="connsiteY560" fmla="*/ 3282728 h 4636940"/>
              <a:gd name="connsiteX561" fmla="*/ 5880871 w 6991256"/>
              <a:gd name="connsiteY561" fmla="*/ 3293912 h 4636940"/>
              <a:gd name="connsiteX562" fmla="*/ 5846541 w 6991256"/>
              <a:gd name="connsiteY562" fmla="*/ 3300349 h 4636940"/>
              <a:gd name="connsiteX563" fmla="*/ 5861803 w 6991256"/>
              <a:gd name="connsiteY563" fmla="*/ 3308153 h 4636940"/>
              <a:gd name="connsiteX564" fmla="*/ 5878865 w 6991256"/>
              <a:gd name="connsiteY564" fmla="*/ 3316424 h 4636940"/>
              <a:gd name="connsiteX565" fmla="*/ 5894128 w 6991256"/>
              <a:gd name="connsiteY565" fmla="*/ 3324227 h 4636940"/>
              <a:gd name="connsiteX566" fmla="*/ 5898263 w 6991256"/>
              <a:gd name="connsiteY566" fmla="*/ 3315704 h 4636940"/>
              <a:gd name="connsiteX567" fmla="*/ 5919927 w 6991256"/>
              <a:gd name="connsiteY567" fmla="*/ 3313654 h 4636940"/>
              <a:gd name="connsiteX568" fmla="*/ 5948789 w 6991256"/>
              <a:gd name="connsiteY568" fmla="*/ 3313474 h 4636940"/>
              <a:gd name="connsiteX569" fmla="*/ 5961455 w 6991256"/>
              <a:gd name="connsiteY569" fmla="*/ 3309087 h 4636940"/>
              <a:gd name="connsiteX570" fmla="*/ 5968585 w 6991256"/>
              <a:gd name="connsiteY570" fmla="*/ 3318617 h 4636940"/>
              <a:gd name="connsiteX571" fmla="*/ 5949119 w 6991256"/>
              <a:gd name="connsiteY571" fmla="*/ 3326995 h 4636940"/>
              <a:gd name="connsiteX572" fmla="*/ 5947250 w 6991256"/>
              <a:gd name="connsiteY572" fmla="*/ 3334188 h 4636940"/>
              <a:gd name="connsiteX573" fmla="*/ 6007105 w 6991256"/>
              <a:gd name="connsiteY573" fmla="*/ 3347816 h 4636940"/>
              <a:gd name="connsiteX574" fmla="*/ 6041298 w 6991256"/>
              <a:gd name="connsiteY574" fmla="*/ 3356698 h 4636940"/>
              <a:gd name="connsiteX575" fmla="*/ 6020966 w 6991256"/>
              <a:gd name="connsiteY575" fmla="*/ 3361014 h 4636940"/>
              <a:gd name="connsiteX576" fmla="*/ 6005168 w 6991256"/>
              <a:gd name="connsiteY576" fmla="*/ 3362668 h 4636940"/>
              <a:gd name="connsiteX577" fmla="*/ 5996102 w 6991256"/>
              <a:gd name="connsiteY577" fmla="*/ 3367990 h 4636940"/>
              <a:gd name="connsiteX578" fmla="*/ 5980771 w 6991256"/>
              <a:gd name="connsiteY578" fmla="*/ 3367846 h 4636940"/>
              <a:gd name="connsiteX579" fmla="*/ 5969643 w 6991256"/>
              <a:gd name="connsiteY579" fmla="*/ 3351520 h 4636940"/>
              <a:gd name="connsiteX580" fmla="*/ 5948048 w 6991256"/>
              <a:gd name="connsiteY580" fmla="*/ 3345911 h 4636940"/>
              <a:gd name="connsiteX581" fmla="*/ 5911520 w 6991256"/>
              <a:gd name="connsiteY581" fmla="*/ 3346019 h 4636940"/>
              <a:gd name="connsiteX582" fmla="*/ 5903785 w 6991256"/>
              <a:gd name="connsiteY582" fmla="*/ 3353607 h 4636940"/>
              <a:gd name="connsiteX583" fmla="*/ 5924914 w 6991256"/>
              <a:gd name="connsiteY583" fmla="*/ 3361014 h 4636940"/>
              <a:gd name="connsiteX584" fmla="*/ 5961373 w 6991256"/>
              <a:gd name="connsiteY584" fmla="*/ 3368566 h 4636940"/>
              <a:gd name="connsiteX585" fmla="*/ 6139274 w 6991256"/>
              <a:gd name="connsiteY585" fmla="*/ 3393665 h 4636940"/>
              <a:gd name="connsiteX586" fmla="*/ 6131073 w 6991256"/>
              <a:gd name="connsiteY586" fmla="*/ 3403051 h 4636940"/>
              <a:gd name="connsiteX587" fmla="*/ 6089544 w 6991256"/>
              <a:gd name="connsiteY587" fmla="*/ 3407618 h 4636940"/>
              <a:gd name="connsiteX588" fmla="*/ 5970097 w 6991256"/>
              <a:gd name="connsiteY588" fmla="*/ 3401541 h 4636940"/>
              <a:gd name="connsiteX589" fmla="*/ 5876311 w 6991256"/>
              <a:gd name="connsiteY589" fmla="*/ 3400211 h 4636940"/>
              <a:gd name="connsiteX590" fmla="*/ 5886174 w 6991256"/>
              <a:gd name="connsiteY590" fmla="*/ 3406612 h 4636940"/>
              <a:gd name="connsiteX591" fmla="*/ 5891971 w 6991256"/>
              <a:gd name="connsiteY591" fmla="*/ 3413876 h 4636940"/>
              <a:gd name="connsiteX592" fmla="*/ 5858177 w 6991256"/>
              <a:gd name="connsiteY592" fmla="*/ 3410856 h 4636940"/>
              <a:gd name="connsiteX593" fmla="*/ 5832048 w 6991256"/>
              <a:gd name="connsiteY593" fmla="*/ 3407907 h 4636940"/>
              <a:gd name="connsiteX594" fmla="*/ 5906300 w 6991256"/>
              <a:gd name="connsiteY594" fmla="*/ 3425276 h 4636940"/>
              <a:gd name="connsiteX595" fmla="*/ 5974685 w 6991256"/>
              <a:gd name="connsiteY595" fmla="*/ 3443040 h 4636940"/>
              <a:gd name="connsiteX596" fmla="*/ 5890900 w 6991256"/>
              <a:gd name="connsiteY596" fmla="*/ 3432792 h 4636940"/>
              <a:gd name="connsiteX597" fmla="*/ 5814780 w 6991256"/>
              <a:gd name="connsiteY597" fmla="*/ 3422615 h 4636940"/>
              <a:gd name="connsiteX598" fmla="*/ 5807980 w 6991256"/>
              <a:gd name="connsiteY598" fmla="*/ 3426607 h 4636940"/>
              <a:gd name="connsiteX599" fmla="*/ 5804312 w 6991256"/>
              <a:gd name="connsiteY599" fmla="*/ 3433332 h 4636940"/>
              <a:gd name="connsiteX600" fmla="*/ 5801977 w 6991256"/>
              <a:gd name="connsiteY600" fmla="*/ 3442322 h 4636940"/>
              <a:gd name="connsiteX601" fmla="*/ 5805110 w 6991256"/>
              <a:gd name="connsiteY601" fmla="*/ 3445055 h 4636940"/>
              <a:gd name="connsiteX602" fmla="*/ 5814643 w 6991256"/>
              <a:gd name="connsiteY602" fmla="*/ 3437934 h 4636940"/>
              <a:gd name="connsiteX603" fmla="*/ 5823243 w 6991256"/>
              <a:gd name="connsiteY603" fmla="*/ 3434410 h 4636940"/>
              <a:gd name="connsiteX604" fmla="*/ 5825441 w 6991256"/>
              <a:gd name="connsiteY604" fmla="*/ 3440739 h 4636940"/>
              <a:gd name="connsiteX605" fmla="*/ 5822172 w 6991256"/>
              <a:gd name="connsiteY605" fmla="*/ 3453325 h 4636940"/>
              <a:gd name="connsiteX606" fmla="*/ 5816704 w 6991256"/>
              <a:gd name="connsiteY606" fmla="*/ 3459582 h 4636940"/>
              <a:gd name="connsiteX607" fmla="*/ 5810302 w 6991256"/>
              <a:gd name="connsiteY607" fmla="*/ 3469436 h 4636940"/>
              <a:gd name="connsiteX608" fmla="*/ 5805769 w 6991256"/>
              <a:gd name="connsiteY608" fmla="*/ 3472097 h 4636940"/>
              <a:gd name="connsiteX609" fmla="*/ 5806167 w 6991256"/>
              <a:gd name="connsiteY609" fmla="*/ 3477958 h 4636940"/>
              <a:gd name="connsiteX610" fmla="*/ 5794367 w 6991256"/>
              <a:gd name="connsiteY610" fmla="*/ 3486409 h 4636940"/>
              <a:gd name="connsiteX611" fmla="*/ 5770904 w 6991256"/>
              <a:gd name="connsiteY611" fmla="*/ 3487992 h 4636940"/>
              <a:gd name="connsiteX612" fmla="*/ 5758237 w 6991256"/>
              <a:gd name="connsiteY612" fmla="*/ 3492379 h 4636940"/>
              <a:gd name="connsiteX613" fmla="*/ 5747838 w 6991256"/>
              <a:gd name="connsiteY613" fmla="*/ 3495436 h 4636940"/>
              <a:gd name="connsiteX614" fmla="*/ 5773033 w 6991256"/>
              <a:gd name="connsiteY614" fmla="*/ 3501980 h 4636940"/>
              <a:gd name="connsiteX615" fmla="*/ 5797362 w 6991256"/>
              <a:gd name="connsiteY615" fmla="*/ 3504461 h 4636940"/>
              <a:gd name="connsiteX616" fmla="*/ 5757633 w 6991256"/>
              <a:gd name="connsiteY616" fmla="*/ 3509496 h 4636940"/>
              <a:gd name="connsiteX617" fmla="*/ 5718770 w 6991256"/>
              <a:gd name="connsiteY617" fmla="*/ 3518594 h 4636940"/>
              <a:gd name="connsiteX618" fmla="*/ 5721902 w 6991256"/>
              <a:gd name="connsiteY618" fmla="*/ 3521327 h 4636940"/>
              <a:gd name="connsiteX619" fmla="*/ 5732699 w 6991256"/>
              <a:gd name="connsiteY619" fmla="*/ 3524132 h 4636940"/>
              <a:gd name="connsiteX620" fmla="*/ 5720501 w 6991256"/>
              <a:gd name="connsiteY620" fmla="*/ 3526721 h 4636940"/>
              <a:gd name="connsiteX621" fmla="*/ 5705705 w 6991256"/>
              <a:gd name="connsiteY621" fmla="*/ 3517120 h 4636940"/>
              <a:gd name="connsiteX622" fmla="*/ 5703507 w 6991256"/>
              <a:gd name="connsiteY622" fmla="*/ 3510791 h 4636940"/>
              <a:gd name="connsiteX623" fmla="*/ 5696638 w 6991256"/>
              <a:gd name="connsiteY623" fmla="*/ 3522442 h 4636940"/>
              <a:gd name="connsiteX624" fmla="*/ 5690773 w 6991256"/>
              <a:gd name="connsiteY624" fmla="*/ 3522838 h 4636940"/>
              <a:gd name="connsiteX625" fmla="*/ 5647980 w 6991256"/>
              <a:gd name="connsiteY625" fmla="*/ 3517480 h 4636940"/>
              <a:gd name="connsiteX626" fmla="*/ 5698370 w 6991256"/>
              <a:gd name="connsiteY626" fmla="*/ 3530569 h 4636940"/>
              <a:gd name="connsiteX627" fmla="*/ 5723097 w 6991256"/>
              <a:gd name="connsiteY627" fmla="*/ 3538912 h 4636940"/>
              <a:gd name="connsiteX628" fmla="*/ 5741560 w 6991256"/>
              <a:gd name="connsiteY628" fmla="*/ 3541789 h 4636940"/>
              <a:gd name="connsiteX629" fmla="*/ 5755490 w 6991256"/>
              <a:gd name="connsiteY629" fmla="*/ 3547326 h 4636940"/>
              <a:gd name="connsiteX630" fmla="*/ 5772085 w 6991256"/>
              <a:gd name="connsiteY630" fmla="*/ 3557395 h 4636940"/>
              <a:gd name="connsiteX631" fmla="*/ 6022507 w 6991256"/>
              <a:gd name="connsiteY631" fmla="*/ 3591736 h 4636940"/>
              <a:gd name="connsiteX632" fmla="*/ 6083295 w 6991256"/>
              <a:gd name="connsiteY632" fmla="*/ 3601769 h 4636940"/>
              <a:gd name="connsiteX633" fmla="*/ 6011572 w 6991256"/>
              <a:gd name="connsiteY633" fmla="*/ 3604250 h 4636940"/>
              <a:gd name="connsiteX634" fmla="*/ 5953311 w 6991256"/>
              <a:gd name="connsiteY634" fmla="*/ 3614068 h 4636940"/>
              <a:gd name="connsiteX635" fmla="*/ 5926180 w 6991256"/>
              <a:gd name="connsiteY635" fmla="*/ 3622375 h 4636940"/>
              <a:gd name="connsiteX636" fmla="*/ 5925314 w 6991256"/>
              <a:gd name="connsiteY636" fmla="*/ 3618311 h 4636940"/>
              <a:gd name="connsiteX637" fmla="*/ 5947514 w 6991256"/>
              <a:gd name="connsiteY637" fmla="*/ 3606804 h 4636940"/>
              <a:gd name="connsiteX638" fmla="*/ 5959314 w 6991256"/>
              <a:gd name="connsiteY638" fmla="*/ 3598353 h 4636940"/>
              <a:gd name="connsiteX639" fmla="*/ 5869265 w 6991256"/>
              <a:gd name="connsiteY639" fmla="*/ 3582639 h 4636940"/>
              <a:gd name="connsiteX640" fmla="*/ 5753553 w 6991256"/>
              <a:gd name="connsiteY640" fmla="*/ 3562178 h 4636940"/>
              <a:gd name="connsiteX641" fmla="*/ 5722891 w 6991256"/>
              <a:gd name="connsiteY641" fmla="*/ 3561891 h 4636940"/>
              <a:gd name="connsiteX642" fmla="*/ 5707958 w 6991256"/>
              <a:gd name="connsiteY642" fmla="*/ 3567608 h 4636940"/>
              <a:gd name="connsiteX643" fmla="*/ 5692161 w 6991256"/>
              <a:gd name="connsiteY643" fmla="*/ 3569263 h 4636940"/>
              <a:gd name="connsiteX644" fmla="*/ 5665496 w 6991256"/>
              <a:gd name="connsiteY644" fmla="*/ 3575772 h 4636940"/>
              <a:gd name="connsiteX645" fmla="*/ 5644299 w 6991256"/>
              <a:gd name="connsiteY645" fmla="*/ 3576024 h 4636940"/>
              <a:gd name="connsiteX646" fmla="*/ 5663161 w 6991256"/>
              <a:gd name="connsiteY646" fmla="*/ 3584762 h 4636940"/>
              <a:gd name="connsiteX647" fmla="*/ 5753210 w 6991256"/>
              <a:gd name="connsiteY647" fmla="*/ 3600476 h 4636940"/>
              <a:gd name="connsiteX648" fmla="*/ 5765808 w 6991256"/>
              <a:gd name="connsiteY648" fmla="*/ 3603749 h 4636940"/>
              <a:gd name="connsiteX649" fmla="*/ 5756274 w 6991256"/>
              <a:gd name="connsiteY649" fmla="*/ 3610869 h 4636940"/>
              <a:gd name="connsiteX650" fmla="*/ 5725145 w 6991256"/>
              <a:gd name="connsiteY650" fmla="*/ 3612379 h 4636940"/>
              <a:gd name="connsiteX651" fmla="*/ 5870982 w 6991256"/>
              <a:gd name="connsiteY651" fmla="*/ 3642585 h 4636940"/>
              <a:gd name="connsiteX652" fmla="*/ 5980828 w 6991256"/>
              <a:gd name="connsiteY652" fmla="*/ 3663441 h 4636940"/>
              <a:gd name="connsiteX653" fmla="*/ 5962763 w 6991256"/>
              <a:gd name="connsiteY653" fmla="*/ 3666426 h 4636940"/>
              <a:gd name="connsiteX654" fmla="*/ 5920836 w 6991256"/>
              <a:gd name="connsiteY654" fmla="*/ 3665132 h 4636940"/>
              <a:gd name="connsiteX655" fmla="*/ 5843384 w 6991256"/>
              <a:gd name="connsiteY655" fmla="*/ 3652690 h 4636940"/>
              <a:gd name="connsiteX656" fmla="*/ 5725474 w 6991256"/>
              <a:gd name="connsiteY656" fmla="*/ 3625900 h 4636940"/>
              <a:gd name="connsiteX657" fmla="*/ 5657886 w 6991256"/>
              <a:gd name="connsiteY657" fmla="*/ 3619859 h 4636940"/>
              <a:gd name="connsiteX658" fmla="*/ 5644753 w 6991256"/>
              <a:gd name="connsiteY658" fmla="*/ 3626045 h 4636940"/>
              <a:gd name="connsiteX659" fmla="*/ 5644354 w 6991256"/>
              <a:gd name="connsiteY659" fmla="*/ 3620183 h 4636940"/>
              <a:gd name="connsiteX660" fmla="*/ 5642156 w 6991256"/>
              <a:gd name="connsiteY660" fmla="*/ 3613854 h 4636940"/>
              <a:gd name="connsiteX661" fmla="*/ 5626289 w 6991256"/>
              <a:gd name="connsiteY661" fmla="*/ 3623168 h 4636940"/>
              <a:gd name="connsiteX662" fmla="*/ 5600958 w 6991256"/>
              <a:gd name="connsiteY662" fmla="*/ 3631942 h 4636940"/>
              <a:gd name="connsiteX663" fmla="*/ 5568427 w 6991256"/>
              <a:gd name="connsiteY663" fmla="*/ 3638847 h 4636940"/>
              <a:gd name="connsiteX664" fmla="*/ 5564224 w 6991256"/>
              <a:gd name="connsiteY664" fmla="*/ 3655029 h 4636940"/>
              <a:gd name="connsiteX665" fmla="*/ 5561888 w 6991256"/>
              <a:gd name="connsiteY665" fmla="*/ 3664019 h 4636940"/>
              <a:gd name="connsiteX666" fmla="*/ 5572219 w 6991256"/>
              <a:gd name="connsiteY666" fmla="*/ 3668622 h 4636940"/>
              <a:gd name="connsiteX667" fmla="*/ 5584349 w 6991256"/>
              <a:gd name="connsiteY667" fmla="*/ 3673693 h 4636940"/>
              <a:gd name="connsiteX668" fmla="*/ 5591081 w 6991256"/>
              <a:gd name="connsiteY668" fmla="*/ 3677361 h 4636940"/>
              <a:gd name="connsiteX669" fmla="*/ 5627609 w 6991256"/>
              <a:gd name="connsiteY669" fmla="*/ 3677252 h 4636940"/>
              <a:gd name="connsiteX670" fmla="*/ 5655605 w 6991256"/>
              <a:gd name="connsiteY670" fmla="*/ 3673009 h 4636940"/>
              <a:gd name="connsiteX671" fmla="*/ 5668203 w 6991256"/>
              <a:gd name="connsiteY671" fmla="*/ 3676281 h 4636940"/>
              <a:gd name="connsiteX672" fmla="*/ 5663203 w 6991256"/>
              <a:gd name="connsiteY672" fmla="*/ 3680741 h 4636940"/>
              <a:gd name="connsiteX673" fmla="*/ 5654603 w 6991256"/>
              <a:gd name="connsiteY673" fmla="*/ 3684265 h 4636940"/>
              <a:gd name="connsiteX674" fmla="*/ 5644204 w 6991256"/>
              <a:gd name="connsiteY674" fmla="*/ 3687321 h 4636940"/>
              <a:gd name="connsiteX675" fmla="*/ 5624339 w 6991256"/>
              <a:gd name="connsiteY675" fmla="*/ 3689839 h 4636940"/>
              <a:gd name="connsiteX676" fmla="*/ 5598609 w 6991256"/>
              <a:gd name="connsiteY676" fmla="*/ 3692752 h 4636940"/>
              <a:gd name="connsiteX677" fmla="*/ 5580544 w 6991256"/>
              <a:gd name="connsiteY677" fmla="*/ 3695737 h 4636940"/>
              <a:gd name="connsiteX678" fmla="*/ 5571010 w 6991256"/>
              <a:gd name="connsiteY678" fmla="*/ 3702857 h 4636940"/>
              <a:gd name="connsiteX679" fmla="*/ 5566010 w 6991256"/>
              <a:gd name="connsiteY679" fmla="*/ 3707316 h 4636940"/>
              <a:gd name="connsiteX680" fmla="*/ 5589007 w 6991256"/>
              <a:gd name="connsiteY680" fmla="*/ 3707531 h 4636940"/>
              <a:gd name="connsiteX681" fmla="*/ 5620136 w 6991256"/>
              <a:gd name="connsiteY681" fmla="*/ 3706021 h 4636940"/>
              <a:gd name="connsiteX682" fmla="*/ 5607470 w 6991256"/>
              <a:gd name="connsiteY682" fmla="*/ 3710408 h 4636940"/>
              <a:gd name="connsiteX683" fmla="*/ 5622197 w 6991256"/>
              <a:gd name="connsiteY683" fmla="*/ 3727669 h 4636940"/>
              <a:gd name="connsiteX684" fmla="*/ 5633392 w 6991256"/>
              <a:gd name="connsiteY684" fmla="*/ 3736335 h 4636940"/>
              <a:gd name="connsiteX685" fmla="*/ 5610327 w 6991256"/>
              <a:gd name="connsiteY685" fmla="*/ 3743780 h 4636940"/>
              <a:gd name="connsiteX686" fmla="*/ 5613858 w 6991256"/>
              <a:gd name="connsiteY686" fmla="*/ 3752374 h 4636940"/>
              <a:gd name="connsiteX687" fmla="*/ 5614655 w 6991256"/>
              <a:gd name="connsiteY687" fmla="*/ 3764097 h 4636940"/>
              <a:gd name="connsiteX688" fmla="*/ 5636718 w 6991256"/>
              <a:gd name="connsiteY688" fmla="*/ 3767909 h 4636940"/>
              <a:gd name="connsiteX689" fmla="*/ 5695843 w 6991256"/>
              <a:gd name="connsiteY689" fmla="*/ 3762155 h 4636940"/>
              <a:gd name="connsiteX690" fmla="*/ 5728374 w 6991256"/>
              <a:gd name="connsiteY690" fmla="*/ 3755250 h 4636940"/>
              <a:gd name="connsiteX691" fmla="*/ 5741507 w 6991256"/>
              <a:gd name="connsiteY691" fmla="*/ 3749065 h 4636940"/>
              <a:gd name="connsiteX692" fmla="*/ 5740243 w 6991256"/>
              <a:gd name="connsiteY692" fmla="*/ 3739140 h 4636940"/>
              <a:gd name="connsiteX693" fmla="*/ 5765575 w 6991256"/>
              <a:gd name="connsiteY693" fmla="*/ 3730365 h 4636940"/>
              <a:gd name="connsiteX694" fmla="*/ 5800702 w 6991256"/>
              <a:gd name="connsiteY694" fmla="*/ 3735651 h 4636940"/>
              <a:gd name="connsiteX695" fmla="*/ 5792968 w 6991256"/>
              <a:gd name="connsiteY695" fmla="*/ 3743239 h 4636940"/>
              <a:gd name="connsiteX696" fmla="*/ 5745903 w 6991256"/>
              <a:gd name="connsiteY696" fmla="*/ 3761723 h 4636940"/>
              <a:gd name="connsiteX697" fmla="*/ 5760163 w 6991256"/>
              <a:gd name="connsiteY697" fmla="*/ 3780782 h 4636940"/>
              <a:gd name="connsiteX698" fmla="*/ 5788957 w 6991256"/>
              <a:gd name="connsiteY698" fmla="*/ 3788262 h 4636940"/>
              <a:gd name="connsiteX699" fmla="*/ 5796155 w 6991256"/>
              <a:gd name="connsiteY699" fmla="*/ 3790132 h 4636940"/>
              <a:gd name="connsiteX700" fmla="*/ 5852012 w 6991256"/>
              <a:gd name="connsiteY700" fmla="*/ 3796964 h 4636940"/>
              <a:gd name="connsiteX701" fmla="*/ 5872810 w 6991256"/>
              <a:gd name="connsiteY701" fmla="*/ 3790850 h 4636940"/>
              <a:gd name="connsiteX702" fmla="*/ 5880875 w 6991256"/>
              <a:gd name="connsiteY702" fmla="*/ 3796784 h 4636940"/>
              <a:gd name="connsiteX703" fmla="*/ 5865475 w 6991256"/>
              <a:gd name="connsiteY703" fmla="*/ 3804299 h 4636940"/>
              <a:gd name="connsiteX704" fmla="*/ 5873539 w 6991256"/>
              <a:gd name="connsiteY704" fmla="*/ 3810233 h 4636940"/>
              <a:gd name="connsiteX705" fmla="*/ 5865406 w 6991256"/>
              <a:gd name="connsiteY705" fmla="*/ 3811959 h 4636940"/>
              <a:gd name="connsiteX706" fmla="*/ 5817146 w 6991256"/>
              <a:gd name="connsiteY706" fmla="*/ 3812858 h 4636940"/>
              <a:gd name="connsiteX707" fmla="*/ 5781951 w 6991256"/>
              <a:gd name="connsiteY707" fmla="*/ 3815232 h 4636940"/>
              <a:gd name="connsiteX708" fmla="*/ 5767018 w 6991256"/>
              <a:gd name="connsiteY708" fmla="*/ 3820950 h 4636940"/>
              <a:gd name="connsiteX709" fmla="*/ 5741755 w 6991256"/>
              <a:gd name="connsiteY709" fmla="*/ 3822065 h 4636940"/>
              <a:gd name="connsiteX710" fmla="*/ 5718360 w 6991256"/>
              <a:gd name="connsiteY710" fmla="*/ 3815987 h 4636940"/>
              <a:gd name="connsiteX711" fmla="*/ 5741686 w 6991256"/>
              <a:gd name="connsiteY711" fmla="*/ 3829724 h 4636940"/>
              <a:gd name="connsiteX712" fmla="*/ 5747346 w 6991256"/>
              <a:gd name="connsiteY712" fmla="*/ 3852307 h 4636940"/>
              <a:gd name="connsiteX713" fmla="*/ 5727880 w 6991256"/>
              <a:gd name="connsiteY713" fmla="*/ 3860686 h 4636940"/>
              <a:gd name="connsiteX714" fmla="*/ 5746344 w 6991256"/>
              <a:gd name="connsiteY714" fmla="*/ 3863563 h 4636940"/>
              <a:gd name="connsiteX715" fmla="*/ 5730545 w 6991256"/>
              <a:gd name="connsiteY715" fmla="*/ 3865217 h 4636940"/>
              <a:gd name="connsiteX716" fmla="*/ 5707150 w 6991256"/>
              <a:gd name="connsiteY716" fmla="*/ 3859140 h 4636940"/>
              <a:gd name="connsiteX717" fmla="*/ 5699485 w 6991256"/>
              <a:gd name="connsiteY717" fmla="*/ 3859068 h 4636940"/>
              <a:gd name="connsiteX718" fmla="*/ 5695817 w 6991256"/>
              <a:gd name="connsiteY718" fmla="*/ 3865793 h 4636940"/>
              <a:gd name="connsiteX719" fmla="*/ 5709747 w 6991256"/>
              <a:gd name="connsiteY719" fmla="*/ 3871331 h 4636940"/>
              <a:gd name="connsiteX720" fmla="*/ 5752471 w 6991256"/>
              <a:gd name="connsiteY720" fmla="*/ 3884348 h 4636940"/>
              <a:gd name="connsiteX721" fmla="*/ 5736205 w 6991256"/>
              <a:gd name="connsiteY721" fmla="*/ 3887800 h 4636940"/>
              <a:gd name="connsiteX722" fmla="*/ 5754133 w 6991256"/>
              <a:gd name="connsiteY722" fmla="*/ 3900135 h 4636940"/>
              <a:gd name="connsiteX723" fmla="*/ 5780660 w 6991256"/>
              <a:gd name="connsiteY723" fmla="*/ 3908945 h 4636940"/>
              <a:gd name="connsiteX724" fmla="*/ 5742800 w 6991256"/>
              <a:gd name="connsiteY724" fmla="*/ 3906788 h 4636940"/>
              <a:gd name="connsiteX725" fmla="*/ 5705804 w 6991256"/>
              <a:gd name="connsiteY725" fmla="*/ 3908694 h 4636940"/>
              <a:gd name="connsiteX726" fmla="*/ 5713868 w 6991256"/>
              <a:gd name="connsiteY726" fmla="*/ 3914627 h 4636940"/>
              <a:gd name="connsiteX727" fmla="*/ 5726864 w 6991256"/>
              <a:gd name="connsiteY727" fmla="*/ 3923761 h 4636940"/>
              <a:gd name="connsiteX728" fmla="*/ 5722798 w 6991256"/>
              <a:gd name="connsiteY728" fmla="*/ 3924624 h 4636940"/>
              <a:gd name="connsiteX729" fmla="*/ 5712330 w 6991256"/>
              <a:gd name="connsiteY729" fmla="*/ 3935341 h 4636940"/>
              <a:gd name="connsiteX730" fmla="*/ 5710063 w 6991256"/>
              <a:gd name="connsiteY730" fmla="*/ 3936671 h 4636940"/>
              <a:gd name="connsiteX731" fmla="*/ 5668205 w 6991256"/>
              <a:gd name="connsiteY731" fmla="*/ 3927717 h 4636940"/>
              <a:gd name="connsiteX732" fmla="*/ 5651074 w 6991256"/>
              <a:gd name="connsiteY732" fmla="*/ 3927106 h 4636940"/>
              <a:gd name="connsiteX733" fmla="*/ 5640276 w 6991256"/>
              <a:gd name="connsiteY733" fmla="*/ 3924301 h 4636940"/>
              <a:gd name="connsiteX734" fmla="*/ 5651006 w 6991256"/>
              <a:gd name="connsiteY734" fmla="*/ 3934765 h 4636940"/>
              <a:gd name="connsiteX735" fmla="*/ 5645071 w 6991256"/>
              <a:gd name="connsiteY735" fmla="*/ 3942821 h 4636940"/>
              <a:gd name="connsiteX736" fmla="*/ 5637804 w 6991256"/>
              <a:gd name="connsiteY736" fmla="*/ 3948610 h 4636940"/>
              <a:gd name="connsiteX737" fmla="*/ 5636403 w 6991256"/>
              <a:gd name="connsiteY737" fmla="*/ 3954005 h 4636940"/>
              <a:gd name="connsiteX738" fmla="*/ 5619272 w 6991256"/>
              <a:gd name="connsiteY738" fmla="*/ 3953393 h 4636940"/>
              <a:gd name="connsiteX739" fmla="*/ 5609340 w 6991256"/>
              <a:gd name="connsiteY739" fmla="*/ 3954652 h 4636940"/>
              <a:gd name="connsiteX740" fmla="*/ 5622803 w 6991256"/>
              <a:gd name="connsiteY740" fmla="*/ 3961988 h 4636940"/>
              <a:gd name="connsiteX741" fmla="*/ 5625001 w 6991256"/>
              <a:gd name="connsiteY741" fmla="*/ 3968317 h 4636940"/>
              <a:gd name="connsiteX742" fmla="*/ 5606936 w 6991256"/>
              <a:gd name="connsiteY742" fmla="*/ 3971302 h 4636940"/>
              <a:gd name="connsiteX743" fmla="*/ 5593404 w 6991256"/>
              <a:gd name="connsiteY743" fmla="*/ 3971625 h 4636940"/>
              <a:gd name="connsiteX744" fmla="*/ 5529484 w 6991256"/>
              <a:gd name="connsiteY744" fmla="*/ 3958860 h 4636940"/>
              <a:gd name="connsiteX745" fmla="*/ 5524016 w 6991256"/>
              <a:gd name="connsiteY745" fmla="*/ 3965117 h 4636940"/>
              <a:gd name="connsiteX746" fmla="*/ 5529415 w 6991256"/>
              <a:gd name="connsiteY746" fmla="*/ 3966519 h 4636940"/>
              <a:gd name="connsiteX747" fmla="*/ 5538345 w 6991256"/>
              <a:gd name="connsiteY747" fmla="*/ 3976516 h 4636940"/>
              <a:gd name="connsiteX748" fmla="*/ 5537809 w 6991256"/>
              <a:gd name="connsiteY748" fmla="*/ 3985974 h 4636940"/>
              <a:gd name="connsiteX749" fmla="*/ 5544609 w 6991256"/>
              <a:gd name="connsiteY749" fmla="*/ 3981982 h 4636940"/>
              <a:gd name="connsiteX750" fmla="*/ 5549142 w 6991256"/>
              <a:gd name="connsiteY750" fmla="*/ 3979321 h 4636940"/>
              <a:gd name="connsiteX751" fmla="*/ 5539073 w 6991256"/>
              <a:gd name="connsiteY751" fmla="*/ 3995899 h 4636940"/>
              <a:gd name="connsiteX752" fmla="*/ 5524140 w 6991256"/>
              <a:gd name="connsiteY752" fmla="*/ 4001617 h 4636940"/>
              <a:gd name="connsiteX753" fmla="*/ 5521475 w 6991256"/>
              <a:gd name="connsiteY753" fmla="*/ 3997086 h 4636940"/>
              <a:gd name="connsiteX754" fmla="*/ 5516543 w 6991256"/>
              <a:gd name="connsiteY754" fmla="*/ 3993885 h 4636940"/>
              <a:gd name="connsiteX755" fmla="*/ 5498945 w 6991256"/>
              <a:gd name="connsiteY755" fmla="*/ 3995072 h 4636940"/>
              <a:gd name="connsiteX756" fmla="*/ 5499948 w 6991256"/>
              <a:gd name="connsiteY756" fmla="*/ 3983817 h 4636940"/>
              <a:gd name="connsiteX757" fmla="*/ 5500883 w 6991256"/>
              <a:gd name="connsiteY757" fmla="*/ 3980220 h 4636940"/>
              <a:gd name="connsiteX758" fmla="*/ 5487282 w 6991256"/>
              <a:gd name="connsiteY758" fmla="*/ 3988204 h 4636940"/>
              <a:gd name="connsiteX759" fmla="*/ 5479548 w 6991256"/>
              <a:gd name="connsiteY759" fmla="*/ 3995791 h 4636940"/>
              <a:gd name="connsiteX760" fmla="*/ 5457884 w 6991256"/>
              <a:gd name="connsiteY760" fmla="*/ 3997841 h 4636940"/>
              <a:gd name="connsiteX761" fmla="*/ 5420422 w 6991256"/>
              <a:gd name="connsiteY761" fmla="*/ 4001546 h 4636940"/>
              <a:gd name="connsiteX762" fmla="*/ 5360499 w 6991256"/>
              <a:gd name="connsiteY762" fmla="*/ 3995576 h 4636940"/>
              <a:gd name="connsiteX763" fmla="*/ 5356034 w 6991256"/>
              <a:gd name="connsiteY763" fmla="*/ 3990578 h 4636940"/>
              <a:gd name="connsiteX764" fmla="*/ 5312912 w 6991256"/>
              <a:gd name="connsiteY764" fmla="*/ 3971699 h 4636940"/>
              <a:gd name="connsiteX765" fmla="*/ 5217931 w 6991256"/>
              <a:gd name="connsiteY765" fmla="*/ 3952784 h 4636940"/>
              <a:gd name="connsiteX766" fmla="*/ 5180537 w 6991256"/>
              <a:gd name="connsiteY766" fmla="*/ 3948829 h 4636940"/>
              <a:gd name="connsiteX767" fmla="*/ 5151207 w 6991256"/>
              <a:gd name="connsiteY767" fmla="*/ 3950807 h 4636940"/>
              <a:gd name="connsiteX768" fmla="*/ 5110214 w 6991256"/>
              <a:gd name="connsiteY768" fmla="*/ 3945916 h 4636940"/>
              <a:gd name="connsiteX769" fmla="*/ 5102480 w 6991256"/>
              <a:gd name="connsiteY769" fmla="*/ 3953504 h 4636940"/>
              <a:gd name="connsiteX770" fmla="*/ 5089814 w 6991256"/>
              <a:gd name="connsiteY770" fmla="*/ 3957891 h 4636940"/>
              <a:gd name="connsiteX771" fmla="*/ 5086545 w 6991256"/>
              <a:gd name="connsiteY771" fmla="*/ 3970478 h 4636940"/>
              <a:gd name="connsiteX772" fmla="*/ 5110805 w 6991256"/>
              <a:gd name="connsiteY772" fmla="*/ 3980618 h 4636940"/>
              <a:gd name="connsiteX773" fmla="*/ 5089608 w 6991256"/>
              <a:gd name="connsiteY773" fmla="*/ 3980870 h 4636940"/>
              <a:gd name="connsiteX774" fmla="*/ 5029218 w 6991256"/>
              <a:gd name="connsiteY774" fmla="*/ 3976699 h 4636940"/>
              <a:gd name="connsiteX775" fmla="*/ 5015618 w 6991256"/>
              <a:gd name="connsiteY775" fmla="*/ 3984682 h 4636940"/>
              <a:gd name="connsiteX776" fmla="*/ 4998419 w 6991256"/>
              <a:gd name="connsiteY776" fmla="*/ 3991731 h 4636940"/>
              <a:gd name="connsiteX777" fmla="*/ 4986220 w 6991256"/>
              <a:gd name="connsiteY777" fmla="*/ 3994320 h 4636940"/>
              <a:gd name="connsiteX778" fmla="*/ 4897695 w 6991256"/>
              <a:gd name="connsiteY778" fmla="*/ 4009712 h 4636940"/>
              <a:gd name="connsiteX779" fmla="*/ 4947617 w 6991256"/>
              <a:gd name="connsiteY779" fmla="*/ 4024599 h 4636940"/>
              <a:gd name="connsiteX780" fmla="*/ 5016003 w 6991256"/>
              <a:gd name="connsiteY780" fmla="*/ 4042363 h 4636940"/>
              <a:gd name="connsiteX781" fmla="*/ 5018201 w 6991256"/>
              <a:gd name="connsiteY781" fmla="*/ 4048692 h 4636940"/>
              <a:gd name="connsiteX782" fmla="*/ 5021732 w 6991256"/>
              <a:gd name="connsiteY782" fmla="*/ 4057287 h 4636940"/>
              <a:gd name="connsiteX783" fmla="*/ 5014863 w 6991256"/>
              <a:gd name="connsiteY783" fmla="*/ 4068938 h 4636940"/>
              <a:gd name="connsiteX784" fmla="*/ 5001730 w 6991256"/>
              <a:gd name="connsiteY784" fmla="*/ 4075123 h 4636940"/>
              <a:gd name="connsiteX785" fmla="*/ 5034989 w 6991256"/>
              <a:gd name="connsiteY785" fmla="*/ 4087601 h 4636940"/>
              <a:gd name="connsiteX786" fmla="*/ 5174961 w 6991256"/>
              <a:gd name="connsiteY786" fmla="*/ 4118203 h 4636940"/>
              <a:gd name="connsiteX787" fmla="*/ 5314204 w 6991256"/>
              <a:gd name="connsiteY787" fmla="*/ 4129422 h 4636940"/>
              <a:gd name="connsiteX788" fmla="*/ 5345334 w 6991256"/>
              <a:gd name="connsiteY788" fmla="*/ 4127911 h 4636940"/>
              <a:gd name="connsiteX789" fmla="*/ 5347463 w 6991256"/>
              <a:gd name="connsiteY789" fmla="*/ 4141900 h 4636940"/>
              <a:gd name="connsiteX790" fmla="*/ 5347394 w 6991256"/>
              <a:gd name="connsiteY790" fmla="*/ 4149559 h 4636940"/>
              <a:gd name="connsiteX791" fmla="*/ 5370721 w 6991256"/>
              <a:gd name="connsiteY791" fmla="*/ 4163296 h 4636940"/>
              <a:gd name="connsiteX792" fmla="*/ 5455303 w 6991256"/>
              <a:gd name="connsiteY792" fmla="*/ 4185267 h 4636940"/>
              <a:gd name="connsiteX793" fmla="*/ 5502560 w 6991256"/>
              <a:gd name="connsiteY793" fmla="*/ 4195624 h 4636940"/>
              <a:gd name="connsiteX794" fmla="*/ 5324192 w 6991256"/>
              <a:gd name="connsiteY794" fmla="*/ 4172322 h 4636940"/>
              <a:gd name="connsiteX795" fmla="*/ 5168353 w 6991256"/>
              <a:gd name="connsiteY795" fmla="*/ 4151035 h 4636940"/>
              <a:gd name="connsiteX796" fmla="*/ 5172351 w 6991256"/>
              <a:gd name="connsiteY796" fmla="*/ 4157831 h 4636940"/>
              <a:gd name="connsiteX797" fmla="*/ 5182214 w 6991256"/>
              <a:gd name="connsiteY797" fmla="*/ 4164232 h 4636940"/>
              <a:gd name="connsiteX798" fmla="*/ 5196611 w 6991256"/>
              <a:gd name="connsiteY798" fmla="*/ 4167972 h 4636940"/>
              <a:gd name="connsiteX799" fmla="*/ 5182146 w 6991256"/>
              <a:gd name="connsiteY799" fmla="*/ 4171892 h 4636940"/>
              <a:gd name="connsiteX800" fmla="*/ 5101960 w 6991256"/>
              <a:gd name="connsiteY800" fmla="*/ 4162578 h 4636940"/>
              <a:gd name="connsiteX801" fmla="*/ 5010042 w 6991256"/>
              <a:gd name="connsiteY801" fmla="*/ 4154056 h 4636940"/>
              <a:gd name="connsiteX802" fmla="*/ 5006442 w 6991256"/>
              <a:gd name="connsiteY802" fmla="*/ 4153121 h 4636940"/>
              <a:gd name="connsiteX803" fmla="*/ 5004313 w 6991256"/>
              <a:gd name="connsiteY803" fmla="*/ 4139133 h 4636940"/>
              <a:gd name="connsiteX804" fmla="*/ 5008380 w 6991256"/>
              <a:gd name="connsiteY804" fmla="*/ 4138270 h 4636940"/>
              <a:gd name="connsiteX805" fmla="*/ 5007116 w 6991256"/>
              <a:gd name="connsiteY805" fmla="*/ 4128344 h 4636940"/>
              <a:gd name="connsiteX806" fmla="*/ 4774429 w 6991256"/>
              <a:gd name="connsiteY806" fmla="*/ 4077498 h 4636940"/>
              <a:gd name="connsiteX807" fmla="*/ 4849079 w 6991256"/>
              <a:gd name="connsiteY807" fmla="*/ 4100728 h 4636940"/>
              <a:gd name="connsiteX808" fmla="*/ 4949858 w 6991256"/>
              <a:gd name="connsiteY808" fmla="*/ 4126907 h 4636940"/>
              <a:gd name="connsiteX809" fmla="*/ 4929128 w 6991256"/>
              <a:gd name="connsiteY809" fmla="*/ 4125360 h 4636940"/>
              <a:gd name="connsiteX810" fmla="*/ 4835809 w 6991256"/>
              <a:gd name="connsiteY810" fmla="*/ 4122232 h 4636940"/>
              <a:gd name="connsiteX811" fmla="*/ 4871266 w 6991256"/>
              <a:gd name="connsiteY811" fmla="*/ 4141039 h 4636940"/>
              <a:gd name="connsiteX812" fmla="*/ 4896858 w 6991256"/>
              <a:gd name="connsiteY812" fmla="*/ 4153446 h 4636940"/>
              <a:gd name="connsiteX813" fmla="*/ 4871595 w 6991256"/>
              <a:gd name="connsiteY813" fmla="*/ 4154561 h 4636940"/>
              <a:gd name="connsiteX814" fmla="*/ 4844202 w 6991256"/>
              <a:gd name="connsiteY814" fmla="*/ 4141687 h 4636940"/>
              <a:gd name="connsiteX815" fmla="*/ 4781147 w 6991256"/>
              <a:gd name="connsiteY815" fmla="*/ 4132985 h 4636940"/>
              <a:gd name="connsiteX816" fmla="*/ 4722955 w 6991256"/>
              <a:gd name="connsiteY816" fmla="*/ 4135143 h 4636940"/>
              <a:gd name="connsiteX817" fmla="*/ 4688694 w 6991256"/>
              <a:gd name="connsiteY817" fmla="*/ 4133920 h 4636940"/>
              <a:gd name="connsiteX818" fmla="*/ 4682828 w 6991256"/>
              <a:gd name="connsiteY818" fmla="*/ 4134316 h 4636940"/>
              <a:gd name="connsiteX819" fmla="*/ 4686963 w 6991256"/>
              <a:gd name="connsiteY819" fmla="*/ 4125793 h 4636940"/>
              <a:gd name="connsiteX820" fmla="*/ 4711759 w 6991256"/>
              <a:gd name="connsiteY820" fmla="*/ 4126476 h 4636940"/>
              <a:gd name="connsiteX821" fmla="*/ 4765019 w 6991256"/>
              <a:gd name="connsiteY821" fmla="*/ 4121118 h 4636940"/>
              <a:gd name="connsiteX822" fmla="*/ 4773152 w 6991256"/>
              <a:gd name="connsiteY822" fmla="*/ 4119392 h 4636940"/>
              <a:gd name="connsiteX823" fmla="*/ 4811081 w 6991256"/>
              <a:gd name="connsiteY823" fmla="*/ 4113890 h 4636940"/>
              <a:gd name="connsiteX824" fmla="*/ 4769223 w 6991256"/>
              <a:gd name="connsiteY824" fmla="*/ 4104936 h 4636940"/>
              <a:gd name="connsiteX825" fmla="*/ 4738629 w 6991256"/>
              <a:gd name="connsiteY825" fmla="*/ 4096989 h 4636940"/>
              <a:gd name="connsiteX826" fmla="*/ 4767492 w 6991256"/>
              <a:gd name="connsiteY826" fmla="*/ 4096809 h 4636940"/>
              <a:gd name="connsiteX827" fmla="*/ 4723037 w 6991256"/>
              <a:gd name="connsiteY827" fmla="*/ 4075664 h 4636940"/>
              <a:gd name="connsiteX828" fmla="*/ 4614456 w 6991256"/>
              <a:gd name="connsiteY828" fmla="*/ 4064733 h 4636940"/>
              <a:gd name="connsiteX829" fmla="*/ 4619649 w 6991256"/>
              <a:gd name="connsiteY829" fmla="*/ 4089114 h 4636940"/>
              <a:gd name="connsiteX830" fmla="*/ 4611846 w 6991256"/>
              <a:gd name="connsiteY830" fmla="*/ 4104361 h 4636940"/>
              <a:gd name="connsiteX831" fmla="*/ 4595319 w 6991256"/>
              <a:gd name="connsiteY831" fmla="*/ 4086633 h 4636940"/>
              <a:gd name="connsiteX832" fmla="*/ 4568861 w 6991256"/>
              <a:gd name="connsiteY832" fmla="*/ 4070163 h 4636940"/>
              <a:gd name="connsiteX833" fmla="*/ 4528733 w 6991256"/>
              <a:gd name="connsiteY833" fmla="*/ 4069336 h 4636940"/>
              <a:gd name="connsiteX834" fmla="*/ 4509803 w 6991256"/>
              <a:gd name="connsiteY834" fmla="*/ 4068257 h 4636940"/>
              <a:gd name="connsiteX835" fmla="*/ 4482205 w 6991256"/>
              <a:gd name="connsiteY835" fmla="*/ 4078363 h 4636940"/>
              <a:gd name="connsiteX836" fmla="*/ 4490269 w 6991256"/>
              <a:gd name="connsiteY836" fmla="*/ 4084296 h 4636940"/>
              <a:gd name="connsiteX837" fmla="*/ 4500132 w 6991256"/>
              <a:gd name="connsiteY837" fmla="*/ 4090697 h 4636940"/>
              <a:gd name="connsiteX838" fmla="*/ 4510463 w 6991256"/>
              <a:gd name="connsiteY838" fmla="*/ 4095300 h 4636940"/>
              <a:gd name="connsiteX839" fmla="*/ 4581183 w 6991256"/>
              <a:gd name="connsiteY839" fmla="*/ 4104074 h 4636940"/>
              <a:gd name="connsiteX840" fmla="*/ 4624704 w 6991256"/>
              <a:gd name="connsiteY840" fmla="*/ 4128814 h 4636940"/>
              <a:gd name="connsiteX841" fmla="*/ 4631367 w 6991256"/>
              <a:gd name="connsiteY841" fmla="*/ 4140142 h 4636940"/>
              <a:gd name="connsiteX842" fmla="*/ 4618770 w 6991256"/>
              <a:gd name="connsiteY842" fmla="*/ 4136870 h 4636940"/>
              <a:gd name="connsiteX843" fmla="*/ 4589110 w 6991256"/>
              <a:gd name="connsiteY843" fmla="*/ 4125326 h 4636940"/>
              <a:gd name="connsiteX844" fmla="*/ 4567982 w 6991256"/>
              <a:gd name="connsiteY844" fmla="*/ 4117919 h 4636940"/>
              <a:gd name="connsiteX845" fmla="*/ 4521192 w 6991256"/>
              <a:gd name="connsiteY845" fmla="*/ 4105764 h 4636940"/>
              <a:gd name="connsiteX846" fmla="*/ 4463934 w 6991256"/>
              <a:gd name="connsiteY846" fmla="*/ 4104326 h 4636940"/>
              <a:gd name="connsiteX847" fmla="*/ 4443603 w 6991256"/>
              <a:gd name="connsiteY847" fmla="*/ 4108642 h 4636940"/>
              <a:gd name="connsiteX848" fmla="*/ 4479993 w 6991256"/>
              <a:gd name="connsiteY848" fmla="*/ 4123853 h 4636940"/>
              <a:gd name="connsiteX849" fmla="*/ 4528583 w 6991256"/>
              <a:gd name="connsiteY849" fmla="*/ 4136475 h 4636940"/>
              <a:gd name="connsiteX850" fmla="*/ 4538982 w 6991256"/>
              <a:gd name="connsiteY850" fmla="*/ 4133418 h 4636940"/>
              <a:gd name="connsiteX851" fmla="*/ 4539381 w 6991256"/>
              <a:gd name="connsiteY851" fmla="*/ 4139280 h 4636940"/>
              <a:gd name="connsiteX852" fmla="*/ 4613962 w 6991256"/>
              <a:gd name="connsiteY852" fmla="*/ 4170169 h 4636940"/>
              <a:gd name="connsiteX853" fmla="*/ 4708408 w 6991256"/>
              <a:gd name="connsiteY853" fmla="*/ 4198541 h 4636940"/>
              <a:gd name="connsiteX854" fmla="*/ 4894703 w 6991256"/>
              <a:gd name="connsiteY854" fmla="*/ 4243095 h 4636940"/>
              <a:gd name="connsiteX855" fmla="*/ 5005083 w 6991256"/>
              <a:gd name="connsiteY855" fmla="*/ 4254494 h 4636940"/>
              <a:gd name="connsiteX856" fmla="*/ 5042477 w 6991256"/>
              <a:gd name="connsiteY856" fmla="*/ 4258449 h 4636940"/>
              <a:gd name="connsiteX857" fmla="*/ 5115465 w 6991256"/>
              <a:gd name="connsiteY857" fmla="*/ 4265893 h 4636940"/>
              <a:gd name="connsiteX858" fmla="*/ 5122196 w 6991256"/>
              <a:gd name="connsiteY858" fmla="*/ 4269561 h 4636940"/>
              <a:gd name="connsiteX859" fmla="*/ 5133859 w 6991256"/>
              <a:gd name="connsiteY859" fmla="*/ 4276429 h 4636940"/>
              <a:gd name="connsiteX860" fmla="*/ 5197849 w 6991256"/>
              <a:gd name="connsiteY860" fmla="*/ 4281535 h 4636940"/>
              <a:gd name="connsiteX861" fmla="*/ 4953623 w 6991256"/>
              <a:gd name="connsiteY861" fmla="*/ 4260320 h 4636940"/>
              <a:gd name="connsiteX862" fmla="*/ 4714136 w 6991256"/>
              <a:gd name="connsiteY862" fmla="*/ 4213465 h 4636940"/>
              <a:gd name="connsiteX863" fmla="*/ 4623290 w 6991256"/>
              <a:gd name="connsiteY863" fmla="*/ 4186027 h 4636940"/>
              <a:gd name="connsiteX864" fmla="*/ 4593163 w 6991256"/>
              <a:gd name="connsiteY864" fmla="*/ 4176282 h 4636940"/>
              <a:gd name="connsiteX865" fmla="*/ 4520780 w 6991256"/>
              <a:gd name="connsiteY865" fmla="*/ 4151722 h 4636940"/>
              <a:gd name="connsiteX866" fmla="*/ 4416471 w 6991256"/>
              <a:gd name="connsiteY866" fmla="*/ 4116949 h 4636940"/>
              <a:gd name="connsiteX867" fmla="*/ 4328290 w 6991256"/>
              <a:gd name="connsiteY867" fmla="*/ 4094042 h 4636940"/>
              <a:gd name="connsiteX868" fmla="*/ 4351149 w 6991256"/>
              <a:gd name="connsiteY868" fmla="*/ 4109577 h 4636940"/>
              <a:gd name="connsiteX869" fmla="*/ 4376742 w 6991256"/>
              <a:gd name="connsiteY869" fmla="*/ 4121983 h 4636940"/>
              <a:gd name="connsiteX870" fmla="*/ 4380740 w 6991256"/>
              <a:gd name="connsiteY870" fmla="*/ 4128780 h 4636940"/>
              <a:gd name="connsiteX871" fmla="*/ 4383474 w 6991256"/>
              <a:gd name="connsiteY871" fmla="*/ 4125651 h 4636940"/>
              <a:gd name="connsiteX872" fmla="*/ 4387608 w 6991256"/>
              <a:gd name="connsiteY872" fmla="*/ 4117129 h 4636940"/>
              <a:gd name="connsiteX873" fmla="*/ 4391606 w 6991256"/>
              <a:gd name="connsiteY873" fmla="*/ 4123925 h 4636940"/>
              <a:gd name="connsiteX874" fmla="*/ 4397403 w 6991256"/>
              <a:gd name="connsiteY874" fmla="*/ 4131189 h 4636940"/>
              <a:gd name="connsiteX875" fmla="*/ 4445924 w 6991256"/>
              <a:gd name="connsiteY875" fmla="*/ 4151471 h 4636940"/>
              <a:gd name="connsiteX876" fmla="*/ 4509776 w 6991256"/>
              <a:gd name="connsiteY876" fmla="*/ 4171896 h 4636940"/>
              <a:gd name="connsiteX877" fmla="*/ 4588561 w 6991256"/>
              <a:gd name="connsiteY877" fmla="*/ 4186603 h 4636940"/>
              <a:gd name="connsiteX878" fmla="*/ 4595292 w 6991256"/>
              <a:gd name="connsiteY878" fmla="*/ 4190271 h 4636940"/>
              <a:gd name="connsiteX879" fmla="*/ 4612753 w 6991256"/>
              <a:gd name="connsiteY879" fmla="*/ 4204403 h 4636940"/>
              <a:gd name="connsiteX880" fmla="*/ 4637014 w 6991256"/>
              <a:gd name="connsiteY880" fmla="*/ 4214544 h 4636940"/>
              <a:gd name="connsiteX881" fmla="*/ 4769719 w 6991256"/>
              <a:gd name="connsiteY881" fmla="*/ 4250935 h 4636940"/>
              <a:gd name="connsiteX882" fmla="*/ 4808843 w 6991256"/>
              <a:gd name="connsiteY882" fmla="*/ 4263018 h 4636940"/>
              <a:gd name="connsiteX883" fmla="*/ 4915487 w 6991256"/>
              <a:gd name="connsiteY883" fmla="*/ 4288801 h 4636940"/>
              <a:gd name="connsiteX884" fmla="*/ 4942949 w 6991256"/>
              <a:gd name="connsiteY884" fmla="*/ 4294015 h 4636940"/>
              <a:gd name="connsiteX885" fmla="*/ 4963610 w 6991256"/>
              <a:gd name="connsiteY885" fmla="*/ 4303221 h 4636940"/>
              <a:gd name="connsiteX886" fmla="*/ 4975273 w 6991256"/>
              <a:gd name="connsiteY886" fmla="*/ 4310089 h 4636940"/>
              <a:gd name="connsiteX887" fmla="*/ 5010799 w 6991256"/>
              <a:gd name="connsiteY887" fmla="*/ 4321237 h 4636940"/>
              <a:gd name="connsiteX888" fmla="*/ 5097785 w 6991256"/>
              <a:gd name="connsiteY888" fmla="*/ 4326558 h 4636940"/>
              <a:gd name="connsiteX889" fmla="*/ 5155111 w 6991256"/>
              <a:gd name="connsiteY889" fmla="*/ 4320337 h 4636940"/>
              <a:gd name="connsiteX890" fmla="*/ 5174179 w 6991256"/>
              <a:gd name="connsiteY890" fmla="*/ 4306096 h 4636940"/>
              <a:gd name="connsiteX891" fmla="*/ 5187381 w 6991256"/>
              <a:gd name="connsiteY891" fmla="*/ 4292251 h 4636940"/>
              <a:gd name="connsiteX892" fmla="*/ 5192244 w 6991256"/>
              <a:gd name="connsiteY892" fmla="*/ 4303111 h 4636940"/>
              <a:gd name="connsiteX893" fmla="*/ 5212040 w 6991256"/>
              <a:gd name="connsiteY893" fmla="*/ 4308254 h 4636940"/>
              <a:gd name="connsiteX894" fmla="*/ 5234171 w 6991256"/>
              <a:gd name="connsiteY894" fmla="*/ 4304406 h 4636940"/>
              <a:gd name="connsiteX895" fmla="*/ 5234102 w 6991256"/>
              <a:gd name="connsiteY895" fmla="*/ 4312065 h 4636940"/>
              <a:gd name="connsiteX896" fmla="*/ 5239900 w 6991256"/>
              <a:gd name="connsiteY896" fmla="*/ 4319329 h 4636940"/>
              <a:gd name="connsiteX897" fmla="*/ 5271029 w 6991256"/>
              <a:gd name="connsiteY897" fmla="*/ 4317819 h 4636940"/>
              <a:gd name="connsiteX898" fmla="*/ 5284560 w 6991256"/>
              <a:gd name="connsiteY898" fmla="*/ 4317495 h 4636940"/>
              <a:gd name="connsiteX899" fmla="*/ 5271427 w 6991256"/>
              <a:gd name="connsiteY899" fmla="*/ 4323680 h 4636940"/>
              <a:gd name="connsiteX900" fmla="*/ 5267759 w 6991256"/>
              <a:gd name="connsiteY900" fmla="*/ 4330405 h 4636940"/>
              <a:gd name="connsiteX901" fmla="*/ 5299356 w 6991256"/>
              <a:gd name="connsiteY901" fmla="*/ 4327097 h 4636940"/>
              <a:gd name="connsiteX902" fmla="*/ 5317819 w 6991256"/>
              <a:gd name="connsiteY902" fmla="*/ 4329973 h 4636940"/>
              <a:gd name="connsiteX903" fmla="*/ 5337478 w 6991256"/>
              <a:gd name="connsiteY903" fmla="*/ 4350435 h 4636940"/>
              <a:gd name="connsiteX904" fmla="*/ 5361271 w 6991256"/>
              <a:gd name="connsiteY904" fmla="*/ 4362373 h 4636940"/>
              <a:gd name="connsiteX905" fmla="*/ 5326542 w 6991256"/>
              <a:gd name="connsiteY905" fmla="*/ 4362949 h 4636940"/>
              <a:gd name="connsiteX906" fmla="*/ 5278283 w 6991256"/>
              <a:gd name="connsiteY906" fmla="*/ 4363848 h 4636940"/>
              <a:gd name="connsiteX907" fmla="*/ 5266083 w 6991256"/>
              <a:gd name="connsiteY907" fmla="*/ 4366438 h 4636940"/>
              <a:gd name="connsiteX908" fmla="*/ 5277747 w 6991256"/>
              <a:gd name="connsiteY908" fmla="*/ 4373306 h 4636940"/>
              <a:gd name="connsiteX909" fmla="*/ 5280810 w 6991256"/>
              <a:gd name="connsiteY909" fmla="*/ 4383698 h 4636940"/>
              <a:gd name="connsiteX910" fmla="*/ 5284341 w 6991256"/>
              <a:gd name="connsiteY910" fmla="*/ 4392293 h 4636940"/>
              <a:gd name="connsiteX911" fmla="*/ 5210021 w 6991256"/>
              <a:gd name="connsiteY911" fmla="*/ 4382584 h 4636940"/>
              <a:gd name="connsiteX912" fmla="*/ 5110904 w 6991256"/>
              <a:gd name="connsiteY912" fmla="*/ 4372192 h 4636940"/>
              <a:gd name="connsiteX913" fmla="*/ 5113103 w 6991256"/>
              <a:gd name="connsiteY913" fmla="*/ 4378521 h 4636940"/>
              <a:gd name="connsiteX914" fmla="*/ 5129698 w 6991256"/>
              <a:gd name="connsiteY914" fmla="*/ 4388590 h 4636940"/>
              <a:gd name="connsiteX915" fmla="*/ 5123831 w 6991256"/>
              <a:gd name="connsiteY915" fmla="*/ 4388985 h 4636940"/>
              <a:gd name="connsiteX916" fmla="*/ 5063977 w 6991256"/>
              <a:gd name="connsiteY916" fmla="*/ 4375357 h 4636940"/>
              <a:gd name="connsiteX917" fmla="*/ 5134561 w 6991256"/>
              <a:gd name="connsiteY917" fmla="*/ 4399450 h 4636940"/>
              <a:gd name="connsiteX918" fmla="*/ 5222742 w 6991256"/>
              <a:gd name="connsiteY918" fmla="*/ 4422356 h 4636940"/>
              <a:gd name="connsiteX919" fmla="*/ 5277733 w 6991256"/>
              <a:gd name="connsiteY919" fmla="*/ 4425125 h 4636940"/>
              <a:gd name="connsiteX920" fmla="*/ 5325059 w 6991256"/>
              <a:gd name="connsiteY920" fmla="*/ 4427822 h 4636940"/>
              <a:gd name="connsiteX921" fmla="*/ 5332656 w 6991256"/>
              <a:gd name="connsiteY921" fmla="*/ 4435553 h 4636940"/>
              <a:gd name="connsiteX922" fmla="*/ 5336187 w 6991256"/>
              <a:gd name="connsiteY922" fmla="*/ 4444148 h 4636940"/>
              <a:gd name="connsiteX923" fmla="*/ 5365379 w 6991256"/>
              <a:gd name="connsiteY923" fmla="*/ 4457489 h 4636940"/>
              <a:gd name="connsiteX924" fmla="*/ 5549943 w 6991256"/>
              <a:gd name="connsiteY924" fmla="*/ 4493916 h 4636940"/>
              <a:gd name="connsiteX925" fmla="*/ 5629195 w 6991256"/>
              <a:gd name="connsiteY925" fmla="*/ 4506825 h 4636940"/>
              <a:gd name="connsiteX926" fmla="*/ 5580935 w 6991256"/>
              <a:gd name="connsiteY926" fmla="*/ 4507724 h 4636940"/>
              <a:gd name="connsiteX927" fmla="*/ 5387565 w 6991256"/>
              <a:gd name="connsiteY927" fmla="*/ 4497800 h 4636940"/>
              <a:gd name="connsiteX928" fmla="*/ 5374501 w 6991256"/>
              <a:gd name="connsiteY928" fmla="*/ 4496326 h 4636940"/>
              <a:gd name="connsiteX929" fmla="*/ 5266785 w 6991256"/>
              <a:gd name="connsiteY929" fmla="*/ 4489458 h 4636940"/>
              <a:gd name="connsiteX930" fmla="*/ 5249187 w 6991256"/>
              <a:gd name="connsiteY930" fmla="*/ 4490645 h 4636940"/>
              <a:gd name="connsiteX931" fmla="*/ 5264381 w 6991256"/>
              <a:gd name="connsiteY931" fmla="*/ 4506108 h 4636940"/>
              <a:gd name="connsiteX932" fmla="*/ 5295373 w 6991256"/>
              <a:gd name="connsiteY932" fmla="*/ 4519917 h 4636940"/>
              <a:gd name="connsiteX933" fmla="*/ 5312435 w 6991256"/>
              <a:gd name="connsiteY933" fmla="*/ 4528187 h 4636940"/>
              <a:gd name="connsiteX934" fmla="*/ 5320966 w 6991256"/>
              <a:gd name="connsiteY934" fmla="*/ 4532323 h 4636940"/>
              <a:gd name="connsiteX935" fmla="*/ 5355557 w 6991256"/>
              <a:gd name="connsiteY935" fmla="*/ 4547066 h 4636940"/>
              <a:gd name="connsiteX936" fmla="*/ 5386151 w 6991256"/>
              <a:gd name="connsiteY936" fmla="*/ 4555014 h 4636940"/>
              <a:gd name="connsiteX937" fmla="*/ 5379351 w 6991256"/>
              <a:gd name="connsiteY937" fmla="*/ 4559005 h 4636940"/>
              <a:gd name="connsiteX938" fmla="*/ 5379749 w 6991256"/>
              <a:gd name="connsiteY938" fmla="*/ 4564867 h 4636940"/>
              <a:gd name="connsiteX939" fmla="*/ 5470802 w 6991256"/>
              <a:gd name="connsiteY939" fmla="*/ 4569325 h 4636940"/>
              <a:gd name="connsiteX940" fmla="*/ 5498263 w 6991256"/>
              <a:gd name="connsiteY940" fmla="*/ 4574539 h 4636940"/>
              <a:gd name="connsiteX941" fmla="*/ 5450333 w 6991256"/>
              <a:gd name="connsiteY941" fmla="*/ 4588960 h 4636940"/>
              <a:gd name="connsiteX942" fmla="*/ 5434535 w 6991256"/>
              <a:gd name="connsiteY942" fmla="*/ 4590614 h 4636940"/>
              <a:gd name="connsiteX943" fmla="*/ 5449797 w 6991256"/>
              <a:gd name="connsiteY943" fmla="*/ 4598417 h 4636940"/>
              <a:gd name="connsiteX944" fmla="*/ 5456460 w 6991256"/>
              <a:gd name="connsiteY944" fmla="*/ 4609745 h 4636940"/>
              <a:gd name="connsiteX945" fmla="*/ 5293890 w 6991256"/>
              <a:gd name="connsiteY945" fmla="*/ 4584789 h 4636940"/>
              <a:gd name="connsiteX946" fmla="*/ 5265961 w 6991256"/>
              <a:gd name="connsiteY946" fmla="*/ 4581373 h 4636940"/>
              <a:gd name="connsiteX947" fmla="*/ 5222633 w 6991256"/>
              <a:gd name="connsiteY947" fmla="*/ 4585473 h 4636940"/>
              <a:gd name="connsiteX948" fmla="*/ 5184305 w 6991256"/>
              <a:gd name="connsiteY948" fmla="*/ 4585113 h 4636940"/>
              <a:gd name="connsiteX949" fmla="*/ 5148643 w 6991256"/>
              <a:gd name="connsiteY949" fmla="*/ 4589285 h 4636940"/>
              <a:gd name="connsiteX950" fmla="*/ 5156707 w 6991256"/>
              <a:gd name="connsiteY950" fmla="*/ 4595219 h 4636940"/>
              <a:gd name="connsiteX951" fmla="*/ 5191436 w 6991256"/>
              <a:gd name="connsiteY951" fmla="*/ 4594643 h 4636940"/>
              <a:gd name="connsiteX952" fmla="*/ 5218499 w 6991256"/>
              <a:gd name="connsiteY952" fmla="*/ 4593996 h 4636940"/>
              <a:gd name="connsiteX953" fmla="*/ 5283285 w 6991256"/>
              <a:gd name="connsiteY953" fmla="*/ 4610825 h 4636940"/>
              <a:gd name="connsiteX954" fmla="*/ 5307545 w 6991256"/>
              <a:gd name="connsiteY954" fmla="*/ 4620966 h 4636940"/>
              <a:gd name="connsiteX955" fmla="*/ 5312477 w 6991256"/>
              <a:gd name="connsiteY955" fmla="*/ 4624166 h 4636940"/>
              <a:gd name="connsiteX956" fmla="*/ 5358402 w 6991256"/>
              <a:gd name="connsiteY956" fmla="*/ 4632257 h 4636940"/>
              <a:gd name="connsiteX957" fmla="*/ 5332671 w 6991256"/>
              <a:gd name="connsiteY957" fmla="*/ 4635170 h 4636940"/>
              <a:gd name="connsiteX958" fmla="*/ 5252417 w 6991256"/>
              <a:gd name="connsiteY958" fmla="*/ 4633516 h 4636940"/>
              <a:gd name="connsiteX959" fmla="*/ 5124438 w 6991256"/>
              <a:gd name="connsiteY959" fmla="*/ 4623304 h 4636940"/>
              <a:gd name="connsiteX960" fmla="*/ 4810233 w 6991256"/>
              <a:gd name="connsiteY960" fmla="*/ 4560879 h 4636940"/>
              <a:gd name="connsiteX961" fmla="*/ 4696390 w 6991256"/>
              <a:gd name="connsiteY961" fmla="*/ 4533226 h 4636940"/>
              <a:gd name="connsiteX962" fmla="*/ 4693588 w 6991256"/>
              <a:gd name="connsiteY962" fmla="*/ 4544014 h 4636940"/>
              <a:gd name="connsiteX963" fmla="*/ 4682323 w 6991256"/>
              <a:gd name="connsiteY963" fmla="*/ 4543007 h 4636940"/>
              <a:gd name="connsiteX964" fmla="*/ 4663392 w 6991256"/>
              <a:gd name="connsiteY964" fmla="*/ 4541928 h 4636940"/>
              <a:gd name="connsiteX965" fmla="*/ 4643061 w 6991256"/>
              <a:gd name="connsiteY965" fmla="*/ 4546244 h 4636940"/>
              <a:gd name="connsiteX966" fmla="*/ 4596202 w 6991256"/>
              <a:gd name="connsiteY966" fmla="*/ 4541749 h 4636940"/>
              <a:gd name="connsiteX967" fmla="*/ 4625999 w 6991256"/>
              <a:gd name="connsiteY967" fmla="*/ 4537973 h 4636940"/>
              <a:gd name="connsiteX968" fmla="*/ 4645863 w 6991256"/>
              <a:gd name="connsiteY968" fmla="*/ 4535455 h 4636940"/>
              <a:gd name="connsiteX969" fmla="*/ 4659862 w 6991256"/>
              <a:gd name="connsiteY969" fmla="*/ 4533334 h 4636940"/>
              <a:gd name="connsiteX970" fmla="*/ 4685661 w 6991256"/>
              <a:gd name="connsiteY970" fmla="*/ 4522761 h 4636940"/>
              <a:gd name="connsiteX971" fmla="*/ 4583618 w 6991256"/>
              <a:gd name="connsiteY971" fmla="*/ 4486657 h 4636940"/>
              <a:gd name="connsiteX972" fmla="*/ 4480504 w 6991256"/>
              <a:gd name="connsiteY972" fmla="*/ 4469469 h 4636940"/>
              <a:gd name="connsiteX973" fmla="*/ 4465173 w 6991256"/>
              <a:gd name="connsiteY973" fmla="*/ 4469325 h 4636940"/>
              <a:gd name="connsiteX974" fmla="*/ 4472907 w 6991256"/>
              <a:gd name="connsiteY974" fmla="*/ 4461737 h 4636940"/>
              <a:gd name="connsiteX975" fmla="*/ 4492772 w 6991256"/>
              <a:gd name="connsiteY975" fmla="*/ 4459220 h 4636940"/>
              <a:gd name="connsiteX976" fmla="*/ 4476575 w 6991256"/>
              <a:gd name="connsiteY976" fmla="*/ 4455013 h 4636940"/>
              <a:gd name="connsiteX977" fmla="*/ 4456779 w 6991256"/>
              <a:gd name="connsiteY977" fmla="*/ 4449871 h 4636940"/>
              <a:gd name="connsiteX978" fmla="*/ 4358734 w 6991256"/>
              <a:gd name="connsiteY978" fmla="*/ 4420563 h 4636940"/>
              <a:gd name="connsiteX979" fmla="*/ 4257626 w 6991256"/>
              <a:gd name="connsiteY979" fmla="*/ 4380864 h 4636940"/>
              <a:gd name="connsiteX980" fmla="*/ 4250029 w 6991256"/>
              <a:gd name="connsiteY980" fmla="*/ 4373132 h 4636940"/>
              <a:gd name="connsiteX981" fmla="*/ 4249562 w 6991256"/>
              <a:gd name="connsiteY981" fmla="*/ 4374930 h 4636940"/>
              <a:gd name="connsiteX982" fmla="*/ 4183773 w 6991256"/>
              <a:gd name="connsiteY982" fmla="*/ 4369357 h 4636940"/>
              <a:gd name="connsiteX983" fmla="*/ 4159045 w 6991256"/>
              <a:gd name="connsiteY983" fmla="*/ 4361014 h 4636940"/>
              <a:gd name="connsiteX984" fmla="*/ 4177440 w 6991256"/>
              <a:gd name="connsiteY984" fmla="*/ 4371550 h 4636940"/>
              <a:gd name="connsiteX985" fmla="*/ 4206632 w 6991256"/>
              <a:gd name="connsiteY985" fmla="*/ 4384891 h 4636940"/>
              <a:gd name="connsiteX986" fmla="*/ 4211097 w 6991256"/>
              <a:gd name="connsiteY986" fmla="*/ 4389890 h 4636940"/>
              <a:gd name="connsiteX987" fmla="*/ 4175105 w 6991256"/>
              <a:gd name="connsiteY987" fmla="*/ 4380540 h 4636940"/>
              <a:gd name="connsiteX988" fmla="*/ 4138645 w 6991256"/>
              <a:gd name="connsiteY988" fmla="*/ 4372989 h 4636940"/>
              <a:gd name="connsiteX989" fmla="*/ 4129716 w 6991256"/>
              <a:gd name="connsiteY989" fmla="*/ 4362992 h 4636940"/>
              <a:gd name="connsiteX990" fmla="*/ 4102392 w 6991256"/>
              <a:gd name="connsiteY990" fmla="*/ 4342459 h 4636940"/>
              <a:gd name="connsiteX991" fmla="*/ 4029074 w 6991256"/>
              <a:gd name="connsiteY991" fmla="*/ 4321494 h 4636940"/>
              <a:gd name="connsiteX992" fmla="*/ 3933694 w 6991256"/>
              <a:gd name="connsiteY992" fmla="*/ 4296718 h 4636940"/>
              <a:gd name="connsiteX993" fmla="*/ 3914434 w 6991256"/>
              <a:gd name="connsiteY993" fmla="*/ 4282118 h 4636940"/>
              <a:gd name="connsiteX994" fmla="*/ 4098861 w 6991256"/>
              <a:gd name="connsiteY994" fmla="*/ 4333864 h 4636940"/>
              <a:gd name="connsiteX995" fmla="*/ 4213171 w 6991256"/>
              <a:gd name="connsiteY995" fmla="*/ 4359719 h 4636940"/>
              <a:gd name="connsiteX996" fmla="*/ 4191177 w 6991256"/>
              <a:gd name="connsiteY996" fmla="*/ 4348248 h 4636940"/>
              <a:gd name="connsiteX997" fmla="*/ 4178182 w 6991256"/>
              <a:gd name="connsiteY997" fmla="*/ 4339114 h 4636940"/>
              <a:gd name="connsiteX998" fmla="*/ 4180050 w 6991256"/>
              <a:gd name="connsiteY998" fmla="*/ 4331922 h 4636940"/>
              <a:gd name="connsiteX999" fmla="*/ 4153921 w 6991256"/>
              <a:gd name="connsiteY999" fmla="*/ 4328973 h 4636940"/>
              <a:gd name="connsiteX1000" fmla="*/ 4148921 w 6991256"/>
              <a:gd name="connsiteY1000" fmla="*/ 4333432 h 4636940"/>
              <a:gd name="connsiteX1001" fmla="*/ 4095069 w 6991256"/>
              <a:gd name="connsiteY1001" fmla="*/ 4304089 h 4636940"/>
              <a:gd name="connsiteX1002" fmla="*/ 4059544 w 6991256"/>
              <a:gd name="connsiteY1002" fmla="*/ 4292941 h 4636940"/>
              <a:gd name="connsiteX1003" fmla="*/ 4002423 w 6991256"/>
              <a:gd name="connsiteY1003" fmla="*/ 4276184 h 4636940"/>
              <a:gd name="connsiteX1004" fmla="*/ 3984028 w 6991256"/>
              <a:gd name="connsiteY1004" fmla="*/ 4265648 h 4636940"/>
              <a:gd name="connsiteX1005" fmla="*/ 4002492 w 6991256"/>
              <a:gd name="connsiteY1005" fmla="*/ 4268524 h 4636940"/>
              <a:gd name="connsiteX1006" fmla="*/ 4024156 w 6991256"/>
              <a:gd name="connsiteY1006" fmla="*/ 4266475 h 4636940"/>
              <a:gd name="connsiteX1007" fmla="*/ 4046218 w 6991256"/>
              <a:gd name="connsiteY1007" fmla="*/ 4270286 h 4636940"/>
              <a:gd name="connsiteX1008" fmla="*/ 4144730 w 6991256"/>
              <a:gd name="connsiteY1008" fmla="*/ 4297795 h 4636940"/>
              <a:gd name="connsiteX1009" fmla="*/ 4167658 w 6991256"/>
              <a:gd name="connsiteY1009" fmla="*/ 4305671 h 4636940"/>
              <a:gd name="connsiteX1010" fmla="*/ 4192386 w 6991256"/>
              <a:gd name="connsiteY1010" fmla="*/ 4314014 h 4636940"/>
              <a:gd name="connsiteX1011" fmla="*/ 4240976 w 6991256"/>
              <a:gd name="connsiteY1011" fmla="*/ 4326635 h 4636940"/>
              <a:gd name="connsiteX1012" fmla="*/ 4279166 w 6991256"/>
              <a:gd name="connsiteY1012" fmla="*/ 4342314 h 4636940"/>
              <a:gd name="connsiteX1013" fmla="*/ 4304292 w 6991256"/>
              <a:gd name="connsiteY1013" fmla="*/ 4356518 h 4636940"/>
              <a:gd name="connsiteX1014" fmla="*/ 4360946 w 6991256"/>
              <a:gd name="connsiteY1014" fmla="*/ 4375073 h 4636940"/>
              <a:gd name="connsiteX1015" fmla="*/ 4399205 w 6991256"/>
              <a:gd name="connsiteY1015" fmla="*/ 4383092 h 4636940"/>
              <a:gd name="connsiteX1016" fmla="*/ 4410800 w 6991256"/>
              <a:gd name="connsiteY1016" fmla="*/ 4397620 h 4636940"/>
              <a:gd name="connsiteX1017" fmla="*/ 4435527 w 6991256"/>
              <a:gd name="connsiteY1017" fmla="*/ 4405963 h 4636940"/>
              <a:gd name="connsiteX1018" fmla="*/ 4459320 w 6991256"/>
              <a:gd name="connsiteY1018" fmla="*/ 4417902 h 4636940"/>
              <a:gd name="connsiteX1019" fmla="*/ 4533970 w 6991256"/>
              <a:gd name="connsiteY1019" fmla="*/ 4441132 h 4636940"/>
              <a:gd name="connsiteX1020" fmla="*/ 4595624 w 6991256"/>
              <a:gd name="connsiteY1020" fmla="*/ 4455228 h 4636940"/>
              <a:gd name="connsiteX1021" fmla="*/ 4613153 w 6991256"/>
              <a:gd name="connsiteY1021" fmla="*/ 4461701 h 4636940"/>
              <a:gd name="connsiteX1022" fmla="*/ 4642813 w 6991256"/>
              <a:gd name="connsiteY1022" fmla="*/ 4473244 h 4636940"/>
              <a:gd name="connsiteX1023" fmla="*/ 4688669 w 6991256"/>
              <a:gd name="connsiteY1023" fmla="*/ 4488994 h 4636940"/>
              <a:gd name="connsiteX1024" fmla="*/ 4983009 w 6991256"/>
              <a:gd name="connsiteY1024" fmla="*/ 4553937 h 4636940"/>
              <a:gd name="connsiteX1025" fmla="*/ 5164180 w 6991256"/>
              <a:gd name="connsiteY1025" fmla="*/ 4566450 h 4636940"/>
              <a:gd name="connsiteX1026" fmla="*/ 5201175 w 6991256"/>
              <a:gd name="connsiteY1026" fmla="*/ 4564544 h 4636940"/>
              <a:gd name="connsiteX1027" fmla="*/ 4936233 w 6991256"/>
              <a:gd name="connsiteY1027" fmla="*/ 4489964 h 4636940"/>
              <a:gd name="connsiteX1028" fmla="*/ 4739071 w 6991256"/>
              <a:gd name="connsiteY1028" fmla="*/ 4450264 h 4636940"/>
              <a:gd name="connsiteX1029" fmla="*/ 4496659 w 6991256"/>
              <a:gd name="connsiteY1029" fmla="*/ 4377698 h 4636940"/>
              <a:gd name="connsiteX1030" fmla="*/ 4416212 w 6991256"/>
              <a:gd name="connsiteY1030" fmla="*/ 4347204 h 4636940"/>
              <a:gd name="connsiteX1031" fmla="*/ 4391484 w 6991256"/>
              <a:gd name="connsiteY1031" fmla="*/ 4338861 h 4636940"/>
              <a:gd name="connsiteX1032" fmla="*/ 4336163 w 6991256"/>
              <a:gd name="connsiteY1032" fmla="*/ 4322571 h 4636940"/>
              <a:gd name="connsiteX1033" fmla="*/ 4256114 w 6991256"/>
              <a:gd name="connsiteY1033" fmla="*/ 4297939 h 4636940"/>
              <a:gd name="connsiteX1034" fmla="*/ 4248050 w 6991256"/>
              <a:gd name="connsiteY1034" fmla="*/ 4292005 h 4636940"/>
              <a:gd name="connsiteX1035" fmla="*/ 4230521 w 6991256"/>
              <a:gd name="connsiteY1035" fmla="*/ 4285533 h 4636940"/>
              <a:gd name="connsiteX1036" fmla="*/ 4221523 w 6991256"/>
              <a:gd name="connsiteY1036" fmla="*/ 4283195 h 4636940"/>
              <a:gd name="connsiteX1037" fmla="*/ 4198196 w 6991256"/>
              <a:gd name="connsiteY1037" fmla="*/ 4269458 h 4636940"/>
              <a:gd name="connsiteX1038" fmla="*/ 4110551 w 6991256"/>
              <a:gd name="connsiteY1038" fmla="*/ 4237095 h 4636940"/>
              <a:gd name="connsiteX1039" fmla="*/ 4030035 w 6991256"/>
              <a:gd name="connsiteY1039" fmla="*/ 4214260 h 4636940"/>
              <a:gd name="connsiteX1040" fmla="*/ 4001310 w 6991256"/>
              <a:gd name="connsiteY1040" fmla="*/ 4199121 h 4636940"/>
              <a:gd name="connsiteX1041" fmla="*/ 3987847 w 6991256"/>
              <a:gd name="connsiteY1041" fmla="*/ 4191785 h 4636940"/>
              <a:gd name="connsiteX1042" fmla="*/ 3947390 w 6991256"/>
              <a:gd name="connsiteY1042" fmla="*/ 4177437 h 4636940"/>
              <a:gd name="connsiteX1043" fmla="*/ 3913197 w 6991256"/>
              <a:gd name="connsiteY1043" fmla="*/ 4168555 h 4636940"/>
              <a:gd name="connsiteX1044" fmla="*/ 3886203 w 6991256"/>
              <a:gd name="connsiteY1044" fmla="*/ 4161543 h 4636940"/>
              <a:gd name="connsiteX1045" fmla="*/ 3884472 w 6991256"/>
              <a:gd name="connsiteY1045" fmla="*/ 4153416 h 4636940"/>
              <a:gd name="connsiteX1046" fmla="*/ 3875075 w 6991256"/>
              <a:gd name="connsiteY1046" fmla="*/ 4145217 h 4636940"/>
              <a:gd name="connsiteX1047" fmla="*/ 3862080 w 6991256"/>
              <a:gd name="connsiteY1047" fmla="*/ 4136083 h 4636940"/>
              <a:gd name="connsiteX1048" fmla="*/ 3881875 w 6991256"/>
              <a:gd name="connsiteY1048" fmla="*/ 4141225 h 4636940"/>
              <a:gd name="connsiteX1049" fmla="*/ 3902069 w 6991256"/>
              <a:gd name="connsiteY1049" fmla="*/ 4152229 h 4636940"/>
              <a:gd name="connsiteX1050" fmla="*/ 3914200 w 6991256"/>
              <a:gd name="connsiteY1050" fmla="*/ 4157299 h 4636940"/>
              <a:gd name="connsiteX1051" fmla="*/ 3976252 w 6991256"/>
              <a:gd name="connsiteY1051" fmla="*/ 4177257 h 4636940"/>
              <a:gd name="connsiteX1052" fmla="*/ 4058568 w 6991256"/>
              <a:gd name="connsiteY1052" fmla="*/ 4200559 h 4636940"/>
              <a:gd name="connsiteX1053" fmla="*/ 4099025 w 6991256"/>
              <a:gd name="connsiteY1053" fmla="*/ 4214907 h 4636940"/>
              <a:gd name="connsiteX1054" fmla="*/ 4155679 w 6991256"/>
              <a:gd name="connsiteY1054" fmla="*/ 4233462 h 4636940"/>
              <a:gd name="connsiteX1055" fmla="*/ 4169210 w 6991256"/>
              <a:gd name="connsiteY1055" fmla="*/ 4233139 h 4636940"/>
              <a:gd name="connsiteX1056" fmla="*/ 4166476 w 6991256"/>
              <a:gd name="connsiteY1056" fmla="*/ 4236267 h 4636940"/>
              <a:gd name="connsiteX1057" fmla="*/ 4169540 w 6991256"/>
              <a:gd name="connsiteY1057" fmla="*/ 4246659 h 4636940"/>
              <a:gd name="connsiteX1058" fmla="*/ 4192935 w 6991256"/>
              <a:gd name="connsiteY1058" fmla="*/ 4252737 h 4636940"/>
              <a:gd name="connsiteX1059" fmla="*/ 4213596 w 6991256"/>
              <a:gd name="connsiteY1059" fmla="*/ 4261943 h 4636940"/>
              <a:gd name="connsiteX1060" fmla="*/ 4232526 w 6991256"/>
              <a:gd name="connsiteY1060" fmla="*/ 4263021 h 4636940"/>
              <a:gd name="connsiteX1061" fmla="*/ 4239794 w 6991256"/>
              <a:gd name="connsiteY1061" fmla="*/ 4257231 h 4636940"/>
              <a:gd name="connsiteX1062" fmla="*/ 4241058 w 6991256"/>
              <a:gd name="connsiteY1062" fmla="*/ 4267157 h 4636940"/>
              <a:gd name="connsiteX1063" fmla="*/ 4247720 w 6991256"/>
              <a:gd name="connsiteY1063" fmla="*/ 4278484 h 4636940"/>
              <a:gd name="connsiteX1064" fmla="*/ 4305240 w 6991256"/>
              <a:gd name="connsiteY1064" fmla="*/ 4301103 h 4636940"/>
              <a:gd name="connsiteX1065" fmla="*/ 4390687 w 6991256"/>
              <a:gd name="connsiteY1065" fmla="*/ 4327138 h 4636940"/>
              <a:gd name="connsiteX1066" fmla="*/ 4432944 w 6991256"/>
              <a:gd name="connsiteY1066" fmla="*/ 4341953 h 4636940"/>
              <a:gd name="connsiteX1067" fmla="*/ 4467068 w 6991256"/>
              <a:gd name="connsiteY1067" fmla="*/ 4358495 h 4636940"/>
              <a:gd name="connsiteX1068" fmla="*/ 4553381 w 6991256"/>
              <a:gd name="connsiteY1068" fmla="*/ 4388593 h 4636940"/>
              <a:gd name="connsiteX1069" fmla="*/ 4886777 w 6991256"/>
              <a:gd name="connsiteY1069" fmla="*/ 4473278 h 4636940"/>
              <a:gd name="connsiteX1070" fmla="*/ 4952965 w 6991256"/>
              <a:gd name="connsiteY1070" fmla="*/ 4484713 h 4636940"/>
              <a:gd name="connsiteX1071" fmla="*/ 4923773 w 6991256"/>
              <a:gd name="connsiteY1071" fmla="*/ 4471372 h 4636940"/>
              <a:gd name="connsiteX1072" fmla="*/ 4860388 w 6991256"/>
              <a:gd name="connsiteY1072" fmla="*/ 4449149 h 4636940"/>
              <a:gd name="connsiteX1073" fmla="*/ 4726886 w 6991256"/>
              <a:gd name="connsiteY1073" fmla="*/ 4401035 h 4636940"/>
              <a:gd name="connsiteX1074" fmla="*/ 4679231 w 6991256"/>
              <a:gd name="connsiteY1074" fmla="*/ 4384817 h 4636940"/>
              <a:gd name="connsiteX1075" fmla="*/ 4617178 w 6991256"/>
              <a:gd name="connsiteY1075" fmla="*/ 4364859 h 4636940"/>
              <a:gd name="connsiteX1076" fmla="*/ 4600583 w 6991256"/>
              <a:gd name="connsiteY1076" fmla="*/ 4354790 h 4636940"/>
              <a:gd name="connsiteX1077" fmla="*/ 4757081 w 6991256"/>
              <a:gd name="connsiteY1077" fmla="*/ 4403120 h 4636940"/>
              <a:gd name="connsiteX1078" fmla="*/ 4959105 w 6991256"/>
              <a:gd name="connsiteY1078" fmla="*/ 4453679 h 4636940"/>
              <a:gd name="connsiteX1079" fmla="*/ 4949242 w 6991256"/>
              <a:gd name="connsiteY1079" fmla="*/ 4447278 h 4636940"/>
              <a:gd name="connsiteX1080" fmla="*/ 4957374 w 6991256"/>
              <a:gd name="connsiteY1080" fmla="*/ 4445552 h 4636940"/>
              <a:gd name="connsiteX1081" fmla="*/ 5146403 w 6991256"/>
              <a:gd name="connsiteY1081" fmla="*/ 4486978 h 4636940"/>
              <a:gd name="connsiteX1082" fmla="*/ 5161336 w 6991256"/>
              <a:gd name="connsiteY1082" fmla="*/ 4481260 h 4636940"/>
              <a:gd name="connsiteX1083" fmla="*/ 5175334 w 6991256"/>
              <a:gd name="connsiteY1083" fmla="*/ 4479138 h 4636940"/>
              <a:gd name="connsiteX1084" fmla="*/ 5256125 w 6991256"/>
              <a:gd name="connsiteY1084" fmla="*/ 4471334 h 4636940"/>
              <a:gd name="connsiteX1085" fmla="*/ 5083031 w 6991256"/>
              <a:gd name="connsiteY1085" fmla="*/ 4412935 h 4636940"/>
              <a:gd name="connsiteX1086" fmla="*/ 4979588 w 6991256"/>
              <a:gd name="connsiteY1086" fmla="*/ 4382226 h 4636940"/>
              <a:gd name="connsiteX1087" fmla="*/ 4923332 w 6991256"/>
              <a:gd name="connsiteY1087" fmla="*/ 4369532 h 4636940"/>
              <a:gd name="connsiteX1088" fmla="*/ 4871143 w 6991256"/>
              <a:gd name="connsiteY1088" fmla="*/ 4355975 h 4636940"/>
              <a:gd name="connsiteX1089" fmla="*/ 4877944 w 6991256"/>
              <a:gd name="connsiteY1089" fmla="*/ 4351984 h 4636940"/>
              <a:gd name="connsiteX1090" fmla="*/ 4854150 w 6991256"/>
              <a:gd name="connsiteY1090" fmla="*/ 4340045 h 4636940"/>
              <a:gd name="connsiteX1091" fmla="*/ 4826222 w 6991256"/>
              <a:gd name="connsiteY1091" fmla="*/ 4336629 h 4636940"/>
              <a:gd name="connsiteX1092" fmla="*/ 4835151 w 6991256"/>
              <a:gd name="connsiteY1092" fmla="*/ 4346626 h 4636940"/>
              <a:gd name="connsiteX1093" fmla="*/ 4735238 w 6991256"/>
              <a:gd name="connsiteY1093" fmla="*/ 4324511 h 4636940"/>
              <a:gd name="connsiteX1094" fmla="*/ 4720443 w 6991256"/>
              <a:gd name="connsiteY1094" fmla="*/ 4314909 h 4636940"/>
              <a:gd name="connsiteX1095" fmla="*/ 4733974 w 6991256"/>
              <a:gd name="connsiteY1095" fmla="*/ 4314585 h 4636940"/>
              <a:gd name="connsiteX1096" fmla="*/ 4719577 w 6991256"/>
              <a:gd name="connsiteY1096" fmla="*/ 4310846 h 4636940"/>
              <a:gd name="connsiteX1097" fmla="*/ 4683653 w 6991256"/>
              <a:gd name="connsiteY1097" fmla="*/ 4293837 h 4636940"/>
              <a:gd name="connsiteX1098" fmla="*/ 4540219 w 6991256"/>
              <a:gd name="connsiteY1098" fmla="*/ 4246981 h 4636940"/>
              <a:gd name="connsiteX1099" fmla="*/ 4488965 w 6991256"/>
              <a:gd name="connsiteY1099" fmla="*/ 4229828 h 4636940"/>
              <a:gd name="connsiteX1100" fmla="*/ 4473235 w 6991256"/>
              <a:gd name="connsiteY1100" fmla="*/ 4223823 h 4636940"/>
              <a:gd name="connsiteX1101" fmla="*/ 4456173 w 6991256"/>
              <a:gd name="connsiteY1101" fmla="*/ 4215552 h 4636940"/>
              <a:gd name="connsiteX1102" fmla="*/ 4439977 w 6991256"/>
              <a:gd name="connsiteY1102" fmla="*/ 4211345 h 4636940"/>
              <a:gd name="connsiteX1103" fmla="*/ 4431445 w 6991256"/>
              <a:gd name="connsiteY1103" fmla="*/ 4207209 h 4636940"/>
              <a:gd name="connsiteX1104" fmla="*/ 4406251 w 6991256"/>
              <a:gd name="connsiteY1104" fmla="*/ 4200665 h 4636940"/>
              <a:gd name="connsiteX1105" fmla="*/ 4315473 w 6991256"/>
              <a:gd name="connsiteY1105" fmla="*/ 4165568 h 4636940"/>
              <a:gd name="connsiteX1106" fmla="*/ 4312808 w 6991256"/>
              <a:gd name="connsiteY1106" fmla="*/ 4161037 h 4636940"/>
              <a:gd name="connsiteX1107" fmla="*/ 4300142 w 6991256"/>
              <a:gd name="connsiteY1107" fmla="*/ 4165424 h 4636940"/>
              <a:gd name="connsiteX1108" fmla="*/ 4297010 w 6991256"/>
              <a:gd name="connsiteY1108" fmla="*/ 4162691 h 4636940"/>
              <a:gd name="connsiteX1109" fmla="*/ 4288547 w 6991256"/>
              <a:gd name="connsiteY1109" fmla="*/ 4150896 h 4636940"/>
              <a:gd name="connsiteX1110" fmla="*/ 4282214 w 6991256"/>
              <a:gd name="connsiteY1110" fmla="*/ 4153090 h 4636940"/>
              <a:gd name="connsiteX1111" fmla="*/ 4273546 w 6991256"/>
              <a:gd name="connsiteY1111" fmla="*/ 4164274 h 4636940"/>
              <a:gd name="connsiteX1112" fmla="*/ 4269081 w 6991256"/>
              <a:gd name="connsiteY1112" fmla="*/ 4159275 h 4636940"/>
              <a:gd name="connsiteX1113" fmla="*/ 4181834 w 6991256"/>
              <a:gd name="connsiteY1113" fmla="*/ 4132773 h 4636940"/>
              <a:gd name="connsiteX1114" fmla="*/ 4138643 w 6991256"/>
              <a:gd name="connsiteY1114" fmla="*/ 4121553 h 4636940"/>
              <a:gd name="connsiteX1115" fmla="*/ 4149043 w 6991256"/>
              <a:gd name="connsiteY1115" fmla="*/ 4118497 h 4636940"/>
              <a:gd name="connsiteX1116" fmla="*/ 4146844 w 6991256"/>
              <a:gd name="connsiteY1116" fmla="*/ 4112167 h 4636940"/>
              <a:gd name="connsiteX1117" fmla="*/ 4116251 w 6991256"/>
              <a:gd name="connsiteY1117" fmla="*/ 4104221 h 4636940"/>
              <a:gd name="connsiteX1118" fmla="*/ 4083391 w 6991256"/>
              <a:gd name="connsiteY1118" fmla="*/ 4097604 h 4636940"/>
              <a:gd name="connsiteX1119" fmla="*/ 4082993 w 6991256"/>
              <a:gd name="connsiteY1119" fmla="*/ 4091742 h 4636940"/>
              <a:gd name="connsiteX1120" fmla="*/ 3993478 w 6991256"/>
              <a:gd name="connsiteY1120" fmla="*/ 4066570 h 4636940"/>
              <a:gd name="connsiteX1121" fmla="*/ 3921823 w 6991256"/>
              <a:gd name="connsiteY1121" fmla="*/ 4061393 h 4636940"/>
              <a:gd name="connsiteX1122" fmla="*/ 3950150 w 6991256"/>
              <a:gd name="connsiteY1122" fmla="*/ 4070670 h 4636940"/>
              <a:gd name="connsiteX1123" fmla="*/ 4015802 w 6991256"/>
              <a:gd name="connsiteY1123" fmla="*/ 4091563 h 4636940"/>
              <a:gd name="connsiteX1124" fmla="*/ 4014401 w 6991256"/>
              <a:gd name="connsiteY1124" fmla="*/ 4096957 h 4636940"/>
              <a:gd name="connsiteX1125" fmla="*/ 4115715 w 6991256"/>
              <a:gd name="connsiteY1125" fmla="*/ 4113678 h 4636940"/>
              <a:gd name="connsiteX1126" fmla="*/ 4128312 w 6991256"/>
              <a:gd name="connsiteY1126" fmla="*/ 4116950 h 4636940"/>
              <a:gd name="connsiteX1127" fmla="*/ 4121911 w 6991256"/>
              <a:gd name="connsiteY1127" fmla="*/ 4126803 h 4636940"/>
              <a:gd name="connsiteX1128" fmla="*/ 4095315 w 6991256"/>
              <a:gd name="connsiteY1128" fmla="*/ 4125653 h 4636940"/>
              <a:gd name="connsiteX1129" fmla="*/ 4128972 w 6991256"/>
              <a:gd name="connsiteY1129" fmla="*/ 4143993 h 4636940"/>
              <a:gd name="connsiteX1130" fmla="*/ 4176161 w 6991256"/>
              <a:gd name="connsiteY1130" fmla="*/ 4162009 h 4636940"/>
              <a:gd name="connsiteX1131" fmla="*/ 4221549 w 6991256"/>
              <a:gd name="connsiteY1131" fmla="*/ 4179557 h 4636940"/>
              <a:gd name="connsiteX1132" fmla="*/ 4271005 w 6991256"/>
              <a:gd name="connsiteY1132" fmla="*/ 4196242 h 4636940"/>
              <a:gd name="connsiteX1133" fmla="*/ 4302464 w 6991256"/>
              <a:gd name="connsiteY1133" fmla="*/ 4208253 h 4636940"/>
              <a:gd name="connsiteX1134" fmla="*/ 4348320 w 6991256"/>
              <a:gd name="connsiteY1134" fmla="*/ 4224003 h 4636940"/>
              <a:gd name="connsiteX1135" fmla="*/ 4404973 w 6991256"/>
              <a:gd name="connsiteY1135" fmla="*/ 4242559 h 4636940"/>
              <a:gd name="connsiteX1136" fmla="*/ 4433232 w 6991256"/>
              <a:gd name="connsiteY1136" fmla="*/ 4259496 h 4636940"/>
              <a:gd name="connsiteX1137" fmla="*/ 4614856 w 6991256"/>
              <a:gd name="connsiteY1137" fmla="*/ 4322030 h 4636940"/>
              <a:gd name="connsiteX1138" fmla="*/ 4621121 w 6991256"/>
              <a:gd name="connsiteY1138" fmla="*/ 4327496 h 4636940"/>
              <a:gd name="connsiteX1139" fmla="*/ 4635050 w 6991256"/>
              <a:gd name="connsiteY1139" fmla="*/ 4333034 h 4636940"/>
              <a:gd name="connsiteX1140" fmla="*/ 4648513 w 6991256"/>
              <a:gd name="connsiteY1140" fmla="*/ 4340370 h 4636940"/>
              <a:gd name="connsiteX1141" fmla="*/ 4626450 w 6991256"/>
              <a:gd name="connsiteY1141" fmla="*/ 4336558 h 4636940"/>
              <a:gd name="connsiteX1142" fmla="*/ 4481148 w 6991256"/>
              <a:gd name="connsiteY1142" fmla="*/ 4296894 h 4636940"/>
              <a:gd name="connsiteX1143" fmla="*/ 4476684 w 6991256"/>
              <a:gd name="connsiteY1143" fmla="*/ 4291896 h 4636940"/>
              <a:gd name="connsiteX1144" fmla="*/ 4447492 w 6991256"/>
              <a:gd name="connsiteY1144" fmla="*/ 4278555 h 4636940"/>
              <a:gd name="connsiteX1145" fmla="*/ 4326120 w 6991256"/>
              <a:gd name="connsiteY1145" fmla="*/ 4235511 h 4636940"/>
              <a:gd name="connsiteX1146" fmla="*/ 4209612 w 6991256"/>
              <a:gd name="connsiteY1146" fmla="*/ 4203327 h 4636940"/>
              <a:gd name="connsiteX1147" fmla="*/ 4236139 w 6991256"/>
              <a:gd name="connsiteY1147" fmla="*/ 4212137 h 4636940"/>
              <a:gd name="connsiteX1148" fmla="*/ 4271198 w 6991256"/>
              <a:gd name="connsiteY1148" fmla="*/ 4225083 h 4636940"/>
              <a:gd name="connsiteX1149" fmla="*/ 4258998 w 6991256"/>
              <a:gd name="connsiteY1149" fmla="*/ 4227672 h 4636940"/>
              <a:gd name="connsiteX1150" fmla="*/ 4167754 w 6991256"/>
              <a:gd name="connsiteY1150" fmla="*/ 4194373 h 4636940"/>
              <a:gd name="connsiteX1151" fmla="*/ 4067510 w 6991256"/>
              <a:gd name="connsiteY1151" fmla="*/ 4158737 h 4636940"/>
              <a:gd name="connsiteX1152" fmla="*/ 4038786 w 6991256"/>
              <a:gd name="connsiteY1152" fmla="*/ 4143598 h 4636940"/>
              <a:gd name="connsiteX1153" fmla="*/ 4040187 w 6991256"/>
              <a:gd name="connsiteY1153" fmla="*/ 4138204 h 4636940"/>
              <a:gd name="connsiteX1154" fmla="*/ 4045187 w 6991256"/>
              <a:gd name="connsiteY1154" fmla="*/ 4133744 h 4636940"/>
              <a:gd name="connsiteX1155" fmla="*/ 4015527 w 6991256"/>
              <a:gd name="connsiteY1155" fmla="*/ 4122201 h 4636940"/>
              <a:gd name="connsiteX1156" fmla="*/ 3990800 w 6991256"/>
              <a:gd name="connsiteY1156" fmla="*/ 4113859 h 4636940"/>
              <a:gd name="connsiteX1157" fmla="*/ 3988135 w 6991256"/>
              <a:gd name="connsiteY1157" fmla="*/ 4109328 h 4636940"/>
              <a:gd name="connsiteX1158" fmla="*/ 3971073 w 6991256"/>
              <a:gd name="connsiteY1158" fmla="*/ 4101057 h 4636940"/>
              <a:gd name="connsiteX1159" fmla="*/ 3950878 w 6991256"/>
              <a:gd name="connsiteY1159" fmla="*/ 4090053 h 4636940"/>
              <a:gd name="connsiteX1160" fmla="*/ 3874896 w 6991256"/>
              <a:gd name="connsiteY1160" fmla="*/ 4064557 h 4636940"/>
              <a:gd name="connsiteX1161" fmla="*/ 3799312 w 6991256"/>
              <a:gd name="connsiteY1161" fmla="*/ 4044923 h 4636940"/>
              <a:gd name="connsiteX1162" fmla="*/ 3774447 w 6991256"/>
              <a:gd name="connsiteY1162" fmla="*/ 4051900 h 4636940"/>
              <a:gd name="connsiteX1163" fmla="*/ 3746587 w 6991256"/>
              <a:gd name="connsiteY1163" fmla="*/ 4040824 h 4636940"/>
              <a:gd name="connsiteX1164" fmla="*/ 3769721 w 6991256"/>
              <a:gd name="connsiteY1164" fmla="*/ 4025721 h 4636940"/>
              <a:gd name="connsiteX1165" fmla="*/ 3782319 w 6991256"/>
              <a:gd name="connsiteY1165" fmla="*/ 4028993 h 4636940"/>
              <a:gd name="connsiteX1166" fmla="*/ 3781522 w 6991256"/>
              <a:gd name="connsiteY1166" fmla="*/ 4017270 h 4636940"/>
              <a:gd name="connsiteX1167" fmla="*/ 3779791 w 6991256"/>
              <a:gd name="connsiteY1167" fmla="*/ 4009143 h 4636940"/>
              <a:gd name="connsiteX1168" fmla="*/ 3772661 w 6991256"/>
              <a:gd name="connsiteY1168" fmla="*/ 3999613 h 4636940"/>
              <a:gd name="connsiteX1169" fmla="*/ 3807856 w 6991256"/>
              <a:gd name="connsiteY1169" fmla="*/ 3997240 h 4636940"/>
              <a:gd name="connsiteX1170" fmla="*/ 3838986 w 6991256"/>
              <a:gd name="connsiteY1170" fmla="*/ 3995729 h 4636940"/>
              <a:gd name="connsiteX1171" fmla="*/ 3811524 w 6991256"/>
              <a:gd name="connsiteY1171" fmla="*/ 3990515 h 4636940"/>
              <a:gd name="connsiteX1172" fmla="*/ 3783665 w 6991256"/>
              <a:gd name="connsiteY1172" fmla="*/ 3979440 h 4636940"/>
              <a:gd name="connsiteX1173" fmla="*/ 3748606 w 6991256"/>
              <a:gd name="connsiteY1173" fmla="*/ 3966494 h 4636940"/>
              <a:gd name="connsiteX1174" fmla="*/ 3714949 w 6991256"/>
              <a:gd name="connsiteY1174" fmla="*/ 3948154 h 4636940"/>
              <a:gd name="connsiteX1175" fmla="*/ 3708685 w 6991256"/>
              <a:gd name="connsiteY1175" fmla="*/ 3942688 h 4636940"/>
              <a:gd name="connsiteX1176" fmla="*/ 3694686 w 6991256"/>
              <a:gd name="connsiteY1176" fmla="*/ 3944810 h 4636940"/>
              <a:gd name="connsiteX1177" fmla="*/ 3644297 w 6991256"/>
              <a:gd name="connsiteY1177" fmla="*/ 3931721 h 4636940"/>
              <a:gd name="connsiteX1178" fmla="*/ 3631301 w 6991256"/>
              <a:gd name="connsiteY1178" fmla="*/ 3922587 h 4636940"/>
              <a:gd name="connsiteX1179" fmla="*/ 3614967 w 6991256"/>
              <a:gd name="connsiteY1179" fmla="*/ 3933699 h 4636940"/>
              <a:gd name="connsiteX1180" fmla="*/ 3644091 w 6991256"/>
              <a:gd name="connsiteY1180" fmla="*/ 3954700 h 4636940"/>
              <a:gd name="connsiteX1181" fmla="*/ 3656222 w 6991256"/>
              <a:gd name="connsiteY1181" fmla="*/ 3959770 h 4636940"/>
              <a:gd name="connsiteX1182" fmla="*/ 3670151 w 6991256"/>
              <a:gd name="connsiteY1182" fmla="*/ 3965308 h 4636940"/>
              <a:gd name="connsiteX1183" fmla="*/ 3687213 w 6991256"/>
              <a:gd name="connsiteY1183" fmla="*/ 3973579 h 4636940"/>
              <a:gd name="connsiteX1184" fmla="*/ 3589169 w 6991256"/>
              <a:gd name="connsiteY1184" fmla="*/ 3944271 h 4636940"/>
              <a:gd name="connsiteX1185" fmla="*/ 3584237 w 6991256"/>
              <a:gd name="connsiteY1185" fmla="*/ 3941071 h 4636940"/>
              <a:gd name="connsiteX1186" fmla="*/ 3578302 w 6991256"/>
              <a:gd name="connsiteY1186" fmla="*/ 3949126 h 4636940"/>
              <a:gd name="connsiteX1187" fmla="*/ 3570238 w 6991256"/>
              <a:gd name="connsiteY1187" fmla="*/ 3943193 h 4636940"/>
              <a:gd name="connsiteX1188" fmla="*/ 3554976 w 6991256"/>
              <a:gd name="connsiteY1188" fmla="*/ 3935389 h 4636940"/>
              <a:gd name="connsiteX1189" fmla="*/ 3539178 w 6991256"/>
              <a:gd name="connsiteY1189" fmla="*/ 3937044 h 4636940"/>
              <a:gd name="connsiteX1190" fmla="*/ 3547242 w 6991256"/>
              <a:gd name="connsiteY1190" fmla="*/ 3942977 h 4636940"/>
              <a:gd name="connsiteX1191" fmla="*/ 3545772 w 6991256"/>
              <a:gd name="connsiteY1191" fmla="*/ 3956031 h 4636940"/>
              <a:gd name="connsiteX1192" fmla="*/ 3469116 w 6991256"/>
              <a:gd name="connsiteY1192" fmla="*/ 3955312 h 4636940"/>
              <a:gd name="connsiteX1193" fmla="*/ 3442053 w 6991256"/>
              <a:gd name="connsiteY1193" fmla="*/ 3955959 h 4636940"/>
              <a:gd name="connsiteX1194" fmla="*/ 3455516 w 6991256"/>
              <a:gd name="connsiteY1194" fmla="*/ 3963295 h 4636940"/>
              <a:gd name="connsiteX1195" fmla="*/ 3444911 w 6991256"/>
              <a:gd name="connsiteY1195" fmla="*/ 3989331 h 4636940"/>
              <a:gd name="connsiteX1196" fmla="*/ 3442177 w 6991256"/>
              <a:gd name="connsiteY1196" fmla="*/ 3992459 h 4636940"/>
              <a:gd name="connsiteX1197" fmla="*/ 3476370 w 6991256"/>
              <a:gd name="connsiteY1197" fmla="*/ 4001341 h 4636940"/>
              <a:gd name="connsiteX1198" fmla="*/ 3494833 w 6991256"/>
              <a:gd name="connsiteY1198" fmla="*/ 4004218 h 4636940"/>
              <a:gd name="connsiteX1199" fmla="*/ 3493102 w 6991256"/>
              <a:gd name="connsiteY1199" fmla="*/ 3996091 h 4636940"/>
              <a:gd name="connsiteX1200" fmla="*/ 3485506 w 6991256"/>
              <a:gd name="connsiteY1200" fmla="*/ 3988360 h 4636940"/>
              <a:gd name="connsiteX1201" fmla="*/ 3475573 w 6991256"/>
              <a:gd name="connsiteY1201" fmla="*/ 3989618 h 4636940"/>
              <a:gd name="connsiteX1202" fmla="*/ 3469707 w 6991256"/>
              <a:gd name="connsiteY1202" fmla="*/ 3990014 h 4636940"/>
              <a:gd name="connsiteX1203" fmla="*/ 3484709 w 6991256"/>
              <a:gd name="connsiteY1203" fmla="*/ 3976636 h 4636940"/>
              <a:gd name="connsiteX1204" fmla="*/ 3513571 w 6991256"/>
              <a:gd name="connsiteY1204" fmla="*/ 3976456 h 4636940"/>
              <a:gd name="connsiteX1205" fmla="*/ 3522569 w 6991256"/>
              <a:gd name="connsiteY1205" fmla="*/ 3978794 h 4636940"/>
              <a:gd name="connsiteX1206" fmla="*/ 3540964 w 6991256"/>
              <a:gd name="connsiteY1206" fmla="*/ 3989330 h 4636940"/>
              <a:gd name="connsiteX1207" fmla="*/ 3549028 w 6991256"/>
              <a:gd name="connsiteY1207" fmla="*/ 3995264 h 4636940"/>
              <a:gd name="connsiteX1208" fmla="*/ 3564757 w 6991256"/>
              <a:gd name="connsiteY1208" fmla="*/ 4001269 h 4636940"/>
              <a:gd name="connsiteX1209" fmla="*/ 3582355 w 6991256"/>
              <a:gd name="connsiteY1209" fmla="*/ 4000082 h 4636940"/>
              <a:gd name="connsiteX1210" fmla="*/ 3596354 w 6991256"/>
              <a:gd name="connsiteY1210" fmla="*/ 3997960 h 4636940"/>
              <a:gd name="connsiteX1211" fmla="*/ 3609817 w 6991256"/>
              <a:gd name="connsiteY1211" fmla="*/ 4005296 h 4636940"/>
              <a:gd name="connsiteX1212" fmla="*/ 3608882 w 6991256"/>
              <a:gd name="connsiteY1212" fmla="*/ 4008892 h 4636940"/>
              <a:gd name="connsiteX1213" fmla="*/ 3612880 w 6991256"/>
              <a:gd name="connsiteY1213" fmla="*/ 4015689 h 4636940"/>
              <a:gd name="connsiteX1214" fmla="*/ 3627675 w 6991256"/>
              <a:gd name="connsiteY1214" fmla="*/ 4025290 h 4636940"/>
              <a:gd name="connsiteX1215" fmla="*/ 3636605 w 6991256"/>
              <a:gd name="connsiteY1215" fmla="*/ 4035287 h 4636940"/>
              <a:gd name="connsiteX1216" fmla="*/ 3645136 w 6991256"/>
              <a:gd name="connsiteY1216" fmla="*/ 4039423 h 4636940"/>
              <a:gd name="connsiteX1217" fmla="*/ 3675331 w 6991256"/>
              <a:gd name="connsiteY1217" fmla="*/ 4041508 h 4636940"/>
              <a:gd name="connsiteX1218" fmla="*/ 3682598 w 6991256"/>
              <a:gd name="connsiteY1218" fmla="*/ 4035718 h 4636940"/>
              <a:gd name="connsiteX1219" fmla="*/ 3676801 w 6991256"/>
              <a:gd name="connsiteY1219" fmla="*/ 4028454 h 4636940"/>
              <a:gd name="connsiteX1220" fmla="*/ 3668270 w 6991256"/>
              <a:gd name="connsiteY1220" fmla="*/ 4024319 h 4636940"/>
              <a:gd name="connsiteX1221" fmla="*/ 3699399 w 6991256"/>
              <a:gd name="connsiteY1221" fmla="*/ 4022808 h 4636940"/>
              <a:gd name="connsiteX1222" fmla="*/ 3703932 w 6991256"/>
              <a:gd name="connsiteY1222" fmla="*/ 4020147 h 4636940"/>
              <a:gd name="connsiteX1223" fmla="*/ 3704001 w 6991256"/>
              <a:gd name="connsiteY1223" fmla="*/ 4012488 h 4636940"/>
              <a:gd name="connsiteX1224" fmla="*/ 3712999 w 6991256"/>
              <a:gd name="connsiteY1224" fmla="*/ 4014825 h 4636940"/>
              <a:gd name="connsiteX1225" fmla="*/ 3724195 w 6991256"/>
              <a:gd name="connsiteY1225" fmla="*/ 4023491 h 4636940"/>
              <a:gd name="connsiteX1226" fmla="*/ 3733056 w 6991256"/>
              <a:gd name="connsiteY1226" fmla="*/ 4041148 h 4636940"/>
              <a:gd name="connsiteX1227" fmla="*/ 3718522 w 6991256"/>
              <a:gd name="connsiteY1227" fmla="*/ 4052727 h 4636940"/>
              <a:gd name="connsiteX1228" fmla="*/ 3674795 w 6991256"/>
              <a:gd name="connsiteY1228" fmla="*/ 4050965 h 4636940"/>
              <a:gd name="connsiteX1229" fmla="*/ 3644600 w 6991256"/>
              <a:gd name="connsiteY1229" fmla="*/ 4048880 h 4636940"/>
              <a:gd name="connsiteX1230" fmla="*/ 3677859 w 6991256"/>
              <a:gd name="connsiteY1230" fmla="*/ 4061358 h 4636940"/>
              <a:gd name="connsiteX1231" fmla="*/ 3734581 w 6991256"/>
              <a:gd name="connsiteY1231" fmla="*/ 4072254 h 4636940"/>
              <a:gd name="connsiteX1232" fmla="*/ 3740914 w 6991256"/>
              <a:gd name="connsiteY1232" fmla="*/ 4070060 h 4636940"/>
              <a:gd name="connsiteX1233" fmla="*/ 3896684 w 6991256"/>
              <a:gd name="connsiteY1233" fmla="*/ 4099007 h 4636940"/>
              <a:gd name="connsiteX1234" fmla="*/ 3970936 w 6991256"/>
              <a:gd name="connsiteY1234" fmla="*/ 4116376 h 4636940"/>
              <a:gd name="connsiteX1235" fmla="*/ 3815028 w 6991256"/>
              <a:gd name="connsiteY1235" fmla="*/ 4102748 h 4636940"/>
              <a:gd name="connsiteX1236" fmla="*/ 3705980 w 6991256"/>
              <a:gd name="connsiteY1236" fmla="*/ 4093615 h 4636940"/>
              <a:gd name="connsiteX1237" fmla="*/ 3715844 w 6991256"/>
              <a:gd name="connsiteY1237" fmla="*/ 4100015 h 4636940"/>
              <a:gd name="connsiteX1238" fmla="*/ 3720775 w 6991256"/>
              <a:gd name="connsiteY1238" fmla="*/ 4103216 h 4636940"/>
              <a:gd name="connsiteX1239" fmla="*/ 3676183 w 6991256"/>
              <a:gd name="connsiteY1239" fmla="*/ 4097390 h 4636940"/>
              <a:gd name="connsiteX1240" fmla="*/ 3633391 w 6991256"/>
              <a:gd name="connsiteY1240" fmla="*/ 4092033 h 4636940"/>
              <a:gd name="connsiteX1241" fmla="*/ 3654052 w 6991256"/>
              <a:gd name="connsiteY1241" fmla="*/ 4101238 h 4636940"/>
              <a:gd name="connsiteX1242" fmla="*/ 3739967 w 6991256"/>
              <a:gd name="connsiteY1242" fmla="*/ 4125475 h 4636940"/>
              <a:gd name="connsiteX1243" fmla="*/ 3791689 w 6991256"/>
              <a:gd name="connsiteY1243" fmla="*/ 4140830 h 4636940"/>
              <a:gd name="connsiteX1244" fmla="*/ 3779490 w 6991256"/>
              <a:gd name="connsiteY1244" fmla="*/ 4143419 h 4636940"/>
              <a:gd name="connsiteX1245" fmla="*/ 3671375 w 6991256"/>
              <a:gd name="connsiteY1245" fmla="*/ 4130690 h 4636940"/>
              <a:gd name="connsiteX1246" fmla="*/ 3665578 w 6991256"/>
              <a:gd name="connsiteY1246" fmla="*/ 4123426 h 4636940"/>
              <a:gd name="connsiteX1247" fmla="*/ 3652912 w 6991256"/>
              <a:gd name="connsiteY1247" fmla="*/ 4127813 h 4636940"/>
              <a:gd name="connsiteX1248" fmla="*/ 3659176 w 6991256"/>
              <a:gd name="connsiteY1248" fmla="*/ 4133279 h 4636940"/>
              <a:gd name="connsiteX1249" fmla="*/ 3662309 w 6991256"/>
              <a:gd name="connsiteY1249" fmla="*/ 4136012 h 4636940"/>
              <a:gd name="connsiteX1250" fmla="*/ 3621851 w 6991256"/>
              <a:gd name="connsiteY1250" fmla="*/ 4121664 h 4636940"/>
              <a:gd name="connsiteX1251" fmla="*/ 3634916 w 6991256"/>
              <a:gd name="connsiteY1251" fmla="*/ 4123139 h 4636940"/>
              <a:gd name="connsiteX1252" fmla="*/ 3643048 w 6991256"/>
              <a:gd name="connsiteY1252" fmla="*/ 4121412 h 4636940"/>
              <a:gd name="connsiteX1253" fmla="*/ 3574732 w 6991256"/>
              <a:gd name="connsiteY1253" fmla="*/ 4095989 h 4636940"/>
              <a:gd name="connsiteX1254" fmla="*/ 3548136 w 6991256"/>
              <a:gd name="connsiteY1254" fmla="*/ 4094838 h 4636940"/>
              <a:gd name="connsiteX1255" fmla="*/ 3490946 w 6991256"/>
              <a:gd name="connsiteY1255" fmla="*/ 4085741 h 4636940"/>
              <a:gd name="connsiteX1256" fmla="*/ 3484682 w 6991256"/>
              <a:gd name="connsiteY1256" fmla="*/ 4080274 h 4636940"/>
              <a:gd name="connsiteX1257" fmla="*/ 3505013 w 6991256"/>
              <a:gd name="connsiteY1257" fmla="*/ 4075959 h 4636940"/>
              <a:gd name="connsiteX1258" fmla="*/ 3491551 w 6991256"/>
              <a:gd name="connsiteY1258" fmla="*/ 4068623 h 4636940"/>
              <a:gd name="connsiteX1259" fmla="*/ 3450558 w 6991256"/>
              <a:gd name="connsiteY1259" fmla="*/ 4063733 h 4636940"/>
              <a:gd name="connsiteX1260" fmla="*/ 3386170 w 6991256"/>
              <a:gd name="connsiteY1260" fmla="*/ 4052765 h 4636940"/>
              <a:gd name="connsiteX1261" fmla="*/ 3398699 w 6991256"/>
              <a:gd name="connsiteY1261" fmla="*/ 4063697 h 4636940"/>
              <a:gd name="connsiteX1262" fmla="*/ 3425226 w 6991256"/>
              <a:gd name="connsiteY1262" fmla="*/ 4072507 h 4636940"/>
              <a:gd name="connsiteX1263" fmla="*/ 3345507 w 6991256"/>
              <a:gd name="connsiteY1263" fmla="*/ 4061396 h 4636940"/>
              <a:gd name="connsiteX1264" fmla="*/ 3341042 w 6991256"/>
              <a:gd name="connsiteY1264" fmla="*/ 4056398 h 4636940"/>
              <a:gd name="connsiteX1265" fmla="*/ 3353241 w 6991256"/>
              <a:gd name="connsiteY1265" fmla="*/ 4053808 h 4636940"/>
              <a:gd name="connsiteX1266" fmla="*/ 3346977 w 6991256"/>
              <a:gd name="connsiteY1266" fmla="*/ 4048342 h 4636940"/>
              <a:gd name="connsiteX1267" fmla="*/ 3318650 w 6991256"/>
              <a:gd name="connsiteY1267" fmla="*/ 4039065 h 4636940"/>
              <a:gd name="connsiteX1268" fmla="*/ 3303786 w 6991256"/>
              <a:gd name="connsiteY1268" fmla="*/ 4037123 h 4636940"/>
              <a:gd name="connsiteX1269" fmla="*/ 3210535 w 6991256"/>
              <a:gd name="connsiteY1269" fmla="*/ 4026335 h 4636940"/>
              <a:gd name="connsiteX1270" fmla="*/ 3123618 w 6991256"/>
              <a:gd name="connsiteY1270" fmla="*/ 4013354 h 4636940"/>
              <a:gd name="connsiteX1271" fmla="*/ 3255924 w 6991256"/>
              <a:gd name="connsiteY1271" fmla="*/ 4043884 h 4636940"/>
              <a:gd name="connsiteX1272" fmla="*/ 3291917 w 6991256"/>
              <a:gd name="connsiteY1272" fmla="*/ 4053233 h 4636940"/>
              <a:gd name="connsiteX1273" fmla="*/ 3303113 w 6991256"/>
              <a:gd name="connsiteY1273" fmla="*/ 4061900 h 4636940"/>
              <a:gd name="connsiteX1274" fmla="*/ 3309047 w 6991256"/>
              <a:gd name="connsiteY1274" fmla="*/ 4053845 h 4636940"/>
              <a:gd name="connsiteX1275" fmla="*/ 3315380 w 6991256"/>
              <a:gd name="connsiteY1275" fmla="*/ 4051651 h 4636940"/>
              <a:gd name="connsiteX1276" fmla="*/ 3328376 w 6991256"/>
              <a:gd name="connsiteY1276" fmla="*/ 4060785 h 4636940"/>
              <a:gd name="connsiteX1277" fmla="*/ 3352170 w 6991256"/>
              <a:gd name="connsiteY1277" fmla="*/ 4072724 h 4636940"/>
              <a:gd name="connsiteX1278" fmla="*/ 3380030 w 6991256"/>
              <a:gd name="connsiteY1278" fmla="*/ 4083799 h 4636940"/>
              <a:gd name="connsiteX1279" fmla="*/ 3397957 w 6991256"/>
              <a:gd name="connsiteY1279" fmla="*/ 4096134 h 4636940"/>
              <a:gd name="connsiteX1280" fmla="*/ 3408356 w 6991256"/>
              <a:gd name="connsiteY1280" fmla="*/ 4093077 h 4636940"/>
              <a:gd name="connsiteX1281" fmla="*/ 3412024 w 6991256"/>
              <a:gd name="connsiteY1281" fmla="*/ 4086352 h 4636940"/>
              <a:gd name="connsiteX1282" fmla="*/ 3452481 w 6991256"/>
              <a:gd name="connsiteY1282" fmla="*/ 4100700 h 4636940"/>
              <a:gd name="connsiteX1283" fmla="*/ 3446616 w 6991256"/>
              <a:gd name="connsiteY1283" fmla="*/ 4101096 h 4636940"/>
              <a:gd name="connsiteX1284" fmla="*/ 3443415 w 6991256"/>
              <a:gd name="connsiteY1284" fmla="*/ 4106022 h 4636940"/>
              <a:gd name="connsiteX1285" fmla="*/ 3454144 w 6991256"/>
              <a:gd name="connsiteY1285" fmla="*/ 4116487 h 4636940"/>
              <a:gd name="connsiteX1286" fmla="*/ 3457276 w 6991256"/>
              <a:gd name="connsiteY1286" fmla="*/ 4119220 h 4636940"/>
              <a:gd name="connsiteX1287" fmla="*/ 3372158 w 6991256"/>
              <a:gd name="connsiteY1287" fmla="*/ 4106706 h 4636940"/>
              <a:gd name="connsiteX1288" fmla="*/ 3355027 w 6991256"/>
              <a:gd name="connsiteY1288" fmla="*/ 4106095 h 4636940"/>
              <a:gd name="connsiteX1289" fmla="*/ 3363091 w 6991256"/>
              <a:gd name="connsiteY1289" fmla="*/ 4112028 h 4636940"/>
              <a:gd name="connsiteX1290" fmla="*/ 3371087 w 6991256"/>
              <a:gd name="connsiteY1290" fmla="*/ 4125621 h 4636940"/>
              <a:gd name="connsiteX1291" fmla="*/ 3374219 w 6991256"/>
              <a:gd name="connsiteY1291" fmla="*/ 4128354 h 4636940"/>
              <a:gd name="connsiteX1292" fmla="*/ 3390017 w 6991256"/>
              <a:gd name="connsiteY1292" fmla="*/ 4126700 h 4636940"/>
              <a:gd name="connsiteX1293" fmla="*/ 3401282 w 6991256"/>
              <a:gd name="connsiteY1293" fmla="*/ 4127707 h 4636940"/>
              <a:gd name="connsiteX1294" fmla="*/ 3404016 w 6991256"/>
              <a:gd name="connsiteY1294" fmla="*/ 4124578 h 4636940"/>
              <a:gd name="connsiteX1295" fmla="*/ 3413412 w 6991256"/>
              <a:gd name="connsiteY1295" fmla="*/ 4132777 h 4636940"/>
              <a:gd name="connsiteX1296" fmla="*/ 3420143 w 6991256"/>
              <a:gd name="connsiteY1296" fmla="*/ 4136445 h 4636940"/>
              <a:gd name="connsiteX1297" fmla="*/ 3473267 w 6991256"/>
              <a:gd name="connsiteY1297" fmla="*/ 4146406 h 4636940"/>
              <a:gd name="connsiteX1298" fmla="*/ 3541652 w 6991256"/>
              <a:gd name="connsiteY1298" fmla="*/ 4164170 h 4636940"/>
              <a:gd name="connsiteX1299" fmla="*/ 3693493 w 6991256"/>
              <a:gd name="connsiteY1299" fmla="*/ 4178661 h 4636940"/>
              <a:gd name="connsiteX1300" fmla="*/ 3703824 w 6991256"/>
              <a:gd name="connsiteY1300" fmla="*/ 4183264 h 4636940"/>
              <a:gd name="connsiteX1301" fmla="*/ 3755545 w 6991256"/>
              <a:gd name="connsiteY1301" fmla="*/ 4198619 h 4636940"/>
              <a:gd name="connsiteX1302" fmla="*/ 3819865 w 6991256"/>
              <a:gd name="connsiteY1302" fmla="*/ 4217246 h 4636940"/>
              <a:gd name="connsiteX1303" fmla="*/ 3849991 w 6991256"/>
              <a:gd name="connsiteY1303" fmla="*/ 4226991 h 4636940"/>
              <a:gd name="connsiteX1304" fmla="*/ 3859855 w 6991256"/>
              <a:gd name="connsiteY1304" fmla="*/ 4233392 h 4636940"/>
              <a:gd name="connsiteX1305" fmla="*/ 3866985 w 6991256"/>
              <a:gd name="connsiteY1305" fmla="*/ 4242921 h 4636940"/>
              <a:gd name="connsiteX1306" fmla="*/ 3888113 w 6991256"/>
              <a:gd name="connsiteY1306" fmla="*/ 4250329 h 4636940"/>
              <a:gd name="connsiteX1307" fmla="*/ 3881780 w 6991256"/>
              <a:gd name="connsiteY1307" fmla="*/ 4252523 h 4636940"/>
              <a:gd name="connsiteX1308" fmla="*/ 3867315 w 6991256"/>
              <a:gd name="connsiteY1308" fmla="*/ 4256443 h 4636940"/>
              <a:gd name="connsiteX1309" fmla="*/ 3855583 w 6991256"/>
              <a:gd name="connsiteY1309" fmla="*/ 4257234 h 4636940"/>
              <a:gd name="connsiteX1310" fmla="*/ 3813326 w 6991256"/>
              <a:gd name="connsiteY1310" fmla="*/ 4242418 h 4636940"/>
              <a:gd name="connsiteX1311" fmla="*/ 3771069 w 6991256"/>
              <a:gd name="connsiteY1311" fmla="*/ 4227603 h 4636940"/>
              <a:gd name="connsiteX1312" fmla="*/ 3753471 w 6991256"/>
              <a:gd name="connsiteY1312" fmla="*/ 4228790 h 4636940"/>
              <a:gd name="connsiteX1313" fmla="*/ 3806924 w 6991256"/>
              <a:gd name="connsiteY1313" fmla="*/ 4252272 h 4636940"/>
              <a:gd name="connsiteX1314" fmla="*/ 3852313 w 6991256"/>
              <a:gd name="connsiteY1314" fmla="*/ 4269820 h 4636940"/>
              <a:gd name="connsiteX1315" fmla="*/ 3822585 w 6991256"/>
              <a:gd name="connsiteY1315" fmla="*/ 4265936 h 4636940"/>
              <a:gd name="connsiteX1316" fmla="*/ 3764530 w 6991256"/>
              <a:gd name="connsiteY1316" fmla="*/ 4252775 h 4636940"/>
              <a:gd name="connsiteX1317" fmla="*/ 3737536 w 6991256"/>
              <a:gd name="connsiteY1317" fmla="*/ 4245763 h 4636940"/>
              <a:gd name="connsiteX1318" fmla="*/ 3751068 w 6991256"/>
              <a:gd name="connsiteY1318" fmla="*/ 4245439 h 4636940"/>
              <a:gd name="connsiteX1319" fmla="*/ 3738937 w 6991256"/>
              <a:gd name="connsiteY1319" fmla="*/ 4240369 h 4636940"/>
              <a:gd name="connsiteX1320" fmla="*/ 3713275 w 6991256"/>
              <a:gd name="connsiteY1320" fmla="*/ 4235622 h 4636940"/>
              <a:gd name="connsiteX1321" fmla="*/ 3695142 w 6991256"/>
              <a:gd name="connsiteY1321" fmla="*/ 4246267 h 4636940"/>
              <a:gd name="connsiteX1322" fmla="*/ 3681143 w 6991256"/>
              <a:gd name="connsiteY1322" fmla="*/ 4248389 h 4636940"/>
              <a:gd name="connsiteX1323" fmla="*/ 3702670 w 6991256"/>
              <a:gd name="connsiteY1323" fmla="*/ 4261658 h 4636940"/>
              <a:gd name="connsiteX1324" fmla="*/ 3694071 w 6991256"/>
              <a:gd name="connsiteY1324" fmla="*/ 4265182 h 4636940"/>
              <a:gd name="connsiteX1325" fmla="*/ 3668807 w 6991256"/>
              <a:gd name="connsiteY1325" fmla="*/ 4266297 h 4636940"/>
              <a:gd name="connsiteX1326" fmla="*/ 3655276 w 6991256"/>
              <a:gd name="connsiteY1326" fmla="*/ 4266621 h 4636940"/>
              <a:gd name="connsiteX1327" fmla="*/ 3631084 w 6991256"/>
              <a:gd name="connsiteY1327" fmla="*/ 4248820 h 4636940"/>
              <a:gd name="connsiteX1328" fmla="*/ 3620753 w 6991256"/>
              <a:gd name="connsiteY1328" fmla="*/ 4244218 h 4636940"/>
              <a:gd name="connsiteX1329" fmla="*/ 3587358 w 6991256"/>
              <a:gd name="connsiteY1329" fmla="*/ 4247059 h 4636940"/>
              <a:gd name="connsiteX1330" fmla="*/ 3591355 w 6991256"/>
              <a:gd name="connsiteY1330" fmla="*/ 4253855 h 4636940"/>
              <a:gd name="connsiteX1331" fmla="*/ 3548631 w 6991256"/>
              <a:gd name="connsiteY1331" fmla="*/ 4240838 h 4636940"/>
              <a:gd name="connsiteX1332" fmla="*/ 3550101 w 6991256"/>
              <a:gd name="connsiteY1332" fmla="*/ 4227784 h 4636940"/>
              <a:gd name="connsiteX1333" fmla="*/ 3548370 w 6991256"/>
              <a:gd name="connsiteY1333" fmla="*/ 4219657 h 4636940"/>
              <a:gd name="connsiteX1334" fmla="*/ 3520909 w 6991256"/>
              <a:gd name="connsiteY1334" fmla="*/ 4214443 h 4636940"/>
              <a:gd name="connsiteX1335" fmla="*/ 3476385 w 6991256"/>
              <a:gd name="connsiteY1335" fmla="*/ 4200958 h 4636940"/>
              <a:gd name="connsiteX1336" fmla="*/ 3484587 w 6991256"/>
              <a:gd name="connsiteY1336" fmla="*/ 4191572 h 4636940"/>
              <a:gd name="connsiteX1337" fmla="*/ 3524645 w 6991256"/>
              <a:gd name="connsiteY1337" fmla="*/ 4200059 h 4636940"/>
              <a:gd name="connsiteX1338" fmla="*/ 3507185 w 6991256"/>
              <a:gd name="connsiteY1338" fmla="*/ 4185926 h 4636940"/>
              <a:gd name="connsiteX1339" fmla="*/ 3433002 w 6991256"/>
              <a:gd name="connsiteY1339" fmla="*/ 4160898 h 4636940"/>
              <a:gd name="connsiteX1340" fmla="*/ 3390677 w 6991256"/>
              <a:gd name="connsiteY1340" fmla="*/ 4153742 h 4636940"/>
              <a:gd name="connsiteX1341" fmla="*/ 3377214 w 6991256"/>
              <a:gd name="connsiteY1341" fmla="*/ 4146406 h 4636940"/>
              <a:gd name="connsiteX1342" fmla="*/ 3348021 w 6991256"/>
              <a:gd name="connsiteY1342" fmla="*/ 4133065 h 4636940"/>
              <a:gd name="connsiteX1343" fmla="*/ 3268371 w 6991256"/>
              <a:gd name="connsiteY1343" fmla="*/ 4114294 h 4636940"/>
              <a:gd name="connsiteX1344" fmla="*/ 3234577 w 6991256"/>
              <a:gd name="connsiteY1344" fmla="*/ 4111274 h 4636940"/>
              <a:gd name="connsiteX1345" fmla="*/ 3214712 w 6991256"/>
              <a:gd name="connsiteY1345" fmla="*/ 4113791 h 4636940"/>
              <a:gd name="connsiteX1346" fmla="*/ 3199450 w 6991256"/>
              <a:gd name="connsiteY1346" fmla="*/ 4105988 h 4636940"/>
              <a:gd name="connsiteX1347" fmla="*/ 3203516 w 6991256"/>
              <a:gd name="connsiteY1347" fmla="*/ 4105125 h 4636940"/>
              <a:gd name="connsiteX1348" fmla="*/ 3209849 w 6991256"/>
              <a:gd name="connsiteY1348" fmla="*/ 4102931 h 4636940"/>
              <a:gd name="connsiteX1349" fmla="*/ 3199986 w 6991256"/>
              <a:gd name="connsiteY1349" fmla="*/ 4096530 h 4636940"/>
              <a:gd name="connsiteX1350" fmla="*/ 3191386 w 6991256"/>
              <a:gd name="connsiteY1350" fmla="*/ 4100054 h 4636940"/>
              <a:gd name="connsiteX1351" fmla="*/ 3160724 w 6991256"/>
              <a:gd name="connsiteY1351" fmla="*/ 4099767 h 4636940"/>
              <a:gd name="connsiteX1352" fmla="*/ 3149061 w 6991256"/>
              <a:gd name="connsiteY1352" fmla="*/ 4092899 h 4636940"/>
              <a:gd name="connsiteX1353" fmla="*/ 3114401 w 6991256"/>
              <a:gd name="connsiteY1353" fmla="*/ 4085815 h 4636940"/>
              <a:gd name="connsiteX1354" fmla="*/ 3045081 w 6991256"/>
              <a:gd name="connsiteY1354" fmla="*/ 4071647 h 4636940"/>
              <a:gd name="connsiteX1355" fmla="*/ 2997426 w 6991256"/>
              <a:gd name="connsiteY1355" fmla="*/ 4055429 h 4636940"/>
              <a:gd name="connsiteX1356" fmla="*/ 2973563 w 6991256"/>
              <a:gd name="connsiteY1356" fmla="*/ 4051149 h 4636940"/>
              <a:gd name="connsiteX1357" fmla="*/ 3022552 w 6991256"/>
              <a:gd name="connsiteY1357" fmla="*/ 4069633 h 4636940"/>
              <a:gd name="connsiteX1358" fmla="*/ 3175451 w 6991256"/>
              <a:gd name="connsiteY1358" fmla="*/ 4117028 h 4636940"/>
              <a:gd name="connsiteX1359" fmla="*/ 3214575 w 6991256"/>
              <a:gd name="connsiteY1359" fmla="*/ 4129111 h 4636940"/>
              <a:gd name="connsiteX1360" fmla="*/ 3243300 w 6991256"/>
              <a:gd name="connsiteY1360" fmla="*/ 4144250 h 4636940"/>
              <a:gd name="connsiteX1361" fmla="*/ 3271627 w 6991256"/>
              <a:gd name="connsiteY1361" fmla="*/ 4153527 h 4636940"/>
              <a:gd name="connsiteX1362" fmla="*/ 3235168 w 6991256"/>
              <a:gd name="connsiteY1362" fmla="*/ 4145976 h 4636940"/>
              <a:gd name="connsiteX1363" fmla="*/ 3172181 w 6991256"/>
              <a:gd name="connsiteY1363" fmla="*/ 4129614 h 4636940"/>
              <a:gd name="connsiteX1364" fmla="*/ 2978825 w 6991256"/>
              <a:gd name="connsiteY1364" fmla="*/ 4067871 h 4636940"/>
              <a:gd name="connsiteX1365" fmla="*/ 2879846 w 6991256"/>
              <a:gd name="connsiteY1365" fmla="*/ 4042160 h 4636940"/>
              <a:gd name="connsiteX1366" fmla="*/ 2792997 w 6991256"/>
              <a:gd name="connsiteY1366" fmla="*/ 4021519 h 4636940"/>
              <a:gd name="connsiteX1367" fmla="*/ 2756936 w 6991256"/>
              <a:gd name="connsiteY1367" fmla="*/ 4019829 h 4636940"/>
              <a:gd name="connsiteX1368" fmla="*/ 2757802 w 6991256"/>
              <a:gd name="connsiteY1368" fmla="*/ 4023893 h 4636940"/>
              <a:gd name="connsiteX1369" fmla="*/ 2697549 w 6991256"/>
              <a:gd name="connsiteY1369" fmla="*/ 4004403 h 4636940"/>
              <a:gd name="connsiteX1370" fmla="*/ 2582772 w 6991256"/>
              <a:gd name="connsiteY1370" fmla="*/ 3980346 h 4636940"/>
              <a:gd name="connsiteX1371" fmla="*/ 2598501 w 6991256"/>
              <a:gd name="connsiteY1371" fmla="*/ 3986351 h 4636940"/>
              <a:gd name="connsiteX1372" fmla="*/ 2579571 w 6991256"/>
              <a:gd name="connsiteY1372" fmla="*/ 3985272 h 4636940"/>
              <a:gd name="connsiteX1373" fmla="*/ 2562907 w 6991256"/>
              <a:gd name="connsiteY1373" fmla="*/ 3982863 h 4636940"/>
              <a:gd name="connsiteX1374" fmla="*/ 2576370 w 6991256"/>
              <a:gd name="connsiteY1374" fmla="*/ 3990199 h 4636940"/>
              <a:gd name="connsiteX1375" fmla="*/ 2597100 w 6991256"/>
              <a:gd name="connsiteY1375" fmla="*/ 3991745 h 4636940"/>
              <a:gd name="connsiteX1376" fmla="*/ 2608365 w 6991256"/>
              <a:gd name="connsiteY1376" fmla="*/ 3992752 h 4636940"/>
              <a:gd name="connsiteX1377" fmla="*/ 2680679 w 6991256"/>
              <a:gd name="connsiteY1377" fmla="*/ 4024972 h 4636940"/>
              <a:gd name="connsiteX1378" fmla="*/ 2736330 w 6991256"/>
              <a:gd name="connsiteY1378" fmla="*/ 4054783 h 4636940"/>
              <a:gd name="connsiteX1379" fmla="*/ 2696203 w 6991256"/>
              <a:gd name="connsiteY1379" fmla="*/ 4053956 h 4636940"/>
              <a:gd name="connsiteX1380" fmla="*/ 2622886 w 6991256"/>
              <a:gd name="connsiteY1380" fmla="*/ 4032992 h 4636940"/>
              <a:gd name="connsiteX1381" fmla="*/ 2587360 w 6991256"/>
              <a:gd name="connsiteY1381" fmla="*/ 4021844 h 4636940"/>
              <a:gd name="connsiteX1382" fmla="*/ 2551368 w 6991256"/>
              <a:gd name="connsiteY1382" fmla="*/ 4012495 h 4636940"/>
              <a:gd name="connsiteX1383" fmla="*/ 2505444 w 6991256"/>
              <a:gd name="connsiteY1383" fmla="*/ 4004404 h 4636940"/>
              <a:gd name="connsiteX1384" fmla="*/ 2485648 w 6991256"/>
              <a:gd name="connsiteY1384" fmla="*/ 3999261 h 4636940"/>
              <a:gd name="connsiteX1385" fmla="*/ 2346678 w 6991256"/>
              <a:gd name="connsiteY1385" fmla="*/ 3957404 h 4636940"/>
              <a:gd name="connsiteX1386" fmla="*/ 2244100 w 6991256"/>
              <a:gd name="connsiteY1386" fmla="*/ 3930758 h 4636940"/>
              <a:gd name="connsiteX1387" fmla="*/ 2071131 w 6991256"/>
              <a:gd name="connsiteY1387" fmla="*/ 3908859 h 4636940"/>
              <a:gd name="connsiteX1388" fmla="*/ 2057531 w 6991256"/>
              <a:gd name="connsiteY1388" fmla="*/ 3916842 h 4636940"/>
              <a:gd name="connsiteX1389" fmla="*/ 2029603 w 6991256"/>
              <a:gd name="connsiteY1389" fmla="*/ 3913426 h 4636940"/>
              <a:gd name="connsiteX1390" fmla="*/ 1996742 w 6991256"/>
              <a:gd name="connsiteY1390" fmla="*/ 3906810 h 4636940"/>
              <a:gd name="connsiteX1391" fmla="*/ 1970682 w 6991256"/>
              <a:gd name="connsiteY1391" fmla="*/ 3896202 h 4636940"/>
              <a:gd name="connsiteX1392" fmla="*/ 1948221 w 6991256"/>
              <a:gd name="connsiteY1392" fmla="*/ 3886529 h 4636940"/>
              <a:gd name="connsiteX1393" fmla="*/ 1928892 w 6991256"/>
              <a:gd name="connsiteY1393" fmla="*/ 3879588 h 4636940"/>
              <a:gd name="connsiteX1394" fmla="*/ 1922696 w 6991256"/>
              <a:gd name="connsiteY1394" fmla="*/ 3866463 h 4636940"/>
              <a:gd name="connsiteX1395" fmla="*/ 1995217 w 6991256"/>
              <a:gd name="connsiteY1395" fmla="*/ 3875704 h 4636940"/>
              <a:gd name="connsiteX1396" fmla="*/ 2015411 w 6991256"/>
              <a:gd name="connsiteY1396" fmla="*/ 3886708 h 4636940"/>
              <a:gd name="connsiteX1397" fmla="*/ 2129859 w 6991256"/>
              <a:gd name="connsiteY1397" fmla="*/ 3897244 h 4636940"/>
              <a:gd name="connsiteX1398" fmla="*/ 2222312 w 6991256"/>
              <a:gd name="connsiteY1398" fmla="*/ 3896308 h 4636940"/>
              <a:gd name="connsiteX1399" fmla="*/ 2128196 w 6991256"/>
              <a:gd name="connsiteY1399" fmla="*/ 3881457 h 4636940"/>
              <a:gd name="connsiteX1400" fmla="*/ 2080403 w 6991256"/>
              <a:gd name="connsiteY1400" fmla="*/ 3880558 h 4636940"/>
              <a:gd name="connsiteX1401" fmla="*/ 2018213 w 6991256"/>
              <a:gd name="connsiteY1401" fmla="*/ 3875920 h 4636940"/>
              <a:gd name="connsiteX1402" fmla="*/ 2003817 w 6991256"/>
              <a:gd name="connsiteY1402" fmla="*/ 3872180 h 4636940"/>
              <a:gd name="connsiteX1403" fmla="*/ 2025948 w 6991256"/>
              <a:gd name="connsiteY1403" fmla="*/ 3868332 h 4636940"/>
              <a:gd name="connsiteX1404" fmla="*/ 1899837 w 6991256"/>
              <a:gd name="connsiteY1404" fmla="*/ 3850928 h 4636940"/>
              <a:gd name="connsiteX1405" fmla="*/ 1803784 w 6991256"/>
              <a:gd name="connsiteY1405" fmla="*/ 3850928 h 4636940"/>
              <a:gd name="connsiteX1406" fmla="*/ 1781722 w 6991256"/>
              <a:gd name="connsiteY1406" fmla="*/ 3847117 h 4636940"/>
              <a:gd name="connsiteX1407" fmla="*/ 1695203 w 6991256"/>
              <a:gd name="connsiteY1407" fmla="*/ 3839997 h 4636940"/>
              <a:gd name="connsiteX1408" fmla="*/ 1677207 w 6991256"/>
              <a:gd name="connsiteY1408" fmla="*/ 3835322 h 4636940"/>
              <a:gd name="connsiteX1409" fmla="*/ 1728201 w 6991256"/>
              <a:gd name="connsiteY1409" fmla="*/ 3831294 h 4636940"/>
              <a:gd name="connsiteX1410" fmla="*/ 1746732 w 6991256"/>
              <a:gd name="connsiteY1410" fmla="*/ 3826512 h 4636940"/>
              <a:gd name="connsiteX1411" fmla="*/ 1718873 w 6991256"/>
              <a:gd name="connsiteY1411" fmla="*/ 3815436 h 4636940"/>
              <a:gd name="connsiteX1412" fmla="*/ 1602433 w 6991256"/>
              <a:gd name="connsiteY1412" fmla="*/ 3775592 h 4636940"/>
              <a:gd name="connsiteX1413" fmla="*/ 1558308 w 6991256"/>
              <a:gd name="connsiteY1413" fmla="*/ 3767969 h 4636940"/>
              <a:gd name="connsiteX1414" fmla="*/ 1517783 w 6991256"/>
              <a:gd name="connsiteY1414" fmla="*/ 3761281 h 4636940"/>
              <a:gd name="connsiteX1415" fmla="*/ 1393540 w 6991256"/>
              <a:gd name="connsiteY1415" fmla="*/ 3736684 h 4636940"/>
              <a:gd name="connsiteX1416" fmla="*/ 1376011 w 6991256"/>
              <a:gd name="connsiteY1416" fmla="*/ 3730212 h 4636940"/>
              <a:gd name="connsiteX1417" fmla="*/ 1340486 w 6991256"/>
              <a:gd name="connsiteY1417" fmla="*/ 3719064 h 4636940"/>
              <a:gd name="connsiteX1418" fmla="*/ 1285961 w 6991256"/>
              <a:gd name="connsiteY1418" fmla="*/ 3714498 h 4636940"/>
              <a:gd name="connsiteX1419" fmla="*/ 1264764 w 6991256"/>
              <a:gd name="connsiteY1419" fmla="*/ 3714749 h 4636940"/>
              <a:gd name="connsiteX1420" fmla="*/ 1307420 w 6991256"/>
              <a:gd name="connsiteY1420" fmla="*/ 3735426 h 4636940"/>
              <a:gd name="connsiteX1421" fmla="*/ 1332147 w 6991256"/>
              <a:gd name="connsiteY1421" fmla="*/ 3743769 h 4636940"/>
              <a:gd name="connsiteX1422" fmla="*/ 1349745 w 6991256"/>
              <a:gd name="connsiteY1422" fmla="*/ 3742582 h 4636940"/>
              <a:gd name="connsiteX1423" fmla="*/ 1365543 w 6991256"/>
              <a:gd name="connsiteY1423" fmla="*/ 3740928 h 4636940"/>
              <a:gd name="connsiteX1424" fmla="*/ 1379006 w 6991256"/>
              <a:gd name="connsiteY1424" fmla="*/ 3748264 h 4636940"/>
              <a:gd name="connsiteX1425" fmla="*/ 1398733 w 6991256"/>
              <a:gd name="connsiteY1425" fmla="*/ 3761066 h 4636940"/>
              <a:gd name="connsiteX1426" fmla="*/ 1413995 w 6991256"/>
              <a:gd name="connsiteY1426" fmla="*/ 3768869 h 4636940"/>
              <a:gd name="connsiteX1427" fmla="*/ 1416660 w 6991256"/>
              <a:gd name="connsiteY1427" fmla="*/ 3773400 h 4636940"/>
              <a:gd name="connsiteX1428" fmla="*/ 1398129 w 6991256"/>
              <a:gd name="connsiteY1428" fmla="*/ 3778183 h 4636940"/>
              <a:gd name="connsiteX1429" fmla="*/ 1406124 w 6991256"/>
              <a:gd name="connsiteY1429" fmla="*/ 3791776 h 4636940"/>
              <a:gd name="connsiteX1430" fmla="*/ 1432981 w 6991256"/>
              <a:gd name="connsiteY1430" fmla="*/ 3814107 h 4636940"/>
              <a:gd name="connsiteX1431" fmla="*/ 1416784 w 6991256"/>
              <a:gd name="connsiteY1431" fmla="*/ 3809900 h 4636940"/>
              <a:gd name="connsiteX1432" fmla="*/ 1400189 w 6991256"/>
              <a:gd name="connsiteY1432" fmla="*/ 3799831 h 4636940"/>
              <a:gd name="connsiteX1433" fmla="*/ 1383128 w 6991256"/>
              <a:gd name="connsiteY1433" fmla="*/ 3791560 h 4636940"/>
              <a:gd name="connsiteX1434" fmla="*/ 1367865 w 6991256"/>
              <a:gd name="connsiteY1434" fmla="*/ 3783757 h 4636940"/>
              <a:gd name="connsiteX1435" fmla="*/ 1351737 w 6991256"/>
              <a:gd name="connsiteY1435" fmla="*/ 3771890 h 4636940"/>
              <a:gd name="connsiteX1436" fmla="*/ 1362136 w 6991256"/>
              <a:gd name="connsiteY1436" fmla="*/ 3768833 h 4636940"/>
              <a:gd name="connsiteX1437" fmla="*/ 1373401 w 6991256"/>
              <a:gd name="connsiteY1437" fmla="*/ 3769840 h 4636940"/>
              <a:gd name="connsiteX1438" fmla="*/ 1334743 w 6991256"/>
              <a:gd name="connsiteY1438" fmla="*/ 3755960 h 4636940"/>
              <a:gd name="connsiteX1439" fmla="*/ 1323012 w 6991256"/>
              <a:gd name="connsiteY1439" fmla="*/ 3756751 h 4636940"/>
              <a:gd name="connsiteX1440" fmla="*/ 1326941 w 6991256"/>
              <a:gd name="connsiteY1440" fmla="*/ 3771207 h 4636940"/>
              <a:gd name="connsiteX1441" fmla="*/ 1315277 w 6991256"/>
              <a:gd name="connsiteY1441" fmla="*/ 3764338 h 4636940"/>
              <a:gd name="connsiteX1442" fmla="*/ 1273021 w 6991256"/>
              <a:gd name="connsiteY1442" fmla="*/ 3749523 h 4636940"/>
              <a:gd name="connsiteX1443" fmla="*/ 1199703 w 6991256"/>
              <a:gd name="connsiteY1443" fmla="*/ 3728559 h 4636940"/>
              <a:gd name="connsiteX1444" fmla="*/ 1162378 w 6991256"/>
              <a:gd name="connsiteY1444" fmla="*/ 3716943 h 4636940"/>
              <a:gd name="connsiteX1445" fmla="*/ 1104791 w 6991256"/>
              <a:gd name="connsiteY1445" fmla="*/ 3701984 h 4636940"/>
              <a:gd name="connsiteX1446" fmla="*/ 1075461 w 6991256"/>
              <a:gd name="connsiteY1446" fmla="*/ 3703962 h 4636940"/>
              <a:gd name="connsiteX1447" fmla="*/ 1107786 w 6991256"/>
              <a:gd name="connsiteY1447" fmla="*/ 3720036 h 4636940"/>
              <a:gd name="connsiteX1448" fmla="*/ 1099584 w 6991256"/>
              <a:gd name="connsiteY1448" fmla="*/ 3729422 h 4636940"/>
              <a:gd name="connsiteX1449" fmla="*/ 1119312 w 6991256"/>
              <a:gd name="connsiteY1449" fmla="*/ 3742224 h 4636940"/>
              <a:gd name="connsiteX1450" fmla="*/ 1172036 w 6991256"/>
              <a:gd name="connsiteY1450" fmla="*/ 3746323 h 4636940"/>
              <a:gd name="connsiteX1451" fmla="*/ 1207630 w 6991256"/>
              <a:gd name="connsiteY1451" fmla="*/ 3749811 h 4636940"/>
              <a:gd name="connsiteX1452" fmla="*/ 1248554 w 6991256"/>
              <a:gd name="connsiteY1452" fmla="*/ 3762361 h 4636940"/>
              <a:gd name="connsiteX1453" fmla="*/ 1314673 w 6991256"/>
              <a:gd name="connsiteY1453" fmla="*/ 3781456 h 4636940"/>
              <a:gd name="connsiteX1454" fmla="*/ 1378526 w 6991256"/>
              <a:gd name="connsiteY1454" fmla="*/ 3801881 h 4636940"/>
              <a:gd name="connsiteX1455" fmla="*/ 1397854 w 6991256"/>
              <a:gd name="connsiteY1455" fmla="*/ 3808821 h 4636940"/>
              <a:gd name="connsiteX1456" fmla="*/ 1382056 w 6991256"/>
              <a:gd name="connsiteY1456" fmla="*/ 3810475 h 4636940"/>
              <a:gd name="connsiteX1457" fmla="*/ 1352396 w 6991256"/>
              <a:gd name="connsiteY1457" fmla="*/ 3798932 h 4636940"/>
              <a:gd name="connsiteX1458" fmla="*/ 1339731 w 6991256"/>
              <a:gd name="connsiteY1458" fmla="*/ 3803320 h 4636940"/>
              <a:gd name="connsiteX1459" fmla="*/ 1327532 w 6991256"/>
              <a:gd name="connsiteY1459" fmla="*/ 3805909 h 4636940"/>
              <a:gd name="connsiteX1460" fmla="*/ 1312736 w 6991256"/>
              <a:gd name="connsiteY1460" fmla="*/ 3796307 h 4636940"/>
              <a:gd name="connsiteX1461" fmla="*/ 1301540 w 6991256"/>
              <a:gd name="connsiteY1461" fmla="*/ 3787641 h 4636940"/>
              <a:gd name="connsiteX1462" fmla="*/ 1300606 w 6991256"/>
              <a:gd name="connsiteY1462" fmla="*/ 3791237 h 4636940"/>
              <a:gd name="connsiteX1463" fmla="*/ 1290207 w 6991256"/>
              <a:gd name="connsiteY1463" fmla="*/ 3794294 h 4636940"/>
              <a:gd name="connsiteX1464" fmla="*/ 1276676 w 6991256"/>
              <a:gd name="connsiteY1464" fmla="*/ 3794617 h 4636940"/>
              <a:gd name="connsiteX1465" fmla="*/ 1320265 w 6991256"/>
              <a:gd name="connsiteY1465" fmla="*/ 3811698 h 4636940"/>
              <a:gd name="connsiteX1466" fmla="*/ 1363057 w 6991256"/>
              <a:gd name="connsiteY1466" fmla="*/ 3817056 h 4636940"/>
              <a:gd name="connsiteX1467" fmla="*/ 1384721 w 6991256"/>
              <a:gd name="connsiteY1467" fmla="*/ 3815006 h 4636940"/>
              <a:gd name="connsiteX1468" fmla="*/ 1403583 w 6991256"/>
              <a:gd name="connsiteY1468" fmla="*/ 3823745 h 4636940"/>
              <a:gd name="connsiteX1469" fmla="*/ 1427844 w 6991256"/>
              <a:gd name="connsiteY1469" fmla="*/ 3833885 h 4636940"/>
              <a:gd name="connsiteX1470" fmla="*/ 1460635 w 6991256"/>
              <a:gd name="connsiteY1470" fmla="*/ 3848161 h 4636940"/>
              <a:gd name="connsiteX1471" fmla="*/ 1454302 w 6991256"/>
              <a:gd name="connsiteY1471" fmla="*/ 3850355 h 4636940"/>
              <a:gd name="connsiteX1472" fmla="*/ 1442103 w 6991256"/>
              <a:gd name="connsiteY1472" fmla="*/ 3852944 h 4636940"/>
              <a:gd name="connsiteX1473" fmla="*/ 1431237 w 6991256"/>
              <a:gd name="connsiteY1473" fmla="*/ 3857799 h 4636940"/>
              <a:gd name="connsiteX1474" fmla="*/ 1472958 w 6991256"/>
              <a:gd name="connsiteY1474" fmla="*/ 3882072 h 4636940"/>
              <a:gd name="connsiteX1475" fmla="*/ 1530944 w 6991256"/>
              <a:gd name="connsiteY1475" fmla="*/ 3902893 h 4636940"/>
              <a:gd name="connsiteX1476" fmla="*/ 1396907 w 6991256"/>
              <a:gd name="connsiteY1476" fmla="*/ 3864236 h 4636940"/>
              <a:gd name="connsiteX1477" fmla="*/ 1280866 w 6991256"/>
              <a:gd name="connsiteY1477" fmla="*/ 3830254 h 4636940"/>
              <a:gd name="connsiteX1478" fmla="*/ 1187752 w 6991256"/>
              <a:gd name="connsiteY1478" fmla="*/ 3804148 h 4636940"/>
              <a:gd name="connsiteX1479" fmla="*/ 1117100 w 6991256"/>
              <a:gd name="connsiteY1479" fmla="*/ 3787714 h 4636940"/>
              <a:gd name="connsiteX1480" fmla="*/ 1100904 w 6991256"/>
              <a:gd name="connsiteY1480" fmla="*/ 3783507 h 4636940"/>
              <a:gd name="connsiteX1481" fmla="*/ 1062576 w 6991256"/>
              <a:gd name="connsiteY1481" fmla="*/ 3783147 h 4636940"/>
              <a:gd name="connsiteX1482" fmla="*/ 1075105 w 6991256"/>
              <a:gd name="connsiteY1482" fmla="*/ 3794079 h 4636940"/>
              <a:gd name="connsiteX1483" fmla="*/ 1067838 w 6991256"/>
              <a:gd name="connsiteY1483" fmla="*/ 3799869 h 4636940"/>
              <a:gd name="connsiteX1484" fmla="*/ 1050377 w 6991256"/>
              <a:gd name="connsiteY1484" fmla="*/ 3785737 h 4636940"/>
              <a:gd name="connsiteX1485" fmla="*/ 1045981 w 6991256"/>
              <a:gd name="connsiteY1485" fmla="*/ 3773079 h 4636940"/>
              <a:gd name="connsiteX1486" fmla="*/ 1036447 w 6991256"/>
              <a:gd name="connsiteY1486" fmla="*/ 3780199 h 4636940"/>
              <a:gd name="connsiteX1487" fmla="*/ 1028246 w 6991256"/>
              <a:gd name="connsiteY1487" fmla="*/ 3789585 h 4636940"/>
              <a:gd name="connsiteX1488" fmla="*/ 1027916 w 6991256"/>
              <a:gd name="connsiteY1488" fmla="*/ 3776063 h 4636940"/>
              <a:gd name="connsiteX1489" fmla="*/ 1033919 w 6991256"/>
              <a:gd name="connsiteY1489" fmla="*/ 3760349 h 4636940"/>
              <a:gd name="connsiteX1490" fmla="*/ 1013189 w 6991256"/>
              <a:gd name="connsiteY1490" fmla="*/ 3758803 h 4636940"/>
              <a:gd name="connsiteX1491" fmla="*/ 985728 w 6991256"/>
              <a:gd name="connsiteY1491" fmla="*/ 3753588 h 4636940"/>
              <a:gd name="connsiteX1492" fmla="*/ 944337 w 6991256"/>
              <a:gd name="connsiteY1492" fmla="*/ 3742836 h 4636940"/>
              <a:gd name="connsiteX1493" fmla="*/ 901146 w 6991256"/>
              <a:gd name="connsiteY1493" fmla="*/ 3731617 h 4636940"/>
              <a:gd name="connsiteX1494" fmla="*/ 754044 w 6991256"/>
              <a:gd name="connsiteY1494" fmla="*/ 3691486 h 4636940"/>
              <a:gd name="connsiteX1495" fmla="*/ 773236 w 6991256"/>
              <a:gd name="connsiteY1495" fmla="*/ 3713745 h 4636940"/>
              <a:gd name="connsiteX1496" fmla="*/ 803294 w 6991256"/>
              <a:gd name="connsiteY1496" fmla="*/ 3731150 h 4636940"/>
              <a:gd name="connsiteX1497" fmla="*/ 810025 w 6991256"/>
              <a:gd name="connsiteY1497" fmla="*/ 3734818 h 4636940"/>
              <a:gd name="connsiteX1498" fmla="*/ 827486 w 6991256"/>
              <a:gd name="connsiteY1498" fmla="*/ 3748950 h 4636940"/>
              <a:gd name="connsiteX1499" fmla="*/ 840014 w 6991256"/>
              <a:gd name="connsiteY1499" fmla="*/ 3759882 h 4636940"/>
              <a:gd name="connsiteX1500" fmla="*/ 725182 w 6991256"/>
              <a:gd name="connsiteY1500" fmla="*/ 3691666 h 4636940"/>
              <a:gd name="connsiteX1501" fmla="*/ 622342 w 6991256"/>
              <a:gd name="connsiteY1501" fmla="*/ 3643839 h 4636940"/>
              <a:gd name="connsiteX1502" fmla="*/ 635737 w 6991256"/>
              <a:gd name="connsiteY1502" fmla="*/ 3658835 h 4636940"/>
              <a:gd name="connsiteX1503" fmla="*/ 641932 w 6991256"/>
              <a:gd name="connsiteY1503" fmla="*/ 3671960 h 4636940"/>
              <a:gd name="connsiteX1504" fmla="*/ 598082 w 6991256"/>
              <a:gd name="connsiteY1504" fmla="*/ 3633698 h 4636940"/>
              <a:gd name="connsiteX1505" fmla="*/ 577489 w 6991256"/>
              <a:gd name="connsiteY1505" fmla="*/ 3616833 h 4636940"/>
              <a:gd name="connsiteX1506" fmla="*/ 547431 w 6991256"/>
              <a:gd name="connsiteY1506" fmla="*/ 3599428 h 4636940"/>
              <a:gd name="connsiteX1507" fmla="*/ 506644 w 6991256"/>
              <a:gd name="connsiteY1507" fmla="*/ 3571559 h 4636940"/>
              <a:gd name="connsiteX1508" fmla="*/ 328577 w 6991256"/>
              <a:gd name="connsiteY1508" fmla="*/ 3413981 h 4636940"/>
              <a:gd name="connsiteX1509" fmla="*/ 243143 w 6991256"/>
              <a:gd name="connsiteY1509" fmla="*/ 3336127 h 4636940"/>
              <a:gd name="connsiteX1510" fmla="*/ 188770 w 6991256"/>
              <a:gd name="connsiteY1510" fmla="*/ 3264423 h 4636940"/>
              <a:gd name="connsiteX1511" fmla="*/ 175046 w 6991256"/>
              <a:gd name="connsiteY1511" fmla="*/ 3235906 h 4636940"/>
              <a:gd name="connsiteX1512" fmla="*/ 162585 w 6991256"/>
              <a:gd name="connsiteY1512" fmla="*/ 3217314 h 4636940"/>
              <a:gd name="connsiteX1513" fmla="*/ 213429 w 6991256"/>
              <a:gd name="connsiteY1513" fmla="*/ 3280425 h 4636940"/>
              <a:gd name="connsiteX1514" fmla="*/ 295264 w 6991256"/>
              <a:gd name="connsiteY1514" fmla="*/ 3357344 h 4636940"/>
              <a:gd name="connsiteX1515" fmla="*/ 295469 w 6991256"/>
              <a:gd name="connsiteY1515" fmla="*/ 3334365 h 4636940"/>
              <a:gd name="connsiteX1516" fmla="*/ 273956 w 6991256"/>
              <a:gd name="connsiteY1516" fmla="*/ 3269277 h 4636940"/>
              <a:gd name="connsiteX1517" fmla="*/ 309550 w 6991256"/>
              <a:gd name="connsiteY1517" fmla="*/ 3272765 h 4636940"/>
              <a:gd name="connsiteX1518" fmla="*/ 342671 w 6991256"/>
              <a:gd name="connsiteY1518" fmla="*/ 3300562 h 4636940"/>
              <a:gd name="connsiteX1519" fmla="*/ 299425 w 6991256"/>
              <a:gd name="connsiteY1519" fmla="*/ 3245183 h 4636940"/>
              <a:gd name="connsiteX1520" fmla="*/ 296430 w 6991256"/>
              <a:gd name="connsiteY1520" fmla="*/ 3227131 h 4636940"/>
              <a:gd name="connsiteX1521" fmla="*/ 346215 w 6991256"/>
              <a:gd name="connsiteY1521" fmla="*/ 3257337 h 4636940"/>
              <a:gd name="connsiteX1522" fmla="*/ 363277 w 6991256"/>
              <a:gd name="connsiteY1522" fmla="*/ 3265608 h 4636940"/>
              <a:gd name="connsiteX1523" fmla="*/ 373608 w 6991256"/>
              <a:gd name="connsiteY1523" fmla="*/ 3270211 h 4636940"/>
              <a:gd name="connsiteX1524" fmla="*/ 433188 w 6991256"/>
              <a:gd name="connsiteY1524" fmla="*/ 3314478 h 4636940"/>
              <a:gd name="connsiteX1525" fmla="*/ 440318 w 6991256"/>
              <a:gd name="connsiteY1525" fmla="*/ 3324007 h 4636940"/>
              <a:gd name="connsiteX1526" fmla="*/ 432185 w 6991256"/>
              <a:gd name="connsiteY1526" fmla="*/ 3325734 h 4636940"/>
              <a:gd name="connsiteX1527" fmla="*/ 412458 w 6991256"/>
              <a:gd name="connsiteY1527" fmla="*/ 3312932 h 4636940"/>
              <a:gd name="connsiteX1528" fmla="*/ 403790 w 6991256"/>
              <a:gd name="connsiteY1528" fmla="*/ 3324116 h 4636940"/>
              <a:gd name="connsiteX1529" fmla="*/ 427515 w 6991256"/>
              <a:gd name="connsiteY1529" fmla="*/ 3343714 h 4636940"/>
              <a:gd name="connsiteX1530" fmla="*/ 449577 w 6991256"/>
              <a:gd name="connsiteY1530" fmla="*/ 3347526 h 4636940"/>
              <a:gd name="connsiteX1531" fmla="*/ 467436 w 6991256"/>
              <a:gd name="connsiteY1531" fmla="*/ 3367520 h 4636940"/>
              <a:gd name="connsiteX1532" fmla="*/ 486627 w 6991256"/>
              <a:gd name="connsiteY1532" fmla="*/ 3389779 h 4636940"/>
              <a:gd name="connsiteX1533" fmla="*/ 505022 w 6991256"/>
              <a:gd name="connsiteY1533" fmla="*/ 3400315 h 4636940"/>
              <a:gd name="connsiteX1534" fmla="*/ 543212 w 6991256"/>
              <a:gd name="connsiteY1534" fmla="*/ 3415994 h 4636940"/>
              <a:gd name="connsiteX1535" fmla="*/ 596267 w 6991256"/>
              <a:gd name="connsiteY1535" fmla="*/ 3433614 h 4636940"/>
              <a:gd name="connsiteX1536" fmla="*/ 629993 w 6991256"/>
              <a:gd name="connsiteY1536" fmla="*/ 3444294 h 4636940"/>
              <a:gd name="connsiteX1537" fmla="*/ 610595 w 6991256"/>
              <a:gd name="connsiteY1537" fmla="*/ 3445013 h 4636940"/>
              <a:gd name="connsiteX1538" fmla="*/ 562404 w 6991256"/>
              <a:gd name="connsiteY1538" fmla="*/ 3438253 h 4636940"/>
              <a:gd name="connsiteX1539" fmla="*/ 551071 w 6991256"/>
              <a:gd name="connsiteY1539" fmla="*/ 3444906 h 4636940"/>
              <a:gd name="connsiteX1540" fmla="*/ 560467 w 6991256"/>
              <a:gd name="connsiteY1540" fmla="*/ 3453105 h 4636940"/>
              <a:gd name="connsiteX1541" fmla="*/ 542869 w 6991256"/>
              <a:gd name="connsiteY1541" fmla="*/ 3454292 h 4636940"/>
              <a:gd name="connsiteX1542" fmla="*/ 567995 w 6991256"/>
              <a:gd name="connsiteY1542" fmla="*/ 3468496 h 4636940"/>
              <a:gd name="connsiteX1543" fmla="*/ 732887 w 6991256"/>
              <a:gd name="connsiteY1543" fmla="*/ 3536281 h 4636940"/>
              <a:gd name="connsiteX1544" fmla="*/ 800875 w 6991256"/>
              <a:gd name="connsiteY1544" fmla="*/ 3548183 h 4636940"/>
              <a:gd name="connsiteX1545" fmla="*/ 844134 w 6991256"/>
              <a:gd name="connsiteY1545" fmla="*/ 3551743 h 4636940"/>
              <a:gd name="connsiteX1546" fmla="*/ 878395 w 6991256"/>
              <a:gd name="connsiteY1546" fmla="*/ 3552965 h 4636940"/>
              <a:gd name="connsiteX1547" fmla="*/ 772025 w 6991256"/>
              <a:gd name="connsiteY1547" fmla="*/ 3496544 h 4636940"/>
              <a:gd name="connsiteX1548" fmla="*/ 754963 w 6991256"/>
              <a:gd name="connsiteY1548" fmla="*/ 3488273 h 4636940"/>
              <a:gd name="connsiteX1549" fmla="*/ 734700 w 6991256"/>
              <a:gd name="connsiteY1549" fmla="*/ 3484929 h 4636940"/>
              <a:gd name="connsiteX1550" fmla="*/ 720304 w 6991256"/>
              <a:gd name="connsiteY1550" fmla="*/ 3481189 h 4636940"/>
              <a:gd name="connsiteX1551" fmla="*/ 697513 w 6991256"/>
              <a:gd name="connsiteY1551" fmla="*/ 3457995 h 4636940"/>
              <a:gd name="connsiteX1552" fmla="*/ 671988 w 6991256"/>
              <a:gd name="connsiteY1552" fmla="*/ 3437929 h 4636940"/>
              <a:gd name="connsiteX1553" fmla="*/ 644197 w 6991256"/>
              <a:gd name="connsiteY1553" fmla="*/ 3419194 h 4636940"/>
              <a:gd name="connsiteX1554" fmla="*/ 602874 w 6991256"/>
              <a:gd name="connsiteY1554" fmla="*/ 3400782 h 4636940"/>
              <a:gd name="connsiteX1555" fmla="*/ 574080 w 6991256"/>
              <a:gd name="connsiteY1555" fmla="*/ 3393303 h 4636940"/>
              <a:gd name="connsiteX1556" fmla="*/ 549889 w 6991256"/>
              <a:gd name="connsiteY1556" fmla="*/ 3375502 h 4636940"/>
              <a:gd name="connsiteX1557" fmla="*/ 523897 w 6991256"/>
              <a:gd name="connsiteY1557" fmla="*/ 3357234 h 4636940"/>
              <a:gd name="connsiteX1558" fmla="*/ 533362 w 6991256"/>
              <a:gd name="connsiteY1558" fmla="*/ 3357774 h 4636940"/>
              <a:gd name="connsiteX1559" fmla="*/ 654335 w 6991256"/>
              <a:gd name="connsiteY1559" fmla="*/ 3394956 h 4636940"/>
              <a:gd name="connsiteX1560" fmla="*/ 635473 w 6991256"/>
              <a:gd name="connsiteY1560" fmla="*/ 3386218 h 4636940"/>
              <a:gd name="connsiteX1561" fmla="*/ 626942 w 6991256"/>
              <a:gd name="connsiteY1561" fmla="*/ 3382083 h 4636940"/>
              <a:gd name="connsiteX1562" fmla="*/ 599687 w 6991256"/>
              <a:gd name="connsiteY1562" fmla="*/ 3353890 h 4636940"/>
              <a:gd name="connsiteX1563" fmla="*/ 598684 w 6991256"/>
              <a:gd name="connsiteY1563" fmla="*/ 3365145 h 4636940"/>
              <a:gd name="connsiteX1564" fmla="*/ 615348 w 6991256"/>
              <a:gd name="connsiteY1564" fmla="*/ 3367555 h 4636940"/>
              <a:gd name="connsiteX1565" fmla="*/ 619813 w 6991256"/>
              <a:gd name="connsiteY1565" fmla="*/ 3372553 h 4636940"/>
              <a:gd name="connsiteX1566" fmla="*/ 608012 w 6991256"/>
              <a:gd name="connsiteY1566" fmla="*/ 3381004 h 4636940"/>
              <a:gd name="connsiteX1567" fmla="*/ 587818 w 6991256"/>
              <a:gd name="connsiteY1567" fmla="*/ 3370000 h 4636940"/>
              <a:gd name="connsiteX1568" fmla="*/ 569025 w 6991256"/>
              <a:gd name="connsiteY1568" fmla="*/ 3353602 h 4636940"/>
              <a:gd name="connsiteX1569" fmla="*/ 562761 w 6991256"/>
              <a:gd name="connsiteY1569" fmla="*/ 3348136 h 4636940"/>
              <a:gd name="connsiteX1570" fmla="*/ 546495 w 6991256"/>
              <a:gd name="connsiteY1570" fmla="*/ 3351589 h 4636940"/>
              <a:gd name="connsiteX1571" fmla="*/ 543899 w 6991256"/>
              <a:gd name="connsiteY1571" fmla="*/ 3339398 h 4636940"/>
              <a:gd name="connsiteX1572" fmla="*/ 555631 w 6991256"/>
              <a:gd name="connsiteY1572" fmla="*/ 3338607 h 4636940"/>
              <a:gd name="connsiteX1573" fmla="*/ 544833 w 6991256"/>
              <a:gd name="connsiteY1573" fmla="*/ 3335802 h 4636940"/>
              <a:gd name="connsiteX1574" fmla="*/ 521039 w 6991256"/>
              <a:gd name="connsiteY1574" fmla="*/ 3323863 h 4636940"/>
              <a:gd name="connsiteX1575" fmla="*/ 509376 w 6991256"/>
              <a:gd name="connsiteY1575" fmla="*/ 3316995 h 4636940"/>
              <a:gd name="connsiteX1576" fmla="*/ 501312 w 6991256"/>
              <a:gd name="connsiteY1576" fmla="*/ 3311061 h 4636940"/>
              <a:gd name="connsiteX1577" fmla="*/ 455992 w 6991256"/>
              <a:gd name="connsiteY1577" fmla="*/ 3285853 h 4636940"/>
              <a:gd name="connsiteX1578" fmla="*/ 449728 w 6991256"/>
              <a:gd name="connsiteY1578" fmla="*/ 3280387 h 4636940"/>
              <a:gd name="connsiteX1579" fmla="*/ 406207 w 6991256"/>
              <a:gd name="connsiteY1579" fmla="*/ 3255647 h 4636940"/>
              <a:gd name="connsiteX1580" fmla="*/ 459990 w 6991256"/>
              <a:gd name="connsiteY1580" fmla="*/ 3292650 h 4636940"/>
              <a:gd name="connsiteX1581" fmla="*/ 476585 w 6991256"/>
              <a:gd name="connsiteY1581" fmla="*/ 3302719 h 4636940"/>
              <a:gd name="connsiteX1582" fmla="*/ 466584 w 6991256"/>
              <a:gd name="connsiteY1582" fmla="*/ 3311637 h 4636940"/>
              <a:gd name="connsiteX1583" fmla="*/ 460787 w 6991256"/>
              <a:gd name="connsiteY1583" fmla="*/ 3304373 h 4636940"/>
              <a:gd name="connsiteX1584" fmla="*/ 453657 w 6991256"/>
              <a:gd name="connsiteY1584" fmla="*/ 3294844 h 4636940"/>
              <a:gd name="connsiteX1585" fmla="*/ 418131 w 6991256"/>
              <a:gd name="connsiteY1585" fmla="*/ 3283696 h 4636940"/>
              <a:gd name="connsiteX1586" fmla="*/ 401138 w 6991256"/>
              <a:gd name="connsiteY1586" fmla="*/ 3267766 h 4636940"/>
              <a:gd name="connsiteX1587" fmla="*/ 396810 w 6991256"/>
              <a:gd name="connsiteY1587" fmla="*/ 3247448 h 4636940"/>
              <a:gd name="connsiteX1588" fmla="*/ 389749 w 6991256"/>
              <a:gd name="connsiteY1588" fmla="*/ 3230259 h 4636940"/>
              <a:gd name="connsiteX1589" fmla="*/ 377221 w 6991256"/>
              <a:gd name="connsiteY1589" fmla="*/ 3219327 h 4636940"/>
              <a:gd name="connsiteX1590" fmla="*/ 362425 w 6991256"/>
              <a:gd name="connsiteY1590" fmla="*/ 3209726 h 4636940"/>
              <a:gd name="connsiteX1591" fmla="*/ 337368 w 6991256"/>
              <a:gd name="connsiteY1591" fmla="*/ 3187862 h 4636940"/>
              <a:gd name="connsiteX1592" fmla="*/ 336640 w 6991256"/>
              <a:gd name="connsiteY1592" fmla="*/ 3168479 h 4636940"/>
              <a:gd name="connsiteX1593" fmla="*/ 337642 w 6991256"/>
              <a:gd name="connsiteY1593" fmla="*/ 3157223 h 4636940"/>
              <a:gd name="connsiteX1594" fmla="*/ 318986 w 6991256"/>
              <a:gd name="connsiteY1594" fmla="*/ 3125506 h 4636940"/>
              <a:gd name="connsiteX1595" fmla="*/ 329784 w 6991256"/>
              <a:gd name="connsiteY1595" fmla="*/ 3128311 h 4636940"/>
              <a:gd name="connsiteX1596" fmla="*/ 370502 w 6991256"/>
              <a:gd name="connsiteY1596" fmla="*/ 3163840 h 4636940"/>
              <a:gd name="connsiteX1597" fmla="*/ 383498 w 6991256"/>
              <a:gd name="connsiteY1597" fmla="*/ 3172974 h 4636940"/>
              <a:gd name="connsiteX1598" fmla="*/ 373099 w 6991256"/>
              <a:gd name="connsiteY1598" fmla="*/ 3176031 h 4636940"/>
              <a:gd name="connsiteX1599" fmla="*/ 406289 w 6991256"/>
              <a:gd name="connsiteY1599" fmla="*/ 3196168 h 4636940"/>
              <a:gd name="connsiteX1600" fmla="*/ 422486 w 6991256"/>
              <a:gd name="connsiteY1600" fmla="*/ 3200376 h 4636940"/>
              <a:gd name="connsiteX1601" fmla="*/ 412691 w 6991256"/>
              <a:gd name="connsiteY1601" fmla="*/ 3186315 h 4636940"/>
              <a:gd name="connsiteX1602" fmla="*/ 361779 w 6991256"/>
              <a:gd name="connsiteY1602" fmla="*/ 3130864 h 4636940"/>
              <a:gd name="connsiteX1603" fmla="*/ 243540 w 6991256"/>
              <a:gd name="connsiteY1603" fmla="*/ 3090553 h 4636940"/>
              <a:gd name="connsiteX1604" fmla="*/ 221944 w 6991256"/>
              <a:gd name="connsiteY1604" fmla="*/ 3084944 h 4636940"/>
              <a:gd name="connsiteX1605" fmla="*/ 215281 w 6991256"/>
              <a:gd name="connsiteY1605" fmla="*/ 3073616 h 4636940"/>
              <a:gd name="connsiteX1606" fmla="*/ 223881 w 6991256"/>
              <a:gd name="connsiteY1606" fmla="*/ 3070092 h 4636940"/>
              <a:gd name="connsiteX1607" fmla="*/ 234280 w 6991256"/>
              <a:gd name="connsiteY1607" fmla="*/ 3067035 h 4636940"/>
              <a:gd name="connsiteX1608" fmla="*/ 230750 w 6991256"/>
              <a:gd name="connsiteY1608" fmla="*/ 3058441 h 4636940"/>
              <a:gd name="connsiteX1609" fmla="*/ 226285 w 6991256"/>
              <a:gd name="connsiteY1609" fmla="*/ 3053442 h 4636940"/>
              <a:gd name="connsiteX1610" fmla="*/ 242482 w 6991256"/>
              <a:gd name="connsiteY1610" fmla="*/ 3057649 h 4636940"/>
              <a:gd name="connsiteX1611" fmla="*/ 247812 w 6991256"/>
              <a:gd name="connsiteY1611" fmla="*/ 3066711 h 4636940"/>
              <a:gd name="connsiteX1612" fmla="*/ 240545 w 6991256"/>
              <a:gd name="connsiteY1612" fmla="*/ 3072501 h 4636940"/>
              <a:gd name="connsiteX1613" fmla="*/ 264874 w 6991256"/>
              <a:gd name="connsiteY1613" fmla="*/ 3074982 h 4636940"/>
              <a:gd name="connsiteX1614" fmla="*/ 279738 w 6991256"/>
              <a:gd name="connsiteY1614" fmla="*/ 3076924 h 4636940"/>
              <a:gd name="connsiteX1615" fmla="*/ 349786 w 6991256"/>
              <a:gd name="connsiteY1615" fmla="*/ 3110475 h 4636940"/>
              <a:gd name="connsiteX1616" fmla="*/ 373785 w 6991256"/>
              <a:gd name="connsiteY1616" fmla="*/ 3099435 h 4636940"/>
              <a:gd name="connsiteX1617" fmla="*/ 358523 w 6991256"/>
              <a:gd name="connsiteY1617" fmla="*/ 3091631 h 4636940"/>
              <a:gd name="connsiteX1618" fmla="*/ 297280 w 6991256"/>
              <a:gd name="connsiteY1618" fmla="*/ 3031578 h 4636940"/>
              <a:gd name="connsiteX1619" fmla="*/ 315208 w 6991256"/>
              <a:gd name="connsiteY1619" fmla="*/ 3043912 h 4636940"/>
              <a:gd name="connsiteX1620" fmla="*/ 330333 w 6991256"/>
              <a:gd name="connsiteY1620" fmla="*/ 3067034 h 4636940"/>
              <a:gd name="connsiteX1621" fmla="*/ 332737 w 6991256"/>
              <a:gd name="connsiteY1621" fmla="*/ 3050385 h 4636940"/>
              <a:gd name="connsiteX1622" fmla="*/ 344139 w 6991256"/>
              <a:gd name="connsiteY1622" fmla="*/ 3036073 h 4636940"/>
              <a:gd name="connsiteX1623" fmla="*/ 358935 w 6991256"/>
              <a:gd name="connsiteY1623" fmla="*/ 3045674 h 4636940"/>
              <a:gd name="connsiteX1624" fmla="*/ 355267 w 6991256"/>
              <a:gd name="connsiteY1624" fmla="*/ 3052399 h 4636940"/>
              <a:gd name="connsiteX1625" fmla="*/ 352931 w 6991256"/>
              <a:gd name="connsiteY1625" fmla="*/ 3061389 h 4636940"/>
              <a:gd name="connsiteX1626" fmla="*/ 374925 w 6991256"/>
              <a:gd name="connsiteY1626" fmla="*/ 3072860 h 4636940"/>
              <a:gd name="connsiteX1627" fmla="*/ 398719 w 6991256"/>
              <a:gd name="connsiteY1627" fmla="*/ 3084799 h 4636940"/>
              <a:gd name="connsiteX1628" fmla="*/ 427046 w 6991256"/>
              <a:gd name="connsiteY1628" fmla="*/ 3094076 h 4636940"/>
              <a:gd name="connsiteX1629" fmla="*/ 441511 w 6991256"/>
              <a:gd name="connsiteY1629" fmla="*/ 3090157 h 4636940"/>
              <a:gd name="connsiteX1630" fmla="*/ 425315 w 6991256"/>
              <a:gd name="connsiteY1630" fmla="*/ 3085949 h 4636940"/>
              <a:gd name="connsiteX1631" fmla="*/ 406522 w 6991256"/>
              <a:gd name="connsiteY1631" fmla="*/ 3069551 h 4636940"/>
              <a:gd name="connsiteX1632" fmla="*/ 391396 w 6991256"/>
              <a:gd name="connsiteY1632" fmla="*/ 3046429 h 4636940"/>
              <a:gd name="connsiteX1633" fmla="*/ 390998 w 6991256"/>
              <a:gd name="connsiteY1633" fmla="*/ 3040567 h 4636940"/>
              <a:gd name="connsiteX1634" fmla="*/ 411659 w 6991256"/>
              <a:gd name="connsiteY1634" fmla="*/ 3049773 h 4636940"/>
              <a:gd name="connsiteX1635" fmla="*/ 421193 w 6991256"/>
              <a:gd name="connsiteY1635" fmla="*/ 3042653 h 4636940"/>
              <a:gd name="connsiteX1636" fmla="*/ 396603 w 6991256"/>
              <a:gd name="connsiteY1636" fmla="*/ 3018991 h 4636940"/>
              <a:gd name="connsiteX1637" fmla="*/ 371545 w 6991256"/>
              <a:gd name="connsiteY1637" fmla="*/ 2997127 h 4636940"/>
              <a:gd name="connsiteX1638" fmla="*/ 387810 w 6991256"/>
              <a:gd name="connsiteY1638" fmla="*/ 2993675 h 4636940"/>
              <a:gd name="connsiteX1639" fmla="*/ 404076 w 6991256"/>
              <a:gd name="connsiteY1639" fmla="*/ 2990222 h 4636940"/>
              <a:gd name="connsiteX1640" fmla="*/ 345293 w 6991256"/>
              <a:gd name="connsiteY1640" fmla="*/ 2957678 h 4636940"/>
              <a:gd name="connsiteX1641" fmla="*/ 302967 w 6991256"/>
              <a:gd name="connsiteY1641" fmla="*/ 2950523 h 4636940"/>
              <a:gd name="connsiteX1642" fmla="*/ 293502 w 6991256"/>
              <a:gd name="connsiteY1642" fmla="*/ 2949983 h 4636940"/>
              <a:gd name="connsiteX1643" fmla="*/ 252646 w 6991256"/>
              <a:gd name="connsiteY1643" fmla="*/ 2929774 h 4636940"/>
              <a:gd name="connsiteX1644" fmla="*/ 221256 w 6991256"/>
              <a:gd name="connsiteY1644" fmla="*/ 2910104 h 4636940"/>
              <a:gd name="connsiteX1645" fmla="*/ 191130 w 6991256"/>
              <a:gd name="connsiteY1645" fmla="*/ 2900358 h 4636940"/>
              <a:gd name="connsiteX1646" fmla="*/ 160069 w 6991256"/>
              <a:gd name="connsiteY1646" fmla="*/ 2894209 h 4636940"/>
              <a:gd name="connsiteX1647" fmla="*/ 201529 w 6991256"/>
              <a:gd name="connsiteY1647" fmla="*/ 2897302 h 4636940"/>
              <a:gd name="connsiteX1648" fmla="*/ 251053 w 6991256"/>
              <a:gd name="connsiteY1648" fmla="*/ 2906327 h 4636940"/>
              <a:gd name="connsiteX1649" fmla="*/ 294642 w 6991256"/>
              <a:gd name="connsiteY1649" fmla="*/ 2923408 h 4636940"/>
              <a:gd name="connsiteX1650" fmla="*/ 419750 w 6991256"/>
              <a:gd name="connsiteY1650" fmla="*/ 2952068 h 4636940"/>
              <a:gd name="connsiteX1651" fmla="*/ 438213 w 6991256"/>
              <a:gd name="connsiteY1651" fmla="*/ 2954945 h 4636940"/>
              <a:gd name="connsiteX1652" fmla="*/ 467873 w 6991256"/>
              <a:gd name="connsiteY1652" fmla="*/ 2966488 h 4636940"/>
              <a:gd name="connsiteX1653" fmla="*/ 480937 w 6991256"/>
              <a:gd name="connsiteY1653" fmla="*/ 2967963 h 4636940"/>
              <a:gd name="connsiteX1654" fmla="*/ 489070 w 6991256"/>
              <a:gd name="connsiteY1654" fmla="*/ 2966236 h 4636940"/>
              <a:gd name="connsiteX1655" fmla="*/ 476074 w 6991256"/>
              <a:gd name="connsiteY1655" fmla="*/ 2957102 h 4636940"/>
              <a:gd name="connsiteX1656" fmla="*/ 432883 w 6991256"/>
              <a:gd name="connsiteY1656" fmla="*/ 2945883 h 4636940"/>
              <a:gd name="connsiteX1657" fmla="*/ 400957 w 6991256"/>
              <a:gd name="connsiteY1657" fmla="*/ 2935670 h 4636940"/>
              <a:gd name="connsiteX1658" fmla="*/ 427086 w 6991256"/>
              <a:gd name="connsiteY1658" fmla="*/ 2938619 h 4636940"/>
              <a:gd name="connsiteX1659" fmla="*/ 454616 w 6991256"/>
              <a:gd name="connsiteY1659" fmla="*/ 2936173 h 4636940"/>
              <a:gd name="connsiteX1660" fmla="*/ 425025 w 6991256"/>
              <a:gd name="connsiteY1660" fmla="*/ 2916971 h 4636940"/>
              <a:gd name="connsiteX1661" fmla="*/ 407564 w 6991256"/>
              <a:gd name="connsiteY1661" fmla="*/ 2902838 h 4636940"/>
              <a:gd name="connsiteX1662" fmla="*/ 355251 w 6991256"/>
              <a:gd name="connsiteY1662" fmla="*/ 2852782 h 4636940"/>
              <a:gd name="connsiteX1663" fmla="*/ 296139 w 6991256"/>
              <a:gd name="connsiteY1663" fmla="*/ 2806717 h 4636940"/>
              <a:gd name="connsiteX1664" fmla="*/ 330400 w 6991256"/>
              <a:gd name="connsiteY1664" fmla="*/ 2807939 h 4636940"/>
              <a:gd name="connsiteX1665" fmla="*/ 348327 w 6991256"/>
              <a:gd name="connsiteY1665" fmla="*/ 2820274 h 4636940"/>
              <a:gd name="connsiteX1666" fmla="*/ 374717 w 6991256"/>
              <a:gd name="connsiteY1666" fmla="*/ 2844403 h 4636940"/>
              <a:gd name="connsiteX1667" fmla="*/ 452898 w 6991256"/>
              <a:gd name="connsiteY1667" fmla="*/ 2876227 h 4636940"/>
              <a:gd name="connsiteX1668" fmla="*/ 487159 w 6991256"/>
              <a:gd name="connsiteY1668" fmla="*/ 2877450 h 4636940"/>
              <a:gd name="connsiteX1669" fmla="*/ 457500 w 6991256"/>
              <a:gd name="connsiteY1669" fmla="*/ 2865907 h 4636940"/>
              <a:gd name="connsiteX1670" fmla="*/ 429777 w 6991256"/>
              <a:gd name="connsiteY1670" fmla="*/ 2839512 h 4636940"/>
              <a:gd name="connsiteX1671" fmla="*/ 454574 w 6991256"/>
              <a:gd name="connsiteY1671" fmla="*/ 2840195 h 4636940"/>
              <a:gd name="connsiteX1672" fmla="*/ 484769 w 6991256"/>
              <a:gd name="connsiteY1672" fmla="*/ 2842280 h 4636940"/>
              <a:gd name="connsiteX1673" fmla="*/ 481637 w 6991256"/>
              <a:gd name="connsiteY1673" fmla="*/ 2839547 h 4636940"/>
              <a:gd name="connsiteX1674" fmla="*/ 469039 w 6991256"/>
              <a:gd name="connsiteY1674" fmla="*/ 2836275 h 4636940"/>
              <a:gd name="connsiteX1675" fmla="*/ 470907 w 6991256"/>
              <a:gd name="connsiteY1675" fmla="*/ 2829083 h 4636940"/>
              <a:gd name="connsiteX1676" fmla="*/ 470976 w 6991256"/>
              <a:gd name="connsiteY1676" fmla="*/ 2821424 h 4636940"/>
              <a:gd name="connsiteX1677" fmla="*/ 447787 w 6991256"/>
              <a:gd name="connsiteY1677" fmla="*/ 2792367 h 4636940"/>
              <a:gd name="connsiteX1678" fmla="*/ 476182 w 6991256"/>
              <a:gd name="connsiteY1678" fmla="*/ 2793986 h 4636940"/>
              <a:gd name="connsiteX1679" fmla="*/ 492846 w 6991256"/>
              <a:gd name="connsiteY1679" fmla="*/ 2796395 h 4636940"/>
              <a:gd name="connsiteX1680" fmla="*/ 506378 w 6991256"/>
              <a:gd name="connsiteY1680" fmla="*/ 2796071 h 4636940"/>
              <a:gd name="connsiteX1681" fmla="*/ 491115 w 6991256"/>
              <a:gd name="connsiteY1681" fmla="*/ 2788268 h 4636940"/>
              <a:gd name="connsiteX1682" fmla="*/ 466456 w 6991256"/>
              <a:gd name="connsiteY1682" fmla="*/ 2772266 h 4636940"/>
              <a:gd name="connsiteX1683" fmla="*/ 426068 w 6991256"/>
              <a:gd name="connsiteY1683" fmla="*/ 2750258 h 4636940"/>
              <a:gd name="connsiteX1684" fmla="*/ 312499 w 6991256"/>
              <a:gd name="connsiteY1684" fmla="*/ 2691967 h 4636940"/>
              <a:gd name="connsiteX1685" fmla="*/ 304037 w 6991256"/>
              <a:gd name="connsiteY1685" fmla="*/ 2680172 h 4636940"/>
              <a:gd name="connsiteX1686" fmla="*/ 444599 w 6991256"/>
              <a:gd name="connsiteY1686" fmla="*/ 2745475 h 4636940"/>
              <a:gd name="connsiteX1687" fmla="*/ 432538 w 6991256"/>
              <a:gd name="connsiteY1687" fmla="*/ 2732745 h 4636940"/>
              <a:gd name="connsiteX1688" fmla="*/ 452801 w 6991256"/>
              <a:gd name="connsiteY1688" fmla="*/ 2736089 h 4636940"/>
              <a:gd name="connsiteX1689" fmla="*/ 512587 w 6991256"/>
              <a:gd name="connsiteY1689" fmla="*/ 2757378 h 4636940"/>
              <a:gd name="connsiteX1690" fmla="*/ 508122 w 6991256"/>
              <a:gd name="connsiteY1690" fmla="*/ 2752379 h 4636940"/>
              <a:gd name="connsiteX1691" fmla="*/ 488862 w 6991256"/>
              <a:gd name="connsiteY1691" fmla="*/ 2737779 h 4636940"/>
              <a:gd name="connsiteX1692" fmla="*/ 467335 w 6991256"/>
              <a:gd name="connsiteY1692" fmla="*/ 2724510 h 4636940"/>
              <a:gd name="connsiteX1693" fmla="*/ 474602 w 6991256"/>
              <a:gd name="connsiteY1693" fmla="*/ 2718720 h 4636940"/>
              <a:gd name="connsiteX1694" fmla="*/ 493134 w 6991256"/>
              <a:gd name="connsiteY1694" fmla="*/ 2713938 h 4636940"/>
              <a:gd name="connsiteX1695" fmla="*/ 472871 w 6991256"/>
              <a:gd name="connsiteY1695" fmla="*/ 2710593 h 4636940"/>
              <a:gd name="connsiteX1696" fmla="*/ 401024 w 6991256"/>
              <a:gd name="connsiteY1696" fmla="*/ 2676575 h 4636940"/>
              <a:gd name="connsiteX1697" fmla="*/ 362366 w 6991256"/>
              <a:gd name="connsiteY1697" fmla="*/ 2662694 h 4636940"/>
              <a:gd name="connsiteX1698" fmla="*/ 373699 w 6991256"/>
              <a:gd name="connsiteY1698" fmla="*/ 2656042 h 4636940"/>
              <a:gd name="connsiteX1699" fmla="*/ 450753 w 6991256"/>
              <a:gd name="connsiteY1699" fmla="*/ 2662622 h 4636940"/>
              <a:gd name="connsiteX1700" fmla="*/ 458955 w 6991256"/>
              <a:gd name="connsiteY1700" fmla="*/ 2653236 h 4636940"/>
              <a:gd name="connsiteX1701" fmla="*/ 418497 w 6991256"/>
              <a:gd name="connsiteY1701" fmla="*/ 2638888 h 4636940"/>
              <a:gd name="connsiteX1702" fmla="*/ 432029 w 6991256"/>
              <a:gd name="connsiteY1702" fmla="*/ 2638565 h 4636940"/>
              <a:gd name="connsiteX1703" fmla="*/ 486484 w 6991256"/>
              <a:gd name="connsiteY1703" fmla="*/ 2650791 h 4636940"/>
              <a:gd name="connsiteX1704" fmla="*/ 491485 w 6991256"/>
              <a:gd name="connsiteY1704" fmla="*/ 2646332 h 4636940"/>
              <a:gd name="connsiteX1705" fmla="*/ 479822 w 6991256"/>
              <a:gd name="connsiteY1705" fmla="*/ 2639463 h 4636940"/>
              <a:gd name="connsiteX1706" fmla="*/ 473626 w 6991256"/>
              <a:gd name="connsiteY1706" fmla="*/ 2626338 h 4636940"/>
              <a:gd name="connsiteX1707" fmla="*/ 482761 w 6991256"/>
              <a:gd name="connsiteY1707" fmla="*/ 2613356 h 4636940"/>
              <a:gd name="connsiteX1708" fmla="*/ 484163 w 6991256"/>
              <a:gd name="connsiteY1708" fmla="*/ 2607962 h 4636940"/>
              <a:gd name="connsiteX1709" fmla="*/ 517421 w 6991256"/>
              <a:gd name="connsiteY1709" fmla="*/ 2620440 h 4636940"/>
              <a:gd name="connsiteX1710" fmla="*/ 549883 w 6991256"/>
              <a:gd name="connsiteY1710" fmla="*/ 2621195 h 4636940"/>
              <a:gd name="connsiteX1711" fmla="*/ 581878 w 6991256"/>
              <a:gd name="connsiteY1711" fmla="*/ 2623748 h 4636940"/>
              <a:gd name="connsiteX1712" fmla="*/ 647131 w 6991256"/>
              <a:gd name="connsiteY1712" fmla="*/ 2638779 h 4636940"/>
              <a:gd name="connsiteX1713" fmla="*/ 687657 w 6991256"/>
              <a:gd name="connsiteY1713" fmla="*/ 2645467 h 4636940"/>
              <a:gd name="connsiteX1714" fmla="*/ 679661 w 6991256"/>
              <a:gd name="connsiteY1714" fmla="*/ 2631874 h 4636940"/>
              <a:gd name="connsiteX1715" fmla="*/ 628874 w 6991256"/>
              <a:gd name="connsiteY1715" fmla="*/ 2612924 h 4636940"/>
              <a:gd name="connsiteX1716" fmla="*/ 587949 w 6991256"/>
              <a:gd name="connsiteY1716" fmla="*/ 2600374 h 4636940"/>
              <a:gd name="connsiteX1717" fmla="*/ 519234 w 6991256"/>
              <a:gd name="connsiteY1717" fmla="*/ 2569088 h 4636940"/>
              <a:gd name="connsiteX1718" fmla="*/ 529029 w 6991256"/>
              <a:gd name="connsiteY1718" fmla="*/ 2583149 h 4636940"/>
              <a:gd name="connsiteX1719" fmla="*/ 554155 w 6991256"/>
              <a:gd name="connsiteY1719" fmla="*/ 2597353 h 4636940"/>
              <a:gd name="connsiteX1720" fmla="*/ 517229 w 6991256"/>
              <a:gd name="connsiteY1720" fmla="*/ 2591600 h 4636940"/>
              <a:gd name="connsiteX1721" fmla="*/ 486237 w 6991256"/>
              <a:gd name="connsiteY1721" fmla="*/ 2577791 h 4636940"/>
              <a:gd name="connsiteX1722" fmla="*/ 497639 w 6991256"/>
              <a:gd name="connsiteY1722" fmla="*/ 2563479 h 4636940"/>
              <a:gd name="connsiteX1723" fmla="*/ 469312 w 6991256"/>
              <a:gd name="connsiteY1723" fmla="*/ 2554201 h 4636940"/>
              <a:gd name="connsiteX1724" fmla="*/ 372599 w 6991256"/>
              <a:gd name="connsiteY1724" fmla="*/ 2527159 h 4636940"/>
              <a:gd name="connsiteX1725" fmla="*/ 327211 w 6991256"/>
              <a:gd name="connsiteY1725" fmla="*/ 2509611 h 4636940"/>
              <a:gd name="connsiteX1726" fmla="*/ 377669 w 6991256"/>
              <a:gd name="connsiteY1726" fmla="*/ 2515041 h 4636940"/>
              <a:gd name="connsiteX1727" fmla="*/ 443925 w 6991256"/>
              <a:gd name="connsiteY1727" fmla="*/ 2518816 h 4636940"/>
              <a:gd name="connsiteX1728" fmla="*/ 504246 w 6991256"/>
              <a:gd name="connsiteY1728" fmla="*/ 2530647 h 4636940"/>
              <a:gd name="connsiteX1729" fmla="*/ 535376 w 6991256"/>
              <a:gd name="connsiteY1729" fmla="*/ 2529136 h 4636940"/>
              <a:gd name="connsiteX1730" fmla="*/ 528246 w 6991256"/>
              <a:gd name="connsiteY1730" fmla="*/ 2519607 h 4636940"/>
              <a:gd name="connsiteX1731" fmla="*/ 546242 w 6991256"/>
              <a:gd name="connsiteY1731" fmla="*/ 2524282 h 4636940"/>
              <a:gd name="connsiteX1732" fmla="*/ 561573 w 6991256"/>
              <a:gd name="connsiteY1732" fmla="*/ 2524425 h 4636940"/>
              <a:gd name="connsiteX1733" fmla="*/ 626826 w 6991256"/>
              <a:gd name="connsiteY1733" fmla="*/ 2539456 h 4636940"/>
              <a:gd name="connsiteX1734" fmla="*/ 641759 w 6991256"/>
              <a:gd name="connsiteY1734" fmla="*/ 2533738 h 4636940"/>
              <a:gd name="connsiteX1735" fmla="*/ 599104 w 6991256"/>
              <a:gd name="connsiteY1735" fmla="*/ 2513061 h 4636940"/>
              <a:gd name="connsiteX1736" fmla="*/ 549113 w 6991256"/>
              <a:gd name="connsiteY1736" fmla="*/ 2505834 h 4636940"/>
              <a:gd name="connsiteX1737" fmla="*/ 417672 w 6991256"/>
              <a:gd name="connsiteY1737" fmla="*/ 2479368 h 4636940"/>
              <a:gd name="connsiteX1738" fmla="*/ 452799 w 6991256"/>
              <a:gd name="connsiteY1738" fmla="*/ 2484653 h 4636940"/>
              <a:gd name="connsiteX1739" fmla="*/ 486593 w 6991256"/>
              <a:gd name="connsiteY1739" fmla="*/ 2487674 h 4636940"/>
              <a:gd name="connsiteX1740" fmla="*/ 482595 w 6991256"/>
              <a:gd name="connsiteY1740" fmla="*/ 2480878 h 4636940"/>
              <a:gd name="connsiteX1741" fmla="*/ 485796 w 6991256"/>
              <a:gd name="connsiteY1741" fmla="*/ 2475951 h 4636940"/>
              <a:gd name="connsiteX1742" fmla="*/ 504260 w 6991256"/>
              <a:gd name="connsiteY1742" fmla="*/ 2478828 h 4636940"/>
              <a:gd name="connsiteX1743" fmla="*/ 574582 w 6991256"/>
              <a:gd name="connsiteY1743" fmla="*/ 2481740 h 4636940"/>
              <a:gd name="connsiteX1744" fmla="*/ 582247 w 6991256"/>
              <a:gd name="connsiteY1744" fmla="*/ 2481812 h 4636940"/>
              <a:gd name="connsiteX1745" fmla="*/ 705294 w 6991256"/>
              <a:gd name="connsiteY1745" fmla="*/ 2488824 h 4636940"/>
              <a:gd name="connsiteX1746" fmla="*/ 749955 w 6991256"/>
              <a:gd name="connsiteY1746" fmla="*/ 2486989 h 4636940"/>
              <a:gd name="connsiteX1747" fmla="*/ 791882 w 6991256"/>
              <a:gd name="connsiteY1747" fmla="*/ 2488284 h 4636940"/>
              <a:gd name="connsiteX1748" fmla="*/ 748691 w 6991256"/>
              <a:gd name="connsiteY1748" fmla="*/ 2477064 h 4636940"/>
              <a:gd name="connsiteX1749" fmla="*/ 706764 w 6991256"/>
              <a:gd name="connsiteY1749" fmla="*/ 2475770 h 4636940"/>
              <a:gd name="connsiteX1750" fmla="*/ 682902 w 6991256"/>
              <a:gd name="connsiteY1750" fmla="*/ 2471491 h 4636940"/>
              <a:gd name="connsiteX1751" fmla="*/ 647308 w 6991256"/>
              <a:gd name="connsiteY1751" fmla="*/ 2468003 h 4636940"/>
              <a:gd name="connsiteX1752" fmla="*/ 639107 w 6991256"/>
              <a:gd name="connsiteY1752" fmla="*/ 2477388 h 4636940"/>
              <a:gd name="connsiteX1753" fmla="*/ 628310 w 6991256"/>
              <a:gd name="connsiteY1753" fmla="*/ 2474584 h 4636940"/>
              <a:gd name="connsiteX1754" fmla="*/ 605381 w 6991256"/>
              <a:gd name="connsiteY1754" fmla="*/ 2466708 h 4636940"/>
              <a:gd name="connsiteX1755" fmla="*/ 598114 w 6991256"/>
              <a:gd name="connsiteY1755" fmla="*/ 2472498 h 4636940"/>
              <a:gd name="connsiteX1756" fmla="*/ 574252 w 6991256"/>
              <a:gd name="connsiteY1756" fmla="*/ 2468219 h 4636940"/>
              <a:gd name="connsiteX1757" fmla="*/ 553989 w 6991256"/>
              <a:gd name="connsiteY1757" fmla="*/ 2464875 h 4636940"/>
              <a:gd name="connsiteX1758" fmla="*/ 527860 w 6991256"/>
              <a:gd name="connsiteY1758" fmla="*/ 2461926 h 4636940"/>
              <a:gd name="connsiteX1759" fmla="*/ 520731 w 6991256"/>
              <a:gd name="connsiteY1759" fmla="*/ 2452397 h 4636940"/>
              <a:gd name="connsiteX1760" fmla="*/ 535663 w 6991256"/>
              <a:gd name="connsiteY1760" fmla="*/ 2446679 h 4636940"/>
              <a:gd name="connsiteX1761" fmla="*/ 573991 w 6991256"/>
              <a:gd name="connsiteY1761" fmla="*/ 2447038 h 4636940"/>
              <a:gd name="connsiteX1762" fmla="*/ 612319 w 6991256"/>
              <a:gd name="connsiteY1762" fmla="*/ 2447398 h 4636940"/>
              <a:gd name="connsiteX1763" fmla="*/ 580393 w 6991256"/>
              <a:gd name="connsiteY1763" fmla="*/ 2437185 h 4636940"/>
              <a:gd name="connsiteX1764" fmla="*/ 489615 w 6991256"/>
              <a:gd name="connsiteY1764" fmla="*/ 2402088 h 4636940"/>
              <a:gd name="connsiteX1765" fmla="*/ 440091 w 6991256"/>
              <a:gd name="connsiteY1765" fmla="*/ 2393062 h 4636940"/>
              <a:gd name="connsiteX1766" fmla="*/ 407629 w 6991256"/>
              <a:gd name="connsiteY1766" fmla="*/ 2392307 h 4636940"/>
              <a:gd name="connsiteX1767" fmla="*/ 412630 w 6991256"/>
              <a:gd name="connsiteY1767" fmla="*/ 2387848 h 4636940"/>
              <a:gd name="connsiteX1768" fmla="*/ 405568 w 6991256"/>
              <a:gd name="connsiteY1768" fmla="*/ 2370659 h 4636940"/>
              <a:gd name="connsiteX1769" fmla="*/ 389440 w 6991256"/>
              <a:gd name="connsiteY1769" fmla="*/ 2358792 h 4636940"/>
              <a:gd name="connsiteX1770" fmla="*/ 400705 w 6991256"/>
              <a:gd name="connsiteY1770" fmla="*/ 2359799 h 4636940"/>
              <a:gd name="connsiteX1771" fmla="*/ 425433 w 6991256"/>
              <a:gd name="connsiteY1771" fmla="*/ 2368142 h 4636940"/>
              <a:gd name="connsiteX1772" fmla="*/ 444830 w 6991256"/>
              <a:gd name="connsiteY1772" fmla="*/ 2367422 h 4636940"/>
              <a:gd name="connsiteX1773" fmla="*/ 466824 w 6991256"/>
              <a:gd name="connsiteY1773" fmla="*/ 2378894 h 4636940"/>
              <a:gd name="connsiteX1774" fmla="*/ 467360 w 6991256"/>
              <a:gd name="connsiteY1774" fmla="*/ 2369436 h 4636940"/>
              <a:gd name="connsiteX1775" fmla="*/ 507020 w 6991256"/>
              <a:gd name="connsiteY1775" fmla="*/ 2372061 h 4636940"/>
              <a:gd name="connsiteX1776" fmla="*/ 534083 w 6991256"/>
              <a:gd name="connsiteY1776" fmla="*/ 2371413 h 4636940"/>
              <a:gd name="connsiteX1777" fmla="*/ 501291 w 6991256"/>
              <a:gd name="connsiteY1777" fmla="*/ 2357137 h 4636940"/>
              <a:gd name="connsiteX1778" fmla="*/ 476564 w 6991256"/>
              <a:gd name="connsiteY1778" fmla="*/ 2348795 h 4636940"/>
              <a:gd name="connsiteX1779" fmla="*/ 529220 w 6991256"/>
              <a:gd name="connsiteY1779" fmla="*/ 2360553 h 4636940"/>
              <a:gd name="connsiteX1780" fmla="*/ 680456 w 6991256"/>
              <a:gd name="connsiteY1780" fmla="*/ 2392162 h 4636940"/>
              <a:gd name="connsiteX1781" fmla="*/ 662597 w 6991256"/>
              <a:gd name="connsiteY1781" fmla="*/ 2372168 h 4636940"/>
              <a:gd name="connsiteX1782" fmla="*/ 624009 w 6991256"/>
              <a:gd name="connsiteY1782" fmla="*/ 2350628 h 4636940"/>
              <a:gd name="connsiteX1783" fmla="*/ 610614 w 6991256"/>
              <a:gd name="connsiteY1783" fmla="*/ 2335632 h 4636940"/>
              <a:gd name="connsiteX1784" fmla="*/ 591821 w 6991256"/>
              <a:gd name="connsiteY1784" fmla="*/ 2319234 h 4636940"/>
              <a:gd name="connsiteX1785" fmla="*/ 561558 w 6991256"/>
              <a:gd name="connsiteY1785" fmla="*/ 2324809 h 4636940"/>
              <a:gd name="connsiteX1786" fmla="*/ 558357 w 6991256"/>
              <a:gd name="connsiteY1786" fmla="*/ 2329735 h 4636940"/>
              <a:gd name="connsiteX1787" fmla="*/ 458911 w 6991256"/>
              <a:gd name="connsiteY1787" fmla="*/ 2305822 h 4636940"/>
              <a:gd name="connsiteX1788" fmla="*/ 436917 w 6991256"/>
              <a:gd name="connsiteY1788" fmla="*/ 2294351 h 4636940"/>
              <a:gd name="connsiteX1789" fmla="*/ 398795 w 6991256"/>
              <a:gd name="connsiteY1789" fmla="*/ 2271013 h 4636940"/>
              <a:gd name="connsiteX1790" fmla="*/ 408260 w 6991256"/>
              <a:gd name="connsiteY1790" fmla="*/ 2271552 h 4636940"/>
              <a:gd name="connsiteX1791" fmla="*/ 525634 w 6991256"/>
              <a:gd name="connsiteY1791" fmla="*/ 2307800 h 4636940"/>
              <a:gd name="connsiteX1792" fmla="*/ 522969 w 6991256"/>
              <a:gd name="connsiteY1792" fmla="*/ 2303268 h 4636940"/>
              <a:gd name="connsiteX1793" fmla="*/ 562368 w 6991256"/>
              <a:gd name="connsiteY1793" fmla="*/ 2284713 h 4636940"/>
              <a:gd name="connsiteX1794" fmla="*/ 577300 w 6991256"/>
              <a:gd name="connsiteY1794" fmla="*/ 2278995 h 4636940"/>
              <a:gd name="connsiteX1795" fmla="*/ 603100 w 6991256"/>
              <a:gd name="connsiteY1795" fmla="*/ 2268422 h 4636940"/>
              <a:gd name="connsiteX1796" fmla="*/ 613499 w 6991256"/>
              <a:gd name="connsiteY1796" fmla="*/ 2265366 h 4636940"/>
              <a:gd name="connsiteX1797" fmla="*/ 488721 w 6991256"/>
              <a:gd name="connsiteY1797" fmla="*/ 2250227 h 4636940"/>
              <a:gd name="connsiteX1798" fmla="*/ 472456 w 6991256"/>
              <a:gd name="connsiteY1798" fmla="*/ 2253679 h 4636940"/>
              <a:gd name="connsiteX1799" fmla="*/ 421929 w 6991256"/>
              <a:gd name="connsiteY1799" fmla="*/ 2255909 h 4636940"/>
              <a:gd name="connsiteX1800" fmla="*/ 344875 w 6991256"/>
              <a:gd name="connsiteY1800" fmla="*/ 2249329 h 4636940"/>
              <a:gd name="connsiteX1801" fmla="*/ 490328 w 6991256"/>
              <a:gd name="connsiteY1801" fmla="*/ 2221854 h 4636940"/>
              <a:gd name="connsiteX1802" fmla="*/ 543987 w 6991256"/>
              <a:gd name="connsiteY1802" fmla="*/ 2222357 h 4636940"/>
              <a:gd name="connsiteX1803" fmla="*/ 587713 w 6991256"/>
              <a:gd name="connsiteY1803" fmla="*/ 2224119 h 4636940"/>
              <a:gd name="connsiteX1804" fmla="*/ 622373 w 6991256"/>
              <a:gd name="connsiteY1804" fmla="*/ 2231203 h 4636940"/>
              <a:gd name="connsiteX1805" fmla="*/ 622908 w 6991256"/>
              <a:gd name="connsiteY1805" fmla="*/ 2221746 h 4636940"/>
              <a:gd name="connsiteX1806" fmla="*/ 612248 w 6991256"/>
              <a:gd name="connsiteY1806" fmla="*/ 2203621 h 4636940"/>
              <a:gd name="connsiteX1807" fmla="*/ 562326 w 6991256"/>
              <a:gd name="connsiteY1807" fmla="*/ 2188734 h 4636940"/>
              <a:gd name="connsiteX1808" fmla="*/ 505604 w 6991256"/>
              <a:gd name="connsiteY1808" fmla="*/ 2177838 h 4636940"/>
              <a:gd name="connsiteX1809" fmla="*/ 554262 w 6991256"/>
              <a:gd name="connsiteY1809" fmla="*/ 2182801 h 4636940"/>
              <a:gd name="connsiteX1810" fmla="*/ 604390 w 6991256"/>
              <a:gd name="connsiteY1810" fmla="*/ 2174709 h 4636940"/>
              <a:gd name="connsiteX1811" fmla="*/ 624323 w 6991256"/>
              <a:gd name="connsiteY1811" fmla="*/ 2164532 h 4636940"/>
              <a:gd name="connsiteX1812" fmla="*/ 656249 w 6991256"/>
              <a:gd name="connsiteY1812" fmla="*/ 2174745 h 4636940"/>
              <a:gd name="connsiteX1813" fmla="*/ 669382 w 6991256"/>
              <a:gd name="connsiteY1813" fmla="*/ 2168560 h 4636940"/>
              <a:gd name="connsiteX1814" fmla="*/ 638390 w 6991256"/>
              <a:gd name="connsiteY1814" fmla="*/ 2154751 h 4636940"/>
              <a:gd name="connsiteX1815" fmla="*/ 599664 w 6991256"/>
              <a:gd name="connsiteY1815" fmla="*/ 2148530 h 4636940"/>
              <a:gd name="connsiteX1816" fmla="*/ 598400 w 6991256"/>
              <a:gd name="connsiteY1816" fmla="*/ 2138605 h 4636940"/>
              <a:gd name="connsiteX1817" fmla="*/ 625930 w 6991256"/>
              <a:gd name="connsiteY1817" fmla="*/ 2136160 h 4636940"/>
              <a:gd name="connsiteX1818" fmla="*/ 612536 w 6991256"/>
              <a:gd name="connsiteY1818" fmla="*/ 2121164 h 4636940"/>
              <a:gd name="connsiteX1819" fmla="*/ 547145 w 6991256"/>
              <a:gd name="connsiteY1819" fmla="*/ 2121452 h 4636940"/>
              <a:gd name="connsiteX1820" fmla="*/ 539411 w 6991256"/>
              <a:gd name="connsiteY1820" fmla="*/ 2129040 h 4636940"/>
              <a:gd name="connsiteX1821" fmla="*/ 556941 w 6991256"/>
              <a:gd name="connsiteY1821" fmla="*/ 2135513 h 4636940"/>
              <a:gd name="connsiteX1822" fmla="*/ 578069 w 6991256"/>
              <a:gd name="connsiteY1822" fmla="*/ 2142920 h 4636940"/>
              <a:gd name="connsiteX1823" fmla="*/ 550140 w 6991256"/>
              <a:gd name="connsiteY1823" fmla="*/ 2139504 h 4636940"/>
              <a:gd name="connsiteX1824" fmla="*/ 503282 w 6991256"/>
              <a:gd name="connsiteY1824" fmla="*/ 2135009 h 4636940"/>
              <a:gd name="connsiteX1825" fmla="*/ 486151 w 6991256"/>
              <a:gd name="connsiteY1825" fmla="*/ 2134398 h 4636940"/>
              <a:gd name="connsiteX1826" fmla="*/ 502416 w 6991256"/>
              <a:gd name="connsiteY1826" fmla="*/ 2130946 h 4636940"/>
              <a:gd name="connsiteX1827" fmla="*/ 543615 w 6991256"/>
              <a:gd name="connsiteY1827" fmla="*/ 2112858 h 4636940"/>
              <a:gd name="connsiteX1828" fmla="*/ 521552 w 6991256"/>
              <a:gd name="connsiteY1828" fmla="*/ 2109046 h 4636940"/>
              <a:gd name="connsiteX1829" fmla="*/ 512953 w 6991256"/>
              <a:gd name="connsiteY1829" fmla="*/ 2112570 h 4636940"/>
              <a:gd name="connsiteX1830" fmla="*/ 512554 w 6991256"/>
              <a:gd name="connsiteY1830" fmla="*/ 2106709 h 4636940"/>
              <a:gd name="connsiteX1831" fmla="*/ 478361 w 6991256"/>
              <a:gd name="connsiteY1831" fmla="*/ 2097827 h 4636940"/>
              <a:gd name="connsiteX1832" fmla="*/ 460365 w 6991256"/>
              <a:gd name="connsiteY1832" fmla="*/ 2093152 h 4636940"/>
              <a:gd name="connsiteX1833" fmla="*/ 548217 w 6991256"/>
              <a:gd name="connsiteY1833" fmla="*/ 2102537 h 4636940"/>
              <a:gd name="connsiteX1834" fmla="*/ 635670 w 6991256"/>
              <a:gd name="connsiteY1834" fmla="*/ 2106061 h 4636940"/>
              <a:gd name="connsiteX1835" fmla="*/ 646069 w 6991256"/>
              <a:gd name="connsiteY1835" fmla="*/ 2103004 h 4636940"/>
              <a:gd name="connsiteX1836" fmla="*/ 654202 w 6991256"/>
              <a:gd name="connsiteY1836" fmla="*/ 2101278 h 4636940"/>
              <a:gd name="connsiteX1837" fmla="*/ 663735 w 6991256"/>
              <a:gd name="connsiteY1837" fmla="*/ 2094157 h 4636940"/>
              <a:gd name="connsiteX1838" fmla="*/ 657471 w 6991256"/>
              <a:gd name="connsiteY1838" fmla="*/ 2088691 h 4636940"/>
              <a:gd name="connsiteX1839" fmla="*/ 499764 w 6991256"/>
              <a:gd name="connsiteY1839" fmla="*/ 2074596 h 4636940"/>
              <a:gd name="connsiteX1840" fmla="*/ 350245 w 6991256"/>
              <a:gd name="connsiteY1840" fmla="*/ 2102934 h 4636940"/>
              <a:gd name="connsiteX1841" fmla="*/ 322647 w 6991256"/>
              <a:gd name="connsiteY1841" fmla="*/ 2113039 h 4636940"/>
              <a:gd name="connsiteX1842" fmla="*/ 192525 w 6991256"/>
              <a:gd name="connsiteY1842" fmla="*/ 2140657 h 4636940"/>
              <a:gd name="connsiteX1843" fmla="*/ 172661 w 6991256"/>
              <a:gd name="connsiteY1843" fmla="*/ 2143174 h 4636940"/>
              <a:gd name="connsiteX1844" fmla="*/ 215192 w 6991256"/>
              <a:gd name="connsiteY1844" fmla="*/ 2127352 h 4636940"/>
              <a:gd name="connsiteX1845" fmla="*/ 273054 w 6991256"/>
              <a:gd name="connsiteY1845" fmla="*/ 2111673 h 4636940"/>
              <a:gd name="connsiteX1846" fmla="*/ 292919 w 6991256"/>
              <a:gd name="connsiteY1846" fmla="*/ 2109155 h 4636940"/>
              <a:gd name="connsiteX1847" fmla="*/ 338719 w 6991256"/>
              <a:gd name="connsiteY1847" fmla="*/ 2080746 h 4636940"/>
              <a:gd name="connsiteX1848" fmla="*/ 421048 w 6991256"/>
              <a:gd name="connsiteY1848" fmla="*/ 2052229 h 4636940"/>
              <a:gd name="connsiteX1849" fmla="*/ 435514 w 6991256"/>
              <a:gd name="connsiteY1849" fmla="*/ 2048309 h 4636940"/>
              <a:gd name="connsiteX1850" fmla="*/ 510177 w 6991256"/>
              <a:gd name="connsiteY1850" fmla="*/ 2019720 h 4636940"/>
              <a:gd name="connsiteX1851" fmla="*/ 526511 w 6991256"/>
              <a:gd name="connsiteY1851" fmla="*/ 2008608 h 4636940"/>
              <a:gd name="connsiteX1852" fmla="*/ 550441 w 6991256"/>
              <a:gd name="connsiteY1852" fmla="*/ 2005228 h 4636940"/>
              <a:gd name="connsiteX1853" fmla="*/ 593302 w 6991256"/>
              <a:gd name="connsiteY1853" fmla="*/ 2002926 h 4636940"/>
              <a:gd name="connsiteX1854" fmla="*/ 611835 w 6991256"/>
              <a:gd name="connsiteY1854" fmla="*/ 1998143 h 4636940"/>
              <a:gd name="connsiteX1855" fmla="*/ 595171 w 6991256"/>
              <a:gd name="connsiteY1855" fmla="*/ 1995734 h 4636940"/>
              <a:gd name="connsiteX1856" fmla="*/ 579373 w 6991256"/>
              <a:gd name="connsiteY1856" fmla="*/ 1997388 h 4636940"/>
              <a:gd name="connsiteX1857" fmla="*/ 559508 w 6991256"/>
              <a:gd name="connsiteY1857" fmla="*/ 1999906 h 4636940"/>
              <a:gd name="connsiteX1858" fmla="*/ 546045 w 6991256"/>
              <a:gd name="connsiteY1858" fmla="*/ 1992570 h 4636940"/>
              <a:gd name="connsiteX1859" fmla="*/ 528983 w 6991256"/>
              <a:gd name="connsiteY1859" fmla="*/ 1984299 h 4636940"/>
              <a:gd name="connsiteX1860" fmla="*/ 520384 w 6991256"/>
              <a:gd name="connsiteY1860" fmla="*/ 1987823 h 4636940"/>
              <a:gd name="connsiteX1861" fmla="*/ 515383 w 6991256"/>
              <a:gd name="connsiteY1861" fmla="*/ 1992282 h 4636940"/>
              <a:gd name="connsiteX1862" fmla="*/ 481520 w 6991256"/>
              <a:gd name="connsiteY1862" fmla="*/ 1996921 h 4636940"/>
              <a:gd name="connsiteX1863" fmla="*/ 462988 w 6991256"/>
              <a:gd name="connsiteY1863" fmla="*/ 2001704 h 4636940"/>
              <a:gd name="connsiteX1864" fmla="*/ 425925 w 6991256"/>
              <a:gd name="connsiteY1864" fmla="*/ 2011270 h 4636940"/>
              <a:gd name="connsiteX1865" fmla="*/ 364065 w 6991256"/>
              <a:gd name="connsiteY1865" fmla="*/ 2020153 h 4636940"/>
              <a:gd name="connsiteX1866" fmla="*/ 372664 w 6991256"/>
              <a:gd name="connsiteY1866" fmla="*/ 2016628 h 4636940"/>
              <a:gd name="connsiteX1867" fmla="*/ 407928 w 6991256"/>
              <a:gd name="connsiteY1867" fmla="*/ 2006595 h 4636940"/>
              <a:gd name="connsiteX1868" fmla="*/ 428329 w 6991256"/>
              <a:gd name="connsiteY1868" fmla="*/ 1994620 h 4636940"/>
              <a:gd name="connsiteX1869" fmla="*/ 408931 w 6991256"/>
              <a:gd name="connsiteY1869" fmla="*/ 1995339 h 4636940"/>
              <a:gd name="connsiteX1870" fmla="*/ 387336 w 6991256"/>
              <a:gd name="connsiteY1870" fmla="*/ 1989730 h 4636940"/>
              <a:gd name="connsiteX1871" fmla="*/ 354407 w 6991256"/>
              <a:gd name="connsiteY1871" fmla="*/ 1990773 h 4636940"/>
              <a:gd name="connsiteX1872" fmla="*/ 329075 w 6991256"/>
              <a:gd name="connsiteY1872" fmla="*/ 1999547 h 4636940"/>
              <a:gd name="connsiteX1873" fmla="*/ 311944 w 6991256"/>
              <a:gd name="connsiteY1873" fmla="*/ 1998936 h 4636940"/>
              <a:gd name="connsiteX1874" fmla="*/ 313346 w 6991256"/>
              <a:gd name="connsiteY1874" fmla="*/ 1993542 h 4636940"/>
              <a:gd name="connsiteX1875" fmla="*/ 319747 w 6991256"/>
              <a:gd name="connsiteY1875" fmla="*/ 1983689 h 4636940"/>
              <a:gd name="connsiteX1876" fmla="*/ 282148 w 6991256"/>
              <a:gd name="connsiteY1876" fmla="*/ 2002712 h 4636940"/>
              <a:gd name="connsiteX1877" fmla="*/ 247749 w 6991256"/>
              <a:gd name="connsiteY1877" fmla="*/ 2016809 h 4636940"/>
              <a:gd name="connsiteX1878" fmla="*/ 201948 w 6991256"/>
              <a:gd name="connsiteY1878" fmla="*/ 2045218 h 4636940"/>
              <a:gd name="connsiteX1879" fmla="*/ 186480 w 6991256"/>
              <a:gd name="connsiteY1879" fmla="*/ 2060393 h 4636940"/>
              <a:gd name="connsiteX1880" fmla="*/ 194887 w 6991256"/>
              <a:gd name="connsiteY1880" fmla="*/ 2028029 h 4636940"/>
              <a:gd name="connsiteX1881" fmla="*/ 186356 w 6991256"/>
              <a:gd name="connsiteY1881" fmla="*/ 2023893 h 4636940"/>
              <a:gd name="connsiteX1882" fmla="*/ 173223 w 6991256"/>
              <a:gd name="connsiteY1882" fmla="*/ 2030079 h 4636940"/>
              <a:gd name="connsiteX1883" fmla="*/ 196494 w 6991256"/>
              <a:gd name="connsiteY1883" fmla="*/ 1999656 h 4636940"/>
              <a:gd name="connsiteX1884" fmla="*/ 206495 w 6991256"/>
              <a:gd name="connsiteY1884" fmla="*/ 1990738 h 4636940"/>
              <a:gd name="connsiteX1885" fmla="*/ 268163 w 6991256"/>
              <a:gd name="connsiteY1885" fmla="*/ 1953015 h 4636940"/>
              <a:gd name="connsiteX1886" fmla="*/ 271363 w 6991256"/>
              <a:gd name="connsiteY1886" fmla="*/ 1948088 h 4636940"/>
              <a:gd name="connsiteX1887" fmla="*/ 304429 w 6991256"/>
              <a:gd name="connsiteY1887" fmla="*/ 1931726 h 4636940"/>
              <a:gd name="connsiteX1888" fmla="*/ 348898 w 6991256"/>
              <a:gd name="connsiteY1888" fmla="*/ 1901052 h 4636940"/>
              <a:gd name="connsiteX1889" fmla="*/ 358033 w 6991256"/>
              <a:gd name="connsiteY1889" fmla="*/ 1888070 h 4636940"/>
              <a:gd name="connsiteX1890" fmla="*/ 362635 w 6991256"/>
              <a:gd name="connsiteY1890" fmla="*/ 1877749 h 4636940"/>
              <a:gd name="connsiteX1891" fmla="*/ 255441 w 6991256"/>
              <a:gd name="connsiteY1891" fmla="*/ 1913243 h 4636940"/>
              <a:gd name="connsiteX1892" fmla="*/ 238709 w 6991256"/>
              <a:gd name="connsiteY1892" fmla="*/ 1918493 h 4636940"/>
              <a:gd name="connsiteX1893" fmla="*/ 244644 w 6991256"/>
              <a:gd name="connsiteY1893" fmla="*/ 1910438 h 4636940"/>
              <a:gd name="connsiteX1894" fmla="*/ 241580 w 6991256"/>
              <a:gd name="connsiteY1894" fmla="*/ 1900045 h 4636940"/>
              <a:gd name="connsiteX1895" fmla="*/ 180847 w 6991256"/>
              <a:gd name="connsiteY1895" fmla="*/ 1934172 h 4636940"/>
              <a:gd name="connsiteX1896" fmla="*/ 164513 w 6991256"/>
              <a:gd name="connsiteY1896" fmla="*/ 1945284 h 4636940"/>
              <a:gd name="connsiteX1897" fmla="*/ 144181 w 6991256"/>
              <a:gd name="connsiteY1897" fmla="*/ 1949599 h 4636940"/>
              <a:gd name="connsiteX1898" fmla="*/ 147382 w 6991256"/>
              <a:gd name="connsiteY1898" fmla="*/ 1944673 h 4636940"/>
              <a:gd name="connsiteX1899" fmla="*/ 164581 w 6991256"/>
              <a:gd name="connsiteY1899" fmla="*/ 1937624 h 4636940"/>
              <a:gd name="connsiteX1900" fmla="*/ 157850 w 6991256"/>
              <a:gd name="connsiteY1900" fmla="*/ 1933956 h 4636940"/>
              <a:gd name="connsiteX1901" fmla="*/ 114852 w 6991256"/>
              <a:gd name="connsiteY1901" fmla="*/ 1951577 h 4636940"/>
              <a:gd name="connsiteX1902" fmla="*/ 100455 w 6991256"/>
              <a:gd name="connsiteY1902" fmla="*/ 1947838 h 4636940"/>
              <a:gd name="connsiteX1903" fmla="*/ 132655 w 6991256"/>
              <a:gd name="connsiteY1903" fmla="*/ 1927412 h 4636940"/>
              <a:gd name="connsiteX1904" fmla="*/ 154388 w 6991256"/>
              <a:gd name="connsiteY1904" fmla="*/ 1917702 h 4636940"/>
              <a:gd name="connsiteX1905" fmla="*/ 181520 w 6991256"/>
              <a:gd name="connsiteY1905" fmla="*/ 1909395 h 4636940"/>
              <a:gd name="connsiteX1906" fmla="*/ 208651 w 6991256"/>
              <a:gd name="connsiteY1906" fmla="*/ 1901088 h 4636940"/>
              <a:gd name="connsiteX1907" fmla="*/ 232184 w 6991256"/>
              <a:gd name="connsiteY1907" fmla="*/ 1891846 h 4636940"/>
              <a:gd name="connsiteX1908" fmla="*/ 241319 w 6991256"/>
              <a:gd name="connsiteY1908" fmla="*/ 1878864 h 4636940"/>
              <a:gd name="connsiteX1909" fmla="*/ 248188 w 6991256"/>
              <a:gd name="connsiteY1909" fmla="*/ 1867213 h 4636940"/>
              <a:gd name="connsiteX1910" fmla="*/ 258655 w 6991256"/>
              <a:gd name="connsiteY1910" fmla="*/ 1856497 h 4636940"/>
              <a:gd name="connsiteX1911" fmla="*/ 252322 w 6991256"/>
              <a:gd name="connsiteY1911" fmla="*/ 1858690 h 4636940"/>
              <a:gd name="connsiteX1912" fmla="*/ 232389 w 6991256"/>
              <a:gd name="connsiteY1912" fmla="*/ 1868868 h 4636940"/>
              <a:gd name="connsiteX1913" fmla="*/ 213926 w 6991256"/>
              <a:gd name="connsiteY1913" fmla="*/ 1865991 h 4636940"/>
              <a:gd name="connsiteX1914" fmla="*/ 223927 w 6991256"/>
              <a:gd name="connsiteY1914" fmla="*/ 1857073 h 4636940"/>
              <a:gd name="connsiteX1915" fmla="*/ 230796 w 6991256"/>
              <a:gd name="connsiteY1915" fmla="*/ 1845421 h 4636940"/>
              <a:gd name="connsiteX1916" fmla="*/ 254864 w 6991256"/>
              <a:gd name="connsiteY1916" fmla="*/ 1826722 h 4636940"/>
              <a:gd name="connsiteX1917" fmla="*/ 253394 w 6991256"/>
              <a:gd name="connsiteY1917" fmla="*/ 1839775 h 4636940"/>
              <a:gd name="connsiteX1918" fmla="*/ 255193 w 6991256"/>
              <a:gd name="connsiteY1918" fmla="*/ 1840243 h 4636940"/>
              <a:gd name="connsiteX1919" fmla="*/ 265194 w 6991256"/>
              <a:gd name="connsiteY1919" fmla="*/ 1831325 h 4636940"/>
              <a:gd name="connsiteX1920" fmla="*/ 277929 w 6991256"/>
              <a:gd name="connsiteY1920" fmla="*/ 1819278 h 4636940"/>
              <a:gd name="connsiteX1921" fmla="*/ 291598 w 6991256"/>
              <a:gd name="connsiteY1921" fmla="*/ 1803635 h 4636940"/>
              <a:gd name="connsiteX1922" fmla="*/ 304332 w 6991256"/>
              <a:gd name="connsiteY1922" fmla="*/ 1791588 h 4636940"/>
              <a:gd name="connsiteX1923" fmla="*/ 299400 w 6991256"/>
              <a:gd name="connsiteY1923" fmla="*/ 1788388 h 4636940"/>
              <a:gd name="connsiteX1924" fmla="*/ 272805 w 6991256"/>
              <a:gd name="connsiteY1924" fmla="*/ 1787237 h 4636940"/>
              <a:gd name="connsiteX1925" fmla="*/ 226743 w 6991256"/>
              <a:gd name="connsiteY1925" fmla="*/ 1794465 h 4636940"/>
              <a:gd name="connsiteX1926" fmla="*/ 143947 w 6991256"/>
              <a:gd name="connsiteY1926" fmla="*/ 1824780 h 4636940"/>
              <a:gd name="connsiteX1927" fmla="*/ 255742 w 6991256"/>
              <a:gd name="connsiteY1927" fmla="*/ 1778966 h 4636940"/>
              <a:gd name="connsiteX1928" fmla="*/ 260413 w 6991256"/>
              <a:gd name="connsiteY1928" fmla="*/ 1760986 h 4636940"/>
              <a:gd name="connsiteX1929" fmla="*/ 266815 w 6991256"/>
              <a:gd name="connsiteY1929" fmla="*/ 1751133 h 4636940"/>
              <a:gd name="connsiteX1930" fmla="*/ 274618 w 6991256"/>
              <a:gd name="connsiteY1930" fmla="*/ 1735885 h 4636940"/>
              <a:gd name="connsiteX1931" fmla="*/ 267419 w 6991256"/>
              <a:gd name="connsiteY1931" fmla="*/ 1734016 h 4636940"/>
              <a:gd name="connsiteX1932" fmla="*/ 224283 w 6991256"/>
              <a:gd name="connsiteY1932" fmla="*/ 1766955 h 4636940"/>
              <a:gd name="connsiteX1933" fmla="*/ 225218 w 6991256"/>
              <a:gd name="connsiteY1933" fmla="*/ 1763359 h 4636940"/>
              <a:gd name="connsiteX1934" fmla="*/ 224421 w 6991256"/>
              <a:gd name="connsiteY1934" fmla="*/ 1751636 h 4636940"/>
              <a:gd name="connsiteX1935" fmla="*/ 171957 w 6991256"/>
              <a:gd name="connsiteY1935" fmla="*/ 1768718 h 4636940"/>
              <a:gd name="connsiteX1936" fmla="*/ 151626 w 6991256"/>
              <a:gd name="connsiteY1936" fmla="*/ 1773033 h 4636940"/>
              <a:gd name="connsiteX1937" fmla="*/ 73762 w 6991256"/>
              <a:gd name="connsiteY1937" fmla="*/ 1806549 h 4636940"/>
              <a:gd name="connsiteX1938" fmla="*/ 39432 w 6991256"/>
              <a:gd name="connsiteY1938" fmla="*/ 1812986 h 4636940"/>
              <a:gd name="connsiteX1939" fmla="*/ 49501 w 6991256"/>
              <a:gd name="connsiteY1939" fmla="*/ 1796408 h 4636940"/>
              <a:gd name="connsiteX1940" fmla="*/ 52578 w 6991256"/>
              <a:gd name="connsiteY1940" fmla="*/ 1754982 h 4636940"/>
              <a:gd name="connsiteX1941" fmla="*/ 30447 w 6991256"/>
              <a:gd name="connsiteY1941" fmla="*/ 1758830 h 4636940"/>
              <a:gd name="connsiteX1942" fmla="*/ 2917 w 6991256"/>
              <a:gd name="connsiteY1942" fmla="*/ 1761275 h 4636940"/>
              <a:gd name="connsiteX1943" fmla="*/ 12121 w 6991256"/>
              <a:gd name="connsiteY1943" fmla="*/ 1740634 h 4636940"/>
              <a:gd name="connsiteX1944" fmla="*/ 25460 w 6991256"/>
              <a:gd name="connsiteY1944" fmla="*/ 1711470 h 4636940"/>
              <a:gd name="connsiteX1945" fmla="*/ 44142 w 6991256"/>
              <a:gd name="connsiteY1945" fmla="*/ 1639549 h 4636940"/>
              <a:gd name="connsiteX1946" fmla="*/ 105617 w 6991256"/>
              <a:gd name="connsiteY1946" fmla="*/ 1572986 h 4636940"/>
              <a:gd name="connsiteX1947" fmla="*/ 117486 w 6991256"/>
              <a:gd name="connsiteY1947" fmla="*/ 1556875 h 4636940"/>
              <a:gd name="connsiteX1948" fmla="*/ 227757 w 6991256"/>
              <a:gd name="connsiteY1948" fmla="*/ 1479955 h 4636940"/>
              <a:gd name="connsiteX1949" fmla="*/ 243624 w 6991256"/>
              <a:gd name="connsiteY1949" fmla="*/ 1470641 h 4636940"/>
              <a:gd name="connsiteX1950" fmla="*/ 364555 w 6991256"/>
              <a:gd name="connsiteY1950" fmla="*/ 1411845 h 4636940"/>
              <a:gd name="connsiteX1951" fmla="*/ 453821 w 6991256"/>
              <a:gd name="connsiteY1951" fmla="*/ 1364017 h 4636940"/>
              <a:gd name="connsiteX1952" fmla="*/ 483288 w 6991256"/>
              <a:gd name="connsiteY1952" fmla="*/ 1346720 h 4636940"/>
              <a:gd name="connsiteX1953" fmla="*/ 495953 w 6991256"/>
              <a:gd name="connsiteY1953" fmla="*/ 1342333 h 4636940"/>
              <a:gd name="connsiteX1954" fmla="*/ 542015 w 6991256"/>
              <a:gd name="connsiteY1954" fmla="*/ 1335104 h 4636940"/>
              <a:gd name="connsiteX1955" fmla="*/ 563817 w 6991256"/>
              <a:gd name="connsiteY1955" fmla="*/ 1317735 h 4636940"/>
              <a:gd name="connsiteX1956" fmla="*/ 512095 w 6991256"/>
              <a:gd name="connsiteY1956" fmla="*/ 1302381 h 4636940"/>
              <a:gd name="connsiteX1957" fmla="*/ 482971 w 6991256"/>
              <a:gd name="connsiteY1957" fmla="*/ 1281380 h 4636940"/>
              <a:gd name="connsiteX1958" fmla="*/ 550024 w 6991256"/>
              <a:gd name="connsiteY1958" fmla="*/ 1296878 h 4636940"/>
              <a:gd name="connsiteX1959" fmla="*/ 636941 w 6991256"/>
              <a:gd name="connsiteY1959" fmla="*/ 1309860 h 4636940"/>
              <a:gd name="connsiteX1960" fmla="*/ 721331 w 6991256"/>
              <a:gd name="connsiteY1960" fmla="*/ 1302991 h 4636940"/>
              <a:gd name="connsiteX1961" fmla="*/ 761060 w 6991256"/>
              <a:gd name="connsiteY1961" fmla="*/ 1297956 h 4636940"/>
              <a:gd name="connsiteX1962" fmla="*/ 747199 w 6991256"/>
              <a:gd name="connsiteY1962" fmla="*/ 1284758 h 4636940"/>
              <a:gd name="connsiteX1963" fmla="*/ 714544 w 6991256"/>
              <a:gd name="connsiteY1963" fmla="*/ 1255163 h 4636940"/>
              <a:gd name="connsiteX1964" fmla="*/ 745935 w 6991256"/>
              <a:gd name="connsiteY1964" fmla="*/ 1274833 h 4636940"/>
              <a:gd name="connsiteX1965" fmla="*/ 775059 w 6991256"/>
              <a:gd name="connsiteY1965" fmla="*/ 1295834 h 4636940"/>
              <a:gd name="connsiteX1966" fmla="*/ 824651 w 6991256"/>
              <a:gd name="connsiteY1966" fmla="*/ 1297200 h 4636940"/>
              <a:gd name="connsiteX1967" fmla="*/ 871578 w 6991256"/>
              <a:gd name="connsiteY1967" fmla="*/ 1294036 h 4636940"/>
              <a:gd name="connsiteX1968" fmla="*/ 794730 w 6991256"/>
              <a:gd name="connsiteY1968" fmla="*/ 1264476 h 4636940"/>
              <a:gd name="connsiteX1969" fmla="*/ 775072 w 6991256"/>
              <a:gd name="connsiteY1969" fmla="*/ 1244015 h 4636940"/>
              <a:gd name="connsiteX1970" fmla="*/ 784138 w 6991256"/>
              <a:gd name="connsiteY1970" fmla="*/ 1238693 h 4636940"/>
              <a:gd name="connsiteX1971" fmla="*/ 782943 w 6991256"/>
              <a:gd name="connsiteY1971" fmla="*/ 1221108 h 4636940"/>
              <a:gd name="connsiteX1972" fmla="*/ 734285 w 6991256"/>
              <a:gd name="connsiteY1972" fmla="*/ 1216146 h 4636940"/>
              <a:gd name="connsiteX1973" fmla="*/ 671765 w 6991256"/>
              <a:gd name="connsiteY1973" fmla="*/ 1197986 h 4636940"/>
              <a:gd name="connsiteX1974" fmla="*/ 715094 w 6991256"/>
              <a:gd name="connsiteY1974" fmla="*/ 1193886 h 4636940"/>
              <a:gd name="connsiteX1975" fmla="*/ 770552 w 6991256"/>
              <a:gd name="connsiteY1975" fmla="*/ 1194857 h 4636940"/>
              <a:gd name="connsiteX1976" fmla="*/ 830942 w 6991256"/>
              <a:gd name="connsiteY1976" fmla="*/ 1199028 h 4636940"/>
              <a:gd name="connsiteX1977" fmla="*/ 873803 w 6991256"/>
              <a:gd name="connsiteY1977" fmla="*/ 1196726 h 4636940"/>
              <a:gd name="connsiteX1978" fmla="*/ 903600 w 6991256"/>
              <a:gd name="connsiteY1978" fmla="*/ 1192950 h 4636940"/>
              <a:gd name="connsiteX1979" fmla="*/ 906938 w 6991256"/>
              <a:gd name="connsiteY1979" fmla="*/ 1172705 h 4636940"/>
              <a:gd name="connsiteX1980" fmla="*/ 857950 w 6991256"/>
              <a:gd name="connsiteY1980" fmla="*/ 1154221 h 4636940"/>
              <a:gd name="connsiteX1981" fmla="*/ 819155 w 6991256"/>
              <a:gd name="connsiteY1981" fmla="*/ 1155660 h 4636940"/>
              <a:gd name="connsiteX1982" fmla="*/ 802958 w 6991256"/>
              <a:gd name="connsiteY1982" fmla="*/ 1151453 h 4636940"/>
              <a:gd name="connsiteX1983" fmla="*/ 777832 w 6991256"/>
              <a:gd name="connsiteY1983" fmla="*/ 1137248 h 4636940"/>
              <a:gd name="connsiteX1984" fmla="*/ 766169 w 6991256"/>
              <a:gd name="connsiteY1984" fmla="*/ 1130380 h 4636940"/>
              <a:gd name="connsiteX1985" fmla="*/ 781500 w 6991256"/>
              <a:gd name="connsiteY1985" fmla="*/ 1130524 h 4636940"/>
              <a:gd name="connsiteX1986" fmla="*/ 795031 w 6991256"/>
              <a:gd name="connsiteY1986" fmla="*/ 1130200 h 4636940"/>
              <a:gd name="connsiteX1987" fmla="*/ 836491 w 6991256"/>
              <a:gd name="connsiteY1987" fmla="*/ 1133292 h 4636940"/>
              <a:gd name="connsiteX1988" fmla="*/ 868486 w 6991256"/>
              <a:gd name="connsiteY1988" fmla="*/ 1135845 h 4636940"/>
              <a:gd name="connsiteX1989" fmla="*/ 831161 w 6991256"/>
              <a:gd name="connsiteY1989" fmla="*/ 1124230 h 4636940"/>
              <a:gd name="connsiteX1990" fmla="*/ 813632 w 6991256"/>
              <a:gd name="connsiteY1990" fmla="*/ 1117758 h 4636940"/>
              <a:gd name="connsiteX1991" fmla="*/ 790374 w 6991256"/>
              <a:gd name="connsiteY1991" fmla="*/ 1096361 h 4636940"/>
              <a:gd name="connsiteX1992" fmla="*/ 811104 w 6991256"/>
              <a:gd name="connsiteY1992" fmla="*/ 1097907 h 4636940"/>
              <a:gd name="connsiteX1993" fmla="*/ 821504 w 6991256"/>
              <a:gd name="connsiteY1993" fmla="*/ 1094851 h 4636940"/>
              <a:gd name="connsiteX1994" fmla="*/ 821572 w 6991256"/>
              <a:gd name="connsiteY1994" fmla="*/ 1087191 h 4636940"/>
              <a:gd name="connsiteX1995" fmla="*/ 832700 w 6991256"/>
              <a:gd name="connsiteY1995" fmla="*/ 1103517 h 4636940"/>
              <a:gd name="connsiteX1996" fmla="*/ 851960 w 6991256"/>
              <a:gd name="connsiteY1996" fmla="*/ 1118117 h 4636940"/>
              <a:gd name="connsiteX1997" fmla="*/ 861823 w 6991256"/>
              <a:gd name="connsiteY1997" fmla="*/ 1124518 h 4636940"/>
              <a:gd name="connsiteX1998" fmla="*/ 905880 w 6991256"/>
              <a:gd name="connsiteY1998" fmla="*/ 1139801 h 4636940"/>
              <a:gd name="connsiteX1999" fmla="*/ 987261 w 6991256"/>
              <a:gd name="connsiteY1999" fmla="*/ 1166698 h 4636940"/>
              <a:gd name="connsiteX2000" fmla="*/ 982727 w 6991256"/>
              <a:gd name="connsiteY2000" fmla="*/ 1169360 h 4636940"/>
              <a:gd name="connsiteX2001" fmla="*/ 1000325 w 6991256"/>
              <a:gd name="connsiteY2001" fmla="*/ 1168173 h 4636940"/>
              <a:gd name="connsiteX2002" fmla="*/ 1038516 w 6991256"/>
              <a:gd name="connsiteY2002" fmla="*/ 1183852 h 4636940"/>
              <a:gd name="connsiteX2003" fmla="*/ 1049245 w 6991256"/>
              <a:gd name="connsiteY2003" fmla="*/ 1194316 h 4636940"/>
              <a:gd name="connsiteX2004" fmla="*/ 1059314 w 6991256"/>
              <a:gd name="connsiteY2004" fmla="*/ 1177738 h 4636940"/>
              <a:gd name="connsiteX2005" fmla="*/ 1067117 w 6991256"/>
              <a:gd name="connsiteY2005" fmla="*/ 1162491 h 4636940"/>
              <a:gd name="connsiteX2006" fmla="*/ 1077984 w 6991256"/>
              <a:gd name="connsiteY2006" fmla="*/ 1157636 h 4636940"/>
              <a:gd name="connsiteX2007" fmla="*/ 960541 w 6991256"/>
              <a:gd name="connsiteY2007" fmla="*/ 1129048 h 4636940"/>
              <a:gd name="connsiteX2008" fmla="*/ 940347 w 6991256"/>
              <a:gd name="connsiteY2008" fmla="*/ 1118045 h 4636940"/>
              <a:gd name="connsiteX2009" fmla="*/ 903558 w 6991256"/>
              <a:gd name="connsiteY2009" fmla="*/ 1096972 h 4636940"/>
              <a:gd name="connsiteX2010" fmla="*/ 853237 w 6991256"/>
              <a:gd name="connsiteY2010" fmla="*/ 1076223 h 4636940"/>
              <a:gd name="connsiteX2011" fmla="*/ 823110 w 6991256"/>
              <a:gd name="connsiteY2011" fmla="*/ 1066478 h 4636940"/>
              <a:gd name="connsiteX2012" fmla="*/ 806048 w 6991256"/>
              <a:gd name="connsiteY2012" fmla="*/ 1058207 h 4636940"/>
              <a:gd name="connsiteX2013" fmla="*/ 796652 w 6991256"/>
              <a:gd name="connsiteY2013" fmla="*/ 1050008 h 4636940"/>
              <a:gd name="connsiteX2014" fmla="*/ 867304 w 6991256"/>
              <a:gd name="connsiteY2014" fmla="*/ 1066442 h 4636940"/>
              <a:gd name="connsiteX2015" fmla="*/ 987013 w 6991256"/>
              <a:gd name="connsiteY2015" fmla="*/ 1093699 h 4636940"/>
              <a:gd name="connsiteX2016" fmla="*/ 1074796 w 6991256"/>
              <a:gd name="connsiteY2016" fmla="*/ 1110744 h 4636940"/>
              <a:gd name="connsiteX2017" fmla="*/ 1073999 w 6991256"/>
              <a:gd name="connsiteY2017" fmla="*/ 1099021 h 4636940"/>
              <a:gd name="connsiteX2018" fmla="*/ 987755 w 6991256"/>
              <a:gd name="connsiteY2018" fmla="*/ 1061262 h 4636940"/>
              <a:gd name="connsiteX2019" fmla="*/ 683276 w 6991256"/>
              <a:gd name="connsiteY2019" fmla="*/ 1020557 h 4636940"/>
              <a:gd name="connsiteX2020" fmla="*/ 665348 w 6991256"/>
              <a:gd name="connsiteY2020" fmla="*/ 1008223 h 4636940"/>
              <a:gd name="connsiteX2021" fmla="*/ 654688 w 6991256"/>
              <a:gd name="connsiteY2021" fmla="*/ 990099 h 4636940"/>
              <a:gd name="connsiteX2022" fmla="*/ 618627 w 6991256"/>
              <a:gd name="connsiteY2022" fmla="*/ 988409 h 4636940"/>
              <a:gd name="connsiteX2023" fmla="*/ 539238 w 6991256"/>
              <a:gd name="connsiteY2023" fmla="*/ 990819 h 4636940"/>
              <a:gd name="connsiteX2024" fmla="*/ 487846 w 6991256"/>
              <a:gd name="connsiteY2024" fmla="*/ 988985 h 4636940"/>
              <a:gd name="connsiteX2025" fmla="*/ 505045 w 6991256"/>
              <a:gd name="connsiteY2025" fmla="*/ 981937 h 4636940"/>
              <a:gd name="connsiteX2026" fmla="*/ 538908 w 6991256"/>
              <a:gd name="connsiteY2026" fmla="*/ 977297 h 4636940"/>
              <a:gd name="connsiteX2027" fmla="*/ 658424 w 6991256"/>
              <a:gd name="connsiteY2027" fmla="*/ 975715 h 4636940"/>
              <a:gd name="connsiteX2028" fmla="*/ 722015 w 6991256"/>
              <a:gd name="connsiteY2028" fmla="*/ 974959 h 4636940"/>
              <a:gd name="connsiteX2029" fmla="*/ 768943 w 6991256"/>
              <a:gd name="connsiteY2029" fmla="*/ 971794 h 4636940"/>
              <a:gd name="connsiteX2030" fmla="*/ 650031 w 6991256"/>
              <a:gd name="connsiteY2030" fmla="*/ 956260 h 4636940"/>
              <a:gd name="connsiteX2031" fmla="*/ 597842 w 6991256"/>
              <a:gd name="connsiteY2031" fmla="*/ 942703 h 4636940"/>
              <a:gd name="connsiteX2032" fmla="*/ 660499 w 6991256"/>
              <a:gd name="connsiteY2032" fmla="*/ 945544 h 4636940"/>
              <a:gd name="connsiteX2033" fmla="*/ 727689 w 6991256"/>
              <a:gd name="connsiteY2033" fmla="*/ 945723 h 4636940"/>
              <a:gd name="connsiteX2034" fmla="*/ 738624 w 6991256"/>
              <a:gd name="connsiteY2034" fmla="*/ 933208 h 4636940"/>
              <a:gd name="connsiteX2035" fmla="*/ 751757 w 6991256"/>
              <a:gd name="connsiteY2035" fmla="*/ 927023 h 4636940"/>
              <a:gd name="connsiteX2036" fmla="*/ 644508 w 6991256"/>
              <a:gd name="connsiteY2036" fmla="*/ 918358 h 4636940"/>
              <a:gd name="connsiteX2037" fmla="*/ 568457 w 6991256"/>
              <a:gd name="connsiteY2037" fmla="*/ 900522 h 4636940"/>
              <a:gd name="connsiteX2038" fmla="*/ 559596 w 6991256"/>
              <a:gd name="connsiteY2038" fmla="*/ 882865 h 4636940"/>
              <a:gd name="connsiteX2039" fmla="*/ 548070 w 6991256"/>
              <a:gd name="connsiteY2039" fmla="*/ 860678 h 4636940"/>
              <a:gd name="connsiteX2040" fmla="*/ 577400 w 6991256"/>
              <a:gd name="connsiteY2040" fmla="*/ 858699 h 4636940"/>
              <a:gd name="connsiteX2041" fmla="*/ 600465 w 6991256"/>
              <a:gd name="connsiteY2041" fmla="*/ 851255 h 4636940"/>
              <a:gd name="connsiteX2042" fmla="*/ 611798 w 6991256"/>
              <a:gd name="connsiteY2042" fmla="*/ 844603 h 4636940"/>
              <a:gd name="connsiteX2043" fmla="*/ 707316 w 6991256"/>
              <a:gd name="connsiteY2043" fmla="*/ 854060 h 4636940"/>
              <a:gd name="connsiteX2044" fmla="*/ 825362 w 6991256"/>
              <a:gd name="connsiteY2044" fmla="*/ 865530 h 4636940"/>
              <a:gd name="connsiteX2045" fmla="*/ 855557 w 6991256"/>
              <a:gd name="connsiteY2045" fmla="*/ 867616 h 4636940"/>
              <a:gd name="connsiteX2046" fmla="*/ 788106 w 6991256"/>
              <a:gd name="connsiteY2046" fmla="*/ 846256 h 4636940"/>
              <a:gd name="connsiteX2047" fmla="*/ 726987 w 6991256"/>
              <a:gd name="connsiteY2047" fmla="*/ 822702 h 4636940"/>
              <a:gd name="connsiteX2048" fmla="*/ 744186 w 6991256"/>
              <a:gd name="connsiteY2048" fmla="*/ 815654 h 4636940"/>
              <a:gd name="connsiteX2049" fmla="*/ 750519 w 6991256"/>
              <a:gd name="connsiteY2049" fmla="*/ 813460 h 4636940"/>
              <a:gd name="connsiteX2050" fmla="*/ 721657 w 6991256"/>
              <a:gd name="connsiteY2050" fmla="*/ 813640 h 4636940"/>
              <a:gd name="connsiteX2051" fmla="*/ 713195 w 6991256"/>
              <a:gd name="connsiteY2051" fmla="*/ 801845 h 4636940"/>
              <a:gd name="connsiteX2052" fmla="*/ 847974 w 6991256"/>
              <a:gd name="connsiteY2052" fmla="*/ 808065 h 4636940"/>
              <a:gd name="connsiteX2053" fmla="*/ 826776 w 6991256"/>
              <a:gd name="connsiteY2053" fmla="*/ 808317 h 4636940"/>
              <a:gd name="connsiteX2054" fmla="*/ 772252 w 6991256"/>
              <a:gd name="connsiteY2054" fmla="*/ 803751 h 4636940"/>
              <a:gd name="connsiteX2055" fmla="*/ 876300 w 6991256"/>
              <a:gd name="connsiteY2055" fmla="*/ 817343 h 4636940"/>
              <a:gd name="connsiteX2056" fmla="*/ 870503 w 6991256"/>
              <a:gd name="connsiteY2056" fmla="*/ 810079 h 4636940"/>
              <a:gd name="connsiteX2057" fmla="*/ 913762 w 6991256"/>
              <a:gd name="connsiteY2057" fmla="*/ 813639 h 4636940"/>
              <a:gd name="connsiteX2058" fmla="*/ 971419 w 6991256"/>
              <a:gd name="connsiteY2058" fmla="*/ 820939 h 4636940"/>
              <a:gd name="connsiteX2059" fmla="*/ 944095 w 6991256"/>
              <a:gd name="connsiteY2059" fmla="*/ 800405 h 4636940"/>
              <a:gd name="connsiteX2060" fmla="*/ 916771 w 6991256"/>
              <a:gd name="connsiteY2060" fmla="*/ 779872 h 4636940"/>
              <a:gd name="connsiteX2061" fmla="*/ 830719 w 6991256"/>
              <a:gd name="connsiteY2061" fmla="*/ 770954 h 4636940"/>
              <a:gd name="connsiteX2062" fmla="*/ 742868 w 6991256"/>
              <a:gd name="connsiteY2062" fmla="*/ 761569 h 4636940"/>
              <a:gd name="connsiteX2063" fmla="*/ 774931 w 6991256"/>
              <a:gd name="connsiteY2063" fmla="*/ 756463 h 4636940"/>
              <a:gd name="connsiteX2064" fmla="*/ 808327 w 6991256"/>
              <a:gd name="connsiteY2064" fmla="*/ 753622 h 4636940"/>
              <a:gd name="connsiteX2065" fmla="*/ 759668 w 6991256"/>
              <a:gd name="connsiteY2065" fmla="*/ 748659 h 4636940"/>
              <a:gd name="connsiteX2066" fmla="*/ 748472 w 6991256"/>
              <a:gd name="connsiteY2066" fmla="*/ 739993 h 4636940"/>
              <a:gd name="connsiteX2067" fmla="*/ 762072 w 6991256"/>
              <a:gd name="connsiteY2067" fmla="*/ 732010 h 4636940"/>
              <a:gd name="connsiteX2068" fmla="*/ 758542 w 6991256"/>
              <a:gd name="connsiteY2068" fmla="*/ 723415 h 4636940"/>
              <a:gd name="connsiteX2069" fmla="*/ 747345 w 6991256"/>
              <a:gd name="connsiteY2069" fmla="*/ 714749 h 4636940"/>
              <a:gd name="connsiteX2070" fmla="*/ 724418 w 6991256"/>
              <a:gd name="connsiteY2070" fmla="*/ 706874 h 4636940"/>
              <a:gd name="connsiteX2071" fmla="*/ 744749 w 6991256"/>
              <a:gd name="connsiteY2071" fmla="*/ 702558 h 4636940"/>
              <a:gd name="connsiteX2072" fmla="*/ 797941 w 6991256"/>
              <a:gd name="connsiteY2072" fmla="*/ 704859 h 4636940"/>
              <a:gd name="connsiteX2073" fmla="*/ 871862 w 6991256"/>
              <a:gd name="connsiteY2073" fmla="*/ 708706 h 4636940"/>
              <a:gd name="connsiteX2074" fmla="*/ 933654 w 6991256"/>
              <a:gd name="connsiteY2074" fmla="*/ 707484 h 4636940"/>
              <a:gd name="connsiteX2075" fmla="*/ 902195 w 6991256"/>
              <a:gd name="connsiteY2075" fmla="*/ 695473 h 4636940"/>
              <a:gd name="connsiteX2076" fmla="*/ 698096 w 6991256"/>
              <a:gd name="connsiteY2076" fmla="*/ 675084 h 4636940"/>
              <a:gd name="connsiteX2077" fmla="*/ 658037 w 6991256"/>
              <a:gd name="connsiteY2077" fmla="*/ 666598 h 4636940"/>
              <a:gd name="connsiteX2078" fmla="*/ 593251 w 6991256"/>
              <a:gd name="connsiteY2078" fmla="*/ 649769 h 4636940"/>
              <a:gd name="connsiteX2079" fmla="*/ 574857 w 6991256"/>
              <a:gd name="connsiteY2079" fmla="*/ 639233 h 4636940"/>
              <a:gd name="connsiteX2080" fmla="*/ 680306 w 6991256"/>
              <a:gd name="connsiteY2080" fmla="*/ 647431 h 4636940"/>
              <a:gd name="connsiteX2081" fmla="*/ 899735 w 6991256"/>
              <a:gd name="connsiteY2081" fmla="*/ 667963 h 4636940"/>
              <a:gd name="connsiteX2082" fmla="*/ 898870 w 6991256"/>
              <a:gd name="connsiteY2082" fmla="*/ 663900 h 4636940"/>
              <a:gd name="connsiteX2083" fmla="*/ 893073 w 6991256"/>
              <a:gd name="connsiteY2083" fmla="*/ 656636 h 4636940"/>
              <a:gd name="connsiteX2084" fmla="*/ 912470 w 6991256"/>
              <a:gd name="connsiteY2084" fmla="*/ 655916 h 4636940"/>
              <a:gd name="connsiteX2085" fmla="*/ 926936 w 6991256"/>
              <a:gd name="connsiteY2085" fmla="*/ 651996 h 4636940"/>
              <a:gd name="connsiteX2086" fmla="*/ 833754 w 6991256"/>
              <a:gd name="connsiteY2086" fmla="*/ 633549 h 4636940"/>
              <a:gd name="connsiteX2087" fmla="*/ 698110 w 6991256"/>
              <a:gd name="connsiteY2087" fmla="*/ 623266 h 4636940"/>
              <a:gd name="connsiteX2088" fmla="*/ 674646 w 6991256"/>
              <a:gd name="connsiteY2088" fmla="*/ 624848 h 4636940"/>
              <a:gd name="connsiteX2089" fmla="*/ 642253 w 6991256"/>
              <a:gd name="connsiteY2089" fmla="*/ 616433 h 4636940"/>
              <a:gd name="connsiteX2090" fmla="*/ 686515 w 6991256"/>
              <a:gd name="connsiteY2090" fmla="*/ 608737 h 4636940"/>
              <a:gd name="connsiteX2091" fmla="*/ 749776 w 6991256"/>
              <a:gd name="connsiteY2091" fmla="*/ 594461 h 4636940"/>
              <a:gd name="connsiteX2092" fmla="*/ 709718 w 6991256"/>
              <a:gd name="connsiteY2092" fmla="*/ 585974 h 4636940"/>
              <a:gd name="connsiteX2093" fmla="*/ 727851 w 6991256"/>
              <a:gd name="connsiteY2093" fmla="*/ 575330 h 4636940"/>
              <a:gd name="connsiteX2094" fmla="*/ 773844 w 6991256"/>
              <a:gd name="connsiteY2094" fmla="*/ 575761 h 4636940"/>
              <a:gd name="connsiteX2095" fmla="*/ 765313 w 6991256"/>
              <a:gd name="connsiteY2095" fmla="*/ 571626 h 4636940"/>
              <a:gd name="connsiteX2096" fmla="*/ 753183 w 6991256"/>
              <a:gd name="connsiteY2096" fmla="*/ 566555 h 4636940"/>
              <a:gd name="connsiteX2097" fmla="*/ 614406 w 6991256"/>
              <a:gd name="connsiteY2097" fmla="*/ 553539 h 4636940"/>
              <a:gd name="connsiteX2098" fmla="*/ 535746 w 6991256"/>
              <a:gd name="connsiteY2098" fmla="*/ 575331 h 4636940"/>
              <a:gd name="connsiteX2099" fmla="*/ 498283 w 6991256"/>
              <a:gd name="connsiteY2099" fmla="*/ 579035 h 4636940"/>
              <a:gd name="connsiteX2100" fmla="*/ 517818 w 6991256"/>
              <a:gd name="connsiteY2100" fmla="*/ 562997 h 4636940"/>
              <a:gd name="connsiteX2101" fmla="*/ 536350 w 6991256"/>
              <a:gd name="connsiteY2101" fmla="*/ 558214 h 4636940"/>
              <a:gd name="connsiteX2102" fmla="*/ 499423 w 6991256"/>
              <a:gd name="connsiteY2102" fmla="*/ 552460 h 4636940"/>
              <a:gd name="connsiteX2103" fmla="*/ 442165 w 6991256"/>
              <a:gd name="connsiteY2103" fmla="*/ 551022 h 4636940"/>
              <a:gd name="connsiteX2104" fmla="*/ 402505 w 6991256"/>
              <a:gd name="connsiteY2104" fmla="*/ 548398 h 4636940"/>
              <a:gd name="connsiteX2105" fmla="*/ 391377 w 6991256"/>
              <a:gd name="connsiteY2105" fmla="*/ 532071 h 4636940"/>
              <a:gd name="connsiteX2106" fmla="*/ 403246 w 6991256"/>
              <a:gd name="connsiteY2106" fmla="*/ 515961 h 4636940"/>
              <a:gd name="connsiteX2107" fmla="*/ 449446 w 6991256"/>
              <a:gd name="connsiteY2107" fmla="*/ 493414 h 4636940"/>
              <a:gd name="connsiteX2108" fmla="*/ 492842 w 6991256"/>
              <a:gd name="connsiteY2108" fmla="*/ 481654 h 4636940"/>
              <a:gd name="connsiteX2109" fmla="*/ 472648 w 6991256"/>
              <a:gd name="connsiteY2109" fmla="*/ 470650 h 4636940"/>
              <a:gd name="connsiteX2110" fmla="*/ 476728 w 6991256"/>
              <a:gd name="connsiteY2110" fmla="*/ 417968 h 4636940"/>
              <a:gd name="connsiteX2111" fmla="*/ 528120 w 6991256"/>
              <a:gd name="connsiteY2111" fmla="*/ 419802 h 4636940"/>
              <a:gd name="connsiteX2112" fmla="*/ 574511 w 6991256"/>
              <a:gd name="connsiteY2112" fmla="*/ 426095 h 4636940"/>
              <a:gd name="connsiteX2113" fmla="*/ 612578 w 6991256"/>
              <a:gd name="connsiteY2113" fmla="*/ 405273 h 4636940"/>
              <a:gd name="connsiteX2114" fmla="*/ 638514 w 6991256"/>
              <a:gd name="connsiteY2114" fmla="*/ 379382 h 4636940"/>
              <a:gd name="connsiteX2115" fmla="*/ 624722 w 6991256"/>
              <a:gd name="connsiteY2115" fmla="*/ 358525 h 4636940"/>
              <a:gd name="connsiteX2116" fmla="*/ 605791 w 6991256"/>
              <a:gd name="connsiteY2116" fmla="*/ 357446 h 4636940"/>
              <a:gd name="connsiteX2117" fmla="*/ 626590 w 6991256"/>
              <a:gd name="connsiteY2117" fmla="*/ 351333 h 4636940"/>
              <a:gd name="connsiteX2118" fmla="*/ 640657 w 6991256"/>
              <a:gd name="connsiteY2118" fmla="*/ 341551 h 4636940"/>
              <a:gd name="connsiteX2119" fmla="*/ 635134 w 6991256"/>
              <a:gd name="connsiteY2119" fmla="*/ 303649 h 4636940"/>
              <a:gd name="connsiteX2120" fmla="*/ 662334 w 6991256"/>
              <a:gd name="connsiteY2120" fmla="*/ 287682 h 4636940"/>
              <a:gd name="connsiteX2121" fmla="*/ 690799 w 6991256"/>
              <a:gd name="connsiteY2121" fmla="*/ 281641 h 4636940"/>
              <a:gd name="connsiteX2122" fmla="*/ 706665 w 6991256"/>
              <a:gd name="connsiteY2122" fmla="*/ 272327 h 4636940"/>
              <a:gd name="connsiteX2123" fmla="*/ 712201 w 6991256"/>
              <a:gd name="connsiteY2123" fmla="*/ 258410 h 4636940"/>
              <a:gd name="connsiteX2124" fmla="*/ 704605 w 6991256"/>
              <a:gd name="connsiteY2124" fmla="*/ 250679 h 4636940"/>
              <a:gd name="connsiteX2125" fmla="*/ 728604 w 6991256"/>
              <a:gd name="connsiteY2125" fmla="*/ 239639 h 4636940"/>
              <a:gd name="connsiteX2126" fmla="*/ 756669 w 6991256"/>
              <a:gd name="connsiteY2126" fmla="*/ 227736 h 4636940"/>
              <a:gd name="connsiteX2127" fmla="*/ 759073 w 6991256"/>
              <a:gd name="connsiteY2127" fmla="*/ 211086 h 4636940"/>
              <a:gd name="connsiteX2128" fmla="*/ 701884 w 6991256"/>
              <a:gd name="connsiteY2128" fmla="*/ 201988 h 4636940"/>
              <a:gd name="connsiteX2129" fmla="*/ 642030 w 6991256"/>
              <a:gd name="connsiteY2129" fmla="*/ 188360 h 4636940"/>
              <a:gd name="connsiteX2130" fmla="*/ 650698 w 6991256"/>
              <a:gd name="connsiteY2130" fmla="*/ 177176 h 4636940"/>
              <a:gd name="connsiteX2131" fmla="*/ 699823 w 6991256"/>
              <a:gd name="connsiteY2131" fmla="*/ 180340 h 4636940"/>
              <a:gd name="connsiteX2132" fmla="*/ 836072 w 6991256"/>
              <a:gd name="connsiteY2132" fmla="*/ 173507 h 4636940"/>
              <a:gd name="connsiteX2133" fmla="*/ 866872 w 6991256"/>
              <a:gd name="connsiteY2133" fmla="*/ 158475 h 4636940"/>
              <a:gd name="connsiteX2134" fmla="*/ 905336 w 6991256"/>
              <a:gd name="connsiteY2134" fmla="*/ 143515 h 4636940"/>
              <a:gd name="connsiteX2135" fmla="*/ 942400 w 6991256"/>
              <a:gd name="connsiteY2135" fmla="*/ 133950 h 4636940"/>
              <a:gd name="connsiteX2136" fmla="*/ 950601 w 6991256"/>
              <a:gd name="connsiteY2136" fmla="*/ 124564 h 4636940"/>
              <a:gd name="connsiteX2137" fmla="*/ 947538 w 6991256"/>
              <a:gd name="connsiteY2137" fmla="*/ 114171 h 4636940"/>
              <a:gd name="connsiteX2138" fmla="*/ 934474 w 6991256"/>
              <a:gd name="connsiteY2138" fmla="*/ 112697 h 4636940"/>
              <a:gd name="connsiteX2139" fmla="*/ 901545 w 6991256"/>
              <a:gd name="connsiteY2139" fmla="*/ 113740 h 4636940"/>
              <a:gd name="connsiteX2140" fmla="*/ 856417 w 6991256"/>
              <a:gd name="connsiteY2140" fmla="*/ 117372 h 4636940"/>
              <a:gd name="connsiteX2141" fmla="*/ 818089 w 6991256"/>
              <a:gd name="connsiteY2141" fmla="*/ 117013 h 4636940"/>
              <a:gd name="connsiteX2142" fmla="*/ 911147 w 6991256"/>
              <a:gd name="connsiteY2142" fmla="*/ 98960 h 4636940"/>
              <a:gd name="connsiteX2143" fmla="*/ 949406 w 6991256"/>
              <a:gd name="connsiteY2143" fmla="*/ 106979 h 4636940"/>
              <a:gd name="connsiteX2144" fmla="*/ 972471 w 6991256"/>
              <a:gd name="connsiteY2144" fmla="*/ 99535 h 4636940"/>
              <a:gd name="connsiteX2145" fmla="*/ 989341 w 6991256"/>
              <a:gd name="connsiteY2145" fmla="*/ 78966 h 4636940"/>
              <a:gd name="connsiteX2146" fmla="*/ 997473 w 6991256"/>
              <a:gd name="connsiteY2146" fmla="*/ 77240 h 4636940"/>
              <a:gd name="connsiteX2147" fmla="*/ 995742 w 6991256"/>
              <a:gd name="connsiteY2147" fmla="*/ 69113 h 4636940"/>
              <a:gd name="connsiteX2148" fmla="*/ 977746 w 6991256"/>
              <a:gd name="connsiteY2148" fmla="*/ 64438 h 4636940"/>
              <a:gd name="connsiteX2149" fmla="*/ 950285 w 6991256"/>
              <a:gd name="connsiteY2149" fmla="*/ 59224 h 4636940"/>
              <a:gd name="connsiteX2150" fmla="*/ 999877 w 6991256"/>
              <a:gd name="connsiteY2150" fmla="*/ 60590 h 4636940"/>
              <a:gd name="connsiteX2151" fmla="*/ 1078333 w 6991256"/>
              <a:gd name="connsiteY2151" fmla="*/ 61776 h 4636940"/>
              <a:gd name="connsiteX2152" fmla="*/ 1130658 w 6991256"/>
              <a:gd name="connsiteY2152" fmla="*/ 60014 h 4636940"/>
              <a:gd name="connsiteX2153" fmla="*/ 1158656 w 6991256"/>
              <a:gd name="connsiteY2153" fmla="*/ 55770 h 4636940"/>
              <a:gd name="connsiteX2154" fmla="*/ 1120864 w 6991256"/>
              <a:gd name="connsiteY2154" fmla="*/ 45953 h 4636940"/>
              <a:gd name="connsiteX2155" fmla="*/ 956357 w 6991256"/>
              <a:gd name="connsiteY2155" fmla="*/ 35849 h 4636940"/>
              <a:gd name="connsiteX2156" fmla="*/ 957826 w 6991256"/>
              <a:gd name="connsiteY2156" fmla="*/ 22796 h 4636940"/>
              <a:gd name="connsiteX2157" fmla="*/ 974627 w 6991256"/>
              <a:gd name="connsiteY2157" fmla="*/ 9886 h 4636940"/>
              <a:gd name="connsiteX2158" fmla="*/ 988695 w 6991256"/>
              <a:gd name="connsiteY2158" fmla="*/ 104 h 463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</a:cxnLst>
            <a:rect l="l" t="t" r="r" b="b"/>
            <a:pathLst>
              <a:path w="6991256" h="4636940">
                <a:moveTo>
                  <a:pt x="988695" y="104"/>
                </a:moveTo>
                <a:cubicBezTo>
                  <a:pt x="994094" y="1507"/>
                  <a:pt x="1042752" y="6469"/>
                  <a:pt x="1097276" y="11036"/>
                </a:cubicBezTo>
                <a:cubicBezTo>
                  <a:pt x="1183795" y="18155"/>
                  <a:pt x="1200459" y="20565"/>
                  <a:pt x="1213455" y="29698"/>
                </a:cubicBezTo>
                <a:cubicBezTo>
                  <a:pt x="1226450" y="38832"/>
                  <a:pt x="1241314" y="40774"/>
                  <a:pt x="1305304" y="45880"/>
                </a:cubicBezTo>
                <a:cubicBezTo>
                  <a:pt x="1354429" y="49044"/>
                  <a:pt x="1430082" y="61019"/>
                  <a:pt x="1512466" y="76661"/>
                </a:cubicBezTo>
                <a:cubicBezTo>
                  <a:pt x="1584052" y="89499"/>
                  <a:pt x="1730357" y="117906"/>
                  <a:pt x="1840202" y="138763"/>
                </a:cubicBezTo>
                <a:cubicBezTo>
                  <a:pt x="2054494" y="179073"/>
                  <a:pt x="2175137" y="202735"/>
                  <a:pt x="2209330" y="211617"/>
                </a:cubicBezTo>
                <a:cubicBezTo>
                  <a:pt x="2247122" y="221434"/>
                  <a:pt x="2468544" y="271274"/>
                  <a:pt x="2581521" y="294863"/>
                </a:cubicBezTo>
                <a:cubicBezTo>
                  <a:pt x="2641376" y="308492"/>
                  <a:pt x="2695831" y="320718"/>
                  <a:pt x="2703030" y="322588"/>
                </a:cubicBezTo>
                <a:cubicBezTo>
                  <a:pt x="2712028" y="324925"/>
                  <a:pt x="2721493" y="325465"/>
                  <a:pt x="2728760" y="319675"/>
                </a:cubicBezTo>
                <a:cubicBezTo>
                  <a:pt x="2737827" y="314353"/>
                  <a:pt x="2737827" y="314353"/>
                  <a:pt x="2734159" y="321077"/>
                </a:cubicBezTo>
                <a:cubicBezTo>
                  <a:pt x="2730024" y="329600"/>
                  <a:pt x="2734956" y="332800"/>
                  <a:pt x="2839801" y="358116"/>
                </a:cubicBezTo>
                <a:cubicBezTo>
                  <a:pt x="2875793" y="367465"/>
                  <a:pt x="2928449" y="379224"/>
                  <a:pt x="2953177" y="387567"/>
                </a:cubicBezTo>
                <a:cubicBezTo>
                  <a:pt x="2978371" y="394112"/>
                  <a:pt x="3044957" y="411408"/>
                  <a:pt x="3100746" y="425900"/>
                </a:cubicBezTo>
                <a:cubicBezTo>
                  <a:pt x="3156534" y="440392"/>
                  <a:pt x="3217254" y="458084"/>
                  <a:pt x="3236583" y="465024"/>
                </a:cubicBezTo>
                <a:cubicBezTo>
                  <a:pt x="3256378" y="470166"/>
                  <a:pt x="3293703" y="481781"/>
                  <a:pt x="3320698" y="488794"/>
                </a:cubicBezTo>
                <a:cubicBezTo>
                  <a:pt x="3347692" y="495806"/>
                  <a:pt x="3387284" y="506090"/>
                  <a:pt x="3406612" y="513030"/>
                </a:cubicBezTo>
                <a:cubicBezTo>
                  <a:pt x="3426408" y="518173"/>
                  <a:pt x="3467332" y="530723"/>
                  <a:pt x="3494793" y="535937"/>
                </a:cubicBezTo>
                <a:cubicBezTo>
                  <a:pt x="3523587" y="543416"/>
                  <a:pt x="3569910" y="557369"/>
                  <a:pt x="3598237" y="566646"/>
                </a:cubicBezTo>
                <a:cubicBezTo>
                  <a:pt x="3681885" y="592214"/>
                  <a:pt x="3972091" y="665679"/>
                  <a:pt x="4089135" y="688406"/>
                </a:cubicBezTo>
                <a:cubicBezTo>
                  <a:pt x="4107131" y="693080"/>
                  <a:pt x="4143590" y="700632"/>
                  <a:pt x="4171052" y="705846"/>
                </a:cubicBezTo>
                <a:cubicBezTo>
                  <a:pt x="4198046" y="712858"/>
                  <a:pt x="4238105" y="721345"/>
                  <a:pt x="4259700" y="726954"/>
                </a:cubicBezTo>
                <a:cubicBezTo>
                  <a:pt x="4319555" y="740583"/>
                  <a:pt x="4347882" y="749861"/>
                  <a:pt x="4357745" y="756261"/>
                </a:cubicBezTo>
                <a:cubicBezTo>
                  <a:pt x="4362677" y="759462"/>
                  <a:pt x="4387404" y="767805"/>
                  <a:pt x="4412599" y="774349"/>
                </a:cubicBezTo>
                <a:cubicBezTo>
                  <a:pt x="4446792" y="783231"/>
                  <a:pt x="4450391" y="784166"/>
                  <a:pt x="4429661" y="782620"/>
                </a:cubicBezTo>
                <a:cubicBezTo>
                  <a:pt x="4411198" y="779743"/>
                  <a:pt x="4403065" y="781469"/>
                  <a:pt x="4401664" y="786864"/>
                </a:cubicBezTo>
                <a:cubicBezTo>
                  <a:pt x="4401596" y="794523"/>
                  <a:pt x="4408327" y="798191"/>
                  <a:pt x="4414262" y="790136"/>
                </a:cubicBezTo>
                <a:cubicBezTo>
                  <a:pt x="4421529" y="784346"/>
                  <a:pt x="4441324" y="789488"/>
                  <a:pt x="4462384" y="804556"/>
                </a:cubicBezTo>
                <a:cubicBezTo>
                  <a:pt x="4481644" y="819156"/>
                  <a:pt x="4496041" y="822895"/>
                  <a:pt x="4587025" y="835014"/>
                </a:cubicBezTo>
                <a:cubicBezTo>
                  <a:pt x="4611354" y="837495"/>
                  <a:pt x="4623484" y="842565"/>
                  <a:pt x="4636480" y="851699"/>
                </a:cubicBezTo>
                <a:cubicBezTo>
                  <a:pt x="4658872" y="869032"/>
                  <a:pt x="4670604" y="868241"/>
                  <a:pt x="4662210" y="848786"/>
                </a:cubicBezTo>
                <a:cubicBezTo>
                  <a:pt x="4650286" y="820737"/>
                  <a:pt x="4663749" y="828073"/>
                  <a:pt x="4686004" y="860725"/>
                </a:cubicBezTo>
                <a:cubicBezTo>
                  <a:pt x="4691801" y="867989"/>
                  <a:pt x="4702997" y="876655"/>
                  <a:pt x="4711996" y="878993"/>
                </a:cubicBezTo>
                <a:cubicBezTo>
                  <a:pt x="4720993" y="881330"/>
                  <a:pt x="4776315" y="897620"/>
                  <a:pt x="4833436" y="914377"/>
                </a:cubicBezTo>
                <a:cubicBezTo>
                  <a:pt x="4892823" y="929804"/>
                  <a:pt x="4942745" y="944691"/>
                  <a:pt x="4947677" y="947891"/>
                </a:cubicBezTo>
                <a:cubicBezTo>
                  <a:pt x="4964739" y="956162"/>
                  <a:pt x="4878756" y="939585"/>
                  <a:pt x="4818036" y="921893"/>
                </a:cubicBezTo>
                <a:cubicBezTo>
                  <a:pt x="4782043" y="912543"/>
                  <a:pt x="4749183" y="905927"/>
                  <a:pt x="4743317" y="906322"/>
                </a:cubicBezTo>
                <a:cubicBezTo>
                  <a:pt x="4737451" y="906718"/>
                  <a:pt x="4715856" y="901108"/>
                  <a:pt x="4695195" y="891903"/>
                </a:cubicBezTo>
                <a:cubicBezTo>
                  <a:pt x="4644407" y="872951"/>
                  <a:pt x="4592685" y="857597"/>
                  <a:pt x="4500904" y="833755"/>
                </a:cubicBezTo>
                <a:cubicBezTo>
                  <a:pt x="4311944" y="784670"/>
                  <a:pt x="4257956" y="770646"/>
                  <a:pt x="4254824" y="767913"/>
                </a:cubicBezTo>
                <a:cubicBezTo>
                  <a:pt x="4253491" y="765648"/>
                  <a:pt x="4228297" y="759103"/>
                  <a:pt x="4200835" y="753889"/>
                </a:cubicBezTo>
                <a:cubicBezTo>
                  <a:pt x="4171574" y="748207"/>
                  <a:pt x="4120718" y="736916"/>
                  <a:pt x="4086525" y="728034"/>
                </a:cubicBezTo>
                <a:cubicBezTo>
                  <a:pt x="4053665" y="721418"/>
                  <a:pt x="4024404" y="715736"/>
                  <a:pt x="4022604" y="715269"/>
                </a:cubicBezTo>
                <a:cubicBezTo>
                  <a:pt x="4022137" y="717067"/>
                  <a:pt x="4025269" y="719800"/>
                  <a:pt x="4032001" y="723467"/>
                </a:cubicBezTo>
                <a:cubicBezTo>
                  <a:pt x="4041864" y="729868"/>
                  <a:pt x="4040065" y="729401"/>
                  <a:pt x="4025668" y="725661"/>
                </a:cubicBezTo>
                <a:cubicBezTo>
                  <a:pt x="4006339" y="718721"/>
                  <a:pt x="3985211" y="711313"/>
                  <a:pt x="3794451" y="661761"/>
                </a:cubicBezTo>
                <a:cubicBezTo>
                  <a:pt x="3661279" y="627167"/>
                  <a:pt x="3416998" y="561793"/>
                  <a:pt x="3209176" y="503970"/>
                </a:cubicBezTo>
                <a:cubicBezTo>
                  <a:pt x="3146657" y="485810"/>
                  <a:pt x="3074672" y="467111"/>
                  <a:pt x="3045878" y="459631"/>
                </a:cubicBezTo>
                <a:cubicBezTo>
                  <a:pt x="3019351" y="450821"/>
                  <a:pt x="2977960" y="440069"/>
                  <a:pt x="2956364" y="434459"/>
                </a:cubicBezTo>
                <a:cubicBezTo>
                  <a:pt x="2911841" y="420974"/>
                  <a:pt x="2772803" y="386777"/>
                  <a:pt x="2691353" y="367539"/>
                </a:cubicBezTo>
                <a:cubicBezTo>
                  <a:pt x="2644563" y="355384"/>
                  <a:pt x="2642296" y="356715"/>
                  <a:pt x="2643560" y="366640"/>
                </a:cubicBezTo>
                <a:cubicBezTo>
                  <a:pt x="2645291" y="374767"/>
                  <a:pt x="2645291" y="374767"/>
                  <a:pt x="2638629" y="363439"/>
                </a:cubicBezTo>
                <a:cubicBezTo>
                  <a:pt x="2631966" y="352112"/>
                  <a:pt x="2627034" y="348911"/>
                  <a:pt x="2579777" y="338555"/>
                </a:cubicBezTo>
                <a:cubicBezTo>
                  <a:pt x="2550516" y="332873"/>
                  <a:pt x="2514056" y="325322"/>
                  <a:pt x="2497860" y="321115"/>
                </a:cubicBezTo>
                <a:cubicBezTo>
                  <a:pt x="2461867" y="311765"/>
                  <a:pt x="2372285" y="294253"/>
                  <a:pt x="2279570" y="274008"/>
                </a:cubicBezTo>
                <a:cubicBezTo>
                  <a:pt x="2226447" y="264047"/>
                  <a:pt x="2211583" y="262105"/>
                  <a:pt x="2210182" y="267499"/>
                </a:cubicBezTo>
                <a:cubicBezTo>
                  <a:pt x="2208781" y="272893"/>
                  <a:pt x="2208781" y="272893"/>
                  <a:pt x="2206583" y="266564"/>
                </a:cubicBezTo>
                <a:cubicBezTo>
                  <a:pt x="2203052" y="257970"/>
                  <a:pt x="2162994" y="249483"/>
                  <a:pt x="1955433" y="212841"/>
                </a:cubicBezTo>
                <a:cubicBezTo>
                  <a:pt x="1874849" y="197666"/>
                  <a:pt x="1789731" y="185152"/>
                  <a:pt x="1767201" y="183139"/>
                </a:cubicBezTo>
                <a:cubicBezTo>
                  <a:pt x="1742405" y="182456"/>
                  <a:pt x="1734740" y="182384"/>
                  <a:pt x="1747337" y="185656"/>
                </a:cubicBezTo>
                <a:cubicBezTo>
                  <a:pt x="1758134" y="188461"/>
                  <a:pt x="1785129" y="195473"/>
                  <a:pt x="1806257" y="202881"/>
                </a:cubicBezTo>
                <a:cubicBezTo>
                  <a:pt x="1881773" y="230174"/>
                  <a:pt x="2181581" y="288860"/>
                  <a:pt x="2182583" y="277604"/>
                </a:cubicBezTo>
                <a:cubicBezTo>
                  <a:pt x="2183050" y="275806"/>
                  <a:pt x="2188916" y="275411"/>
                  <a:pt x="2195648" y="279079"/>
                </a:cubicBezTo>
                <a:cubicBezTo>
                  <a:pt x="2195648" y="279079"/>
                  <a:pt x="2195648" y="279079"/>
                  <a:pt x="2209578" y="284617"/>
                </a:cubicBezTo>
                <a:cubicBezTo>
                  <a:pt x="2209578" y="284617"/>
                  <a:pt x="2209578" y="284617"/>
                  <a:pt x="2195579" y="286738"/>
                </a:cubicBezTo>
                <a:cubicBezTo>
                  <a:pt x="2189713" y="287134"/>
                  <a:pt x="2180248" y="286594"/>
                  <a:pt x="2174849" y="285192"/>
                </a:cubicBezTo>
                <a:cubicBezTo>
                  <a:pt x="2169917" y="281992"/>
                  <a:pt x="2165851" y="282855"/>
                  <a:pt x="2163117" y="285983"/>
                </a:cubicBezTo>
                <a:cubicBezTo>
                  <a:pt x="2160851" y="287314"/>
                  <a:pt x="2171181" y="291917"/>
                  <a:pt x="2183779" y="295189"/>
                </a:cubicBezTo>
                <a:cubicBezTo>
                  <a:pt x="2196843" y="296663"/>
                  <a:pt x="2214839" y="301338"/>
                  <a:pt x="2222038" y="303208"/>
                </a:cubicBezTo>
                <a:cubicBezTo>
                  <a:pt x="2241834" y="308350"/>
                  <a:pt x="2418265" y="346503"/>
                  <a:pt x="2429062" y="349308"/>
                </a:cubicBezTo>
                <a:cubicBezTo>
                  <a:pt x="2433129" y="348445"/>
                  <a:pt x="2451125" y="353120"/>
                  <a:pt x="2469121" y="357795"/>
                </a:cubicBezTo>
                <a:cubicBezTo>
                  <a:pt x="2510513" y="368546"/>
                  <a:pt x="2549239" y="374768"/>
                  <a:pt x="2555104" y="374372"/>
                </a:cubicBezTo>
                <a:cubicBezTo>
                  <a:pt x="2559171" y="373509"/>
                  <a:pt x="2564103" y="376709"/>
                  <a:pt x="2567702" y="377644"/>
                </a:cubicBezTo>
                <a:cubicBezTo>
                  <a:pt x="2572634" y="380845"/>
                  <a:pt x="2619424" y="392999"/>
                  <a:pt x="2671613" y="406556"/>
                </a:cubicBezTo>
                <a:cubicBezTo>
                  <a:pt x="2799853" y="437949"/>
                  <a:pt x="2868238" y="455713"/>
                  <a:pt x="2916361" y="470132"/>
                </a:cubicBezTo>
                <a:cubicBezTo>
                  <a:pt x="2937956" y="475742"/>
                  <a:pt x="2997344" y="491169"/>
                  <a:pt x="3047733" y="504258"/>
                </a:cubicBezTo>
                <a:cubicBezTo>
                  <a:pt x="3098122" y="517347"/>
                  <a:pt x="3161109" y="533709"/>
                  <a:pt x="3188103" y="540721"/>
                </a:cubicBezTo>
                <a:cubicBezTo>
                  <a:pt x="3215098" y="547734"/>
                  <a:pt x="3238960" y="552013"/>
                  <a:pt x="3241694" y="548884"/>
                </a:cubicBezTo>
                <a:cubicBezTo>
                  <a:pt x="3243960" y="547553"/>
                  <a:pt x="3235429" y="543418"/>
                  <a:pt x="3217433" y="538743"/>
                </a:cubicBezTo>
                <a:cubicBezTo>
                  <a:pt x="3203503" y="533205"/>
                  <a:pt x="3165711" y="523388"/>
                  <a:pt x="3135585" y="513643"/>
                </a:cubicBezTo>
                <a:cubicBezTo>
                  <a:pt x="3105458" y="503898"/>
                  <a:pt x="3065867" y="493614"/>
                  <a:pt x="3045604" y="490270"/>
                </a:cubicBezTo>
                <a:cubicBezTo>
                  <a:pt x="3015876" y="486386"/>
                  <a:pt x="3009144" y="482718"/>
                  <a:pt x="3010545" y="477324"/>
                </a:cubicBezTo>
                <a:cubicBezTo>
                  <a:pt x="3012414" y="470132"/>
                  <a:pt x="3018280" y="469736"/>
                  <a:pt x="3054272" y="479086"/>
                </a:cubicBezTo>
                <a:cubicBezTo>
                  <a:pt x="3079934" y="483832"/>
                  <a:pt x="3114126" y="492715"/>
                  <a:pt x="3133455" y="499655"/>
                </a:cubicBezTo>
                <a:cubicBezTo>
                  <a:pt x="3151451" y="504329"/>
                  <a:pt x="3183378" y="514542"/>
                  <a:pt x="3201374" y="519217"/>
                </a:cubicBezTo>
                <a:cubicBezTo>
                  <a:pt x="3221637" y="522561"/>
                  <a:pt x="3251763" y="532306"/>
                  <a:pt x="3267960" y="536513"/>
                </a:cubicBezTo>
                <a:cubicBezTo>
                  <a:pt x="3285489" y="542986"/>
                  <a:pt x="3340810" y="559276"/>
                  <a:pt x="3391199" y="572365"/>
                </a:cubicBezTo>
                <a:cubicBezTo>
                  <a:pt x="3441121" y="587253"/>
                  <a:pt x="3524302" y="614618"/>
                  <a:pt x="3579156" y="632706"/>
                </a:cubicBezTo>
                <a:cubicBezTo>
                  <a:pt x="3719856" y="682690"/>
                  <a:pt x="3776977" y="699447"/>
                  <a:pt x="3837766" y="709480"/>
                </a:cubicBezTo>
                <a:cubicBezTo>
                  <a:pt x="3867027" y="715162"/>
                  <a:pt x="3888622" y="720771"/>
                  <a:pt x="3885889" y="723900"/>
                </a:cubicBezTo>
                <a:cubicBezTo>
                  <a:pt x="3881822" y="724763"/>
                  <a:pt x="3883622" y="725230"/>
                  <a:pt x="3889488" y="724835"/>
                </a:cubicBezTo>
                <a:cubicBezTo>
                  <a:pt x="3895354" y="724439"/>
                  <a:pt x="3926414" y="730588"/>
                  <a:pt x="3957008" y="738535"/>
                </a:cubicBezTo>
                <a:cubicBezTo>
                  <a:pt x="4016395" y="753962"/>
                  <a:pt x="4105043" y="775070"/>
                  <a:pt x="4160832" y="789562"/>
                </a:cubicBezTo>
                <a:cubicBezTo>
                  <a:pt x="4178828" y="794237"/>
                  <a:pt x="4213021" y="803119"/>
                  <a:pt x="4236416" y="809196"/>
                </a:cubicBezTo>
                <a:cubicBezTo>
                  <a:pt x="4266542" y="818941"/>
                  <a:pt x="4281406" y="820883"/>
                  <a:pt x="4290006" y="817359"/>
                </a:cubicBezTo>
                <a:cubicBezTo>
                  <a:pt x="4298605" y="813835"/>
                  <a:pt x="4301738" y="816568"/>
                  <a:pt x="4306202" y="821566"/>
                </a:cubicBezTo>
                <a:cubicBezTo>
                  <a:pt x="4309733" y="830161"/>
                  <a:pt x="4437904" y="869213"/>
                  <a:pt x="4491494" y="877376"/>
                </a:cubicBezTo>
                <a:cubicBezTo>
                  <a:pt x="4504559" y="878850"/>
                  <a:pt x="4514889" y="883453"/>
                  <a:pt x="4512623" y="884783"/>
                </a:cubicBezTo>
                <a:cubicBezTo>
                  <a:pt x="4506688" y="892838"/>
                  <a:pt x="4552545" y="908589"/>
                  <a:pt x="4616932" y="919557"/>
                </a:cubicBezTo>
                <a:cubicBezTo>
                  <a:pt x="4653858" y="925310"/>
                  <a:pt x="4677254" y="931387"/>
                  <a:pt x="4669588" y="931315"/>
                </a:cubicBezTo>
                <a:cubicBezTo>
                  <a:pt x="4653790" y="932969"/>
                  <a:pt x="4653790" y="932969"/>
                  <a:pt x="4665920" y="938040"/>
                </a:cubicBezTo>
                <a:cubicBezTo>
                  <a:pt x="4672652" y="941708"/>
                  <a:pt x="4703245" y="949655"/>
                  <a:pt x="4732039" y="957135"/>
                </a:cubicBezTo>
                <a:cubicBezTo>
                  <a:pt x="4874209" y="994065"/>
                  <a:pt x="5094161" y="1056959"/>
                  <a:pt x="5220532" y="1095543"/>
                </a:cubicBezTo>
                <a:cubicBezTo>
                  <a:pt x="5259657" y="1107626"/>
                  <a:pt x="5309580" y="1122514"/>
                  <a:pt x="5331175" y="1128123"/>
                </a:cubicBezTo>
                <a:cubicBezTo>
                  <a:pt x="5350971" y="1133266"/>
                  <a:pt x="5395494" y="1146750"/>
                  <a:pt x="5431020" y="1157898"/>
                </a:cubicBezTo>
                <a:cubicBezTo>
                  <a:pt x="5527732" y="1184939"/>
                  <a:pt x="5547527" y="1190082"/>
                  <a:pt x="5528666" y="1181343"/>
                </a:cubicBezTo>
                <a:cubicBezTo>
                  <a:pt x="5520135" y="1177208"/>
                  <a:pt x="5511604" y="1173073"/>
                  <a:pt x="5510271" y="1170807"/>
                </a:cubicBezTo>
                <a:cubicBezTo>
                  <a:pt x="5507139" y="1168074"/>
                  <a:pt x="5528734" y="1173684"/>
                  <a:pt x="5592120" y="1195907"/>
                </a:cubicBezTo>
                <a:cubicBezTo>
                  <a:pt x="5616847" y="1204250"/>
                  <a:pt x="5646108" y="1209932"/>
                  <a:pt x="5657373" y="1210938"/>
                </a:cubicBezTo>
                <a:cubicBezTo>
                  <a:pt x="5670905" y="1210615"/>
                  <a:pt x="5676303" y="1212017"/>
                  <a:pt x="5673570" y="1215146"/>
                </a:cubicBezTo>
                <a:cubicBezTo>
                  <a:pt x="5672635" y="1218742"/>
                  <a:pt x="5664970" y="1218670"/>
                  <a:pt x="5659571" y="1217267"/>
                </a:cubicBezTo>
                <a:cubicBezTo>
                  <a:pt x="5633443" y="1214319"/>
                  <a:pt x="5656370" y="1222194"/>
                  <a:pt x="5697761" y="1232946"/>
                </a:cubicBezTo>
                <a:cubicBezTo>
                  <a:pt x="5761215" y="1247509"/>
                  <a:pt x="5763015" y="1247977"/>
                  <a:pt x="5796273" y="1260455"/>
                </a:cubicBezTo>
                <a:cubicBezTo>
                  <a:pt x="5812003" y="1266460"/>
                  <a:pt x="5836731" y="1274803"/>
                  <a:pt x="5851128" y="1278543"/>
                </a:cubicBezTo>
                <a:cubicBezTo>
                  <a:pt x="5867324" y="1282750"/>
                  <a:pt x="5920845" y="1298572"/>
                  <a:pt x="5972567" y="1313927"/>
                </a:cubicBezTo>
                <a:cubicBezTo>
                  <a:pt x="6121002" y="1356324"/>
                  <a:pt x="6128200" y="1358194"/>
                  <a:pt x="6215186" y="1363515"/>
                </a:cubicBezTo>
                <a:cubicBezTo>
                  <a:pt x="6260713" y="1365745"/>
                  <a:pt x="6311637" y="1369376"/>
                  <a:pt x="6329235" y="1368189"/>
                </a:cubicBezTo>
                <a:cubicBezTo>
                  <a:pt x="6346366" y="1368801"/>
                  <a:pt x="6364829" y="1371677"/>
                  <a:pt x="6371560" y="1375345"/>
                </a:cubicBezTo>
                <a:cubicBezTo>
                  <a:pt x="6381424" y="1381746"/>
                  <a:pt x="6381424" y="1381746"/>
                  <a:pt x="6364760" y="1379337"/>
                </a:cubicBezTo>
                <a:cubicBezTo>
                  <a:pt x="6342698" y="1375525"/>
                  <a:pt x="6299370" y="1379625"/>
                  <a:pt x="6297969" y="1385019"/>
                </a:cubicBezTo>
                <a:cubicBezTo>
                  <a:pt x="6296499" y="1398073"/>
                  <a:pt x="6461336" y="1421698"/>
                  <a:pt x="6495665" y="1415261"/>
                </a:cubicBezTo>
                <a:cubicBezTo>
                  <a:pt x="6514198" y="1410478"/>
                  <a:pt x="6517797" y="1411413"/>
                  <a:pt x="6521794" y="1418209"/>
                </a:cubicBezTo>
                <a:cubicBezTo>
                  <a:pt x="6525792" y="1425006"/>
                  <a:pt x="6535257" y="1425545"/>
                  <a:pt x="6563653" y="1427163"/>
                </a:cubicBezTo>
                <a:cubicBezTo>
                  <a:pt x="6641641" y="1430148"/>
                  <a:pt x="6675435" y="1433168"/>
                  <a:pt x="6664569" y="1438023"/>
                </a:cubicBezTo>
                <a:cubicBezTo>
                  <a:pt x="6649636" y="1443741"/>
                  <a:pt x="6654966" y="1452803"/>
                  <a:pt x="6672564" y="1451616"/>
                </a:cubicBezTo>
                <a:cubicBezTo>
                  <a:pt x="6693761" y="1451364"/>
                  <a:pt x="6699957" y="1464489"/>
                  <a:pt x="6686288" y="1480132"/>
                </a:cubicBezTo>
                <a:cubicBezTo>
                  <a:pt x="6678087" y="1489518"/>
                  <a:pt x="6671754" y="1491712"/>
                  <a:pt x="6656890" y="1489770"/>
                </a:cubicBezTo>
                <a:cubicBezTo>
                  <a:pt x="6631228" y="1485023"/>
                  <a:pt x="6600030" y="1494193"/>
                  <a:pt x="6597695" y="1503184"/>
                </a:cubicBezTo>
                <a:cubicBezTo>
                  <a:pt x="6595827" y="1510376"/>
                  <a:pt x="6603025" y="1512245"/>
                  <a:pt x="6625087" y="1516057"/>
                </a:cubicBezTo>
                <a:cubicBezTo>
                  <a:pt x="6645351" y="1519402"/>
                  <a:pt x="6652082" y="1523069"/>
                  <a:pt x="6645749" y="1525263"/>
                </a:cubicBezTo>
                <a:cubicBezTo>
                  <a:pt x="6639416" y="1527456"/>
                  <a:pt x="6659212" y="1532599"/>
                  <a:pt x="6703336" y="1540222"/>
                </a:cubicBezTo>
                <a:cubicBezTo>
                  <a:pt x="6775390" y="1551262"/>
                  <a:pt x="6775788" y="1557123"/>
                  <a:pt x="6703667" y="1553743"/>
                </a:cubicBezTo>
                <a:cubicBezTo>
                  <a:pt x="6629278" y="1551694"/>
                  <a:pt x="6621612" y="1551622"/>
                  <a:pt x="6619744" y="1558814"/>
                </a:cubicBezTo>
                <a:cubicBezTo>
                  <a:pt x="6619277" y="1560612"/>
                  <a:pt x="6633674" y="1564352"/>
                  <a:pt x="6663869" y="1566437"/>
                </a:cubicBezTo>
                <a:cubicBezTo>
                  <a:pt x="6742723" y="1573486"/>
                  <a:pt x="6755581" y="1597938"/>
                  <a:pt x="6686921" y="1610813"/>
                </a:cubicBezTo>
                <a:cubicBezTo>
                  <a:pt x="6658924" y="1615056"/>
                  <a:pt x="6677318" y="1625592"/>
                  <a:pt x="6726375" y="1636416"/>
                </a:cubicBezTo>
                <a:cubicBezTo>
                  <a:pt x="6783097" y="1647312"/>
                  <a:pt x="6798827" y="1653317"/>
                  <a:pt x="6789760" y="1658639"/>
                </a:cubicBezTo>
                <a:cubicBezTo>
                  <a:pt x="6779361" y="1661696"/>
                  <a:pt x="6808086" y="1676836"/>
                  <a:pt x="6853077" y="1688522"/>
                </a:cubicBezTo>
                <a:cubicBezTo>
                  <a:pt x="6873340" y="1691866"/>
                  <a:pt x="6890868" y="1698339"/>
                  <a:pt x="6895333" y="1703338"/>
                </a:cubicBezTo>
                <a:cubicBezTo>
                  <a:pt x="6898465" y="1706071"/>
                  <a:pt x="6889000" y="1705531"/>
                  <a:pt x="6869205" y="1700389"/>
                </a:cubicBezTo>
                <a:cubicBezTo>
                  <a:pt x="6838611" y="1692442"/>
                  <a:pt x="6838611" y="1692442"/>
                  <a:pt x="6851607" y="1701576"/>
                </a:cubicBezTo>
                <a:cubicBezTo>
                  <a:pt x="6861003" y="1709775"/>
                  <a:pt x="6862336" y="1712040"/>
                  <a:pt x="6855137" y="1710170"/>
                </a:cubicBezTo>
                <a:cubicBezTo>
                  <a:pt x="6847472" y="1710099"/>
                  <a:pt x="6847472" y="1710099"/>
                  <a:pt x="6851002" y="1718693"/>
                </a:cubicBezTo>
                <a:cubicBezTo>
                  <a:pt x="6856333" y="1727755"/>
                  <a:pt x="6856333" y="1727755"/>
                  <a:pt x="6844202" y="1722685"/>
                </a:cubicBezTo>
                <a:cubicBezTo>
                  <a:pt x="6839271" y="1719484"/>
                  <a:pt x="6833006" y="1714018"/>
                  <a:pt x="6831673" y="1711753"/>
                </a:cubicBezTo>
                <a:cubicBezTo>
                  <a:pt x="6832140" y="1709955"/>
                  <a:pt x="6824077" y="1704021"/>
                  <a:pt x="6813746" y="1699418"/>
                </a:cubicBezTo>
                <a:cubicBezTo>
                  <a:pt x="6803883" y="1693018"/>
                  <a:pt x="6794019" y="1686617"/>
                  <a:pt x="6789555" y="1681618"/>
                </a:cubicBezTo>
                <a:cubicBezTo>
                  <a:pt x="6779293" y="1669356"/>
                  <a:pt x="6739302" y="1653210"/>
                  <a:pt x="6714506" y="1652527"/>
                </a:cubicBezTo>
                <a:cubicBezTo>
                  <a:pt x="6700975" y="1652851"/>
                  <a:pt x="6674846" y="1649902"/>
                  <a:pt x="6656850" y="1645227"/>
                </a:cubicBezTo>
                <a:cubicBezTo>
                  <a:pt x="6594261" y="1634727"/>
                  <a:pt x="6584796" y="1634188"/>
                  <a:pt x="6547732" y="1643753"/>
                </a:cubicBezTo>
                <a:cubicBezTo>
                  <a:pt x="6518334" y="1653391"/>
                  <a:pt x="6504734" y="1661374"/>
                  <a:pt x="6503731" y="1672630"/>
                </a:cubicBezTo>
                <a:cubicBezTo>
                  <a:pt x="6501863" y="1679822"/>
                  <a:pt x="6530121" y="1696759"/>
                  <a:pt x="6570579" y="1711107"/>
                </a:cubicBezTo>
                <a:cubicBezTo>
                  <a:pt x="6633497" y="1735128"/>
                  <a:pt x="6733478" y="1749584"/>
                  <a:pt x="6807469" y="1745772"/>
                </a:cubicBezTo>
                <a:cubicBezTo>
                  <a:pt x="6836798" y="1743794"/>
                  <a:pt x="6862061" y="1742679"/>
                  <a:pt x="6863861" y="1743146"/>
                </a:cubicBezTo>
                <a:cubicBezTo>
                  <a:pt x="6865661" y="1743614"/>
                  <a:pt x="6866128" y="1741816"/>
                  <a:pt x="6865262" y="1737752"/>
                </a:cubicBezTo>
                <a:cubicBezTo>
                  <a:pt x="6862597" y="1733221"/>
                  <a:pt x="6864864" y="1731890"/>
                  <a:pt x="6871595" y="1735558"/>
                </a:cubicBezTo>
                <a:cubicBezTo>
                  <a:pt x="6874727" y="1738291"/>
                  <a:pt x="6881459" y="1741959"/>
                  <a:pt x="6883258" y="1742427"/>
                </a:cubicBezTo>
                <a:cubicBezTo>
                  <a:pt x="6885525" y="1741096"/>
                  <a:pt x="6888190" y="1745627"/>
                  <a:pt x="6887723" y="1747425"/>
                </a:cubicBezTo>
                <a:cubicBezTo>
                  <a:pt x="6886789" y="1751021"/>
                  <a:pt x="6882723" y="1751884"/>
                  <a:pt x="6877323" y="1750482"/>
                </a:cubicBezTo>
                <a:cubicBezTo>
                  <a:pt x="6866059" y="1749475"/>
                  <a:pt x="6860591" y="1755732"/>
                  <a:pt x="6858119" y="1780042"/>
                </a:cubicBezTo>
                <a:cubicBezTo>
                  <a:pt x="6856182" y="1794893"/>
                  <a:pt x="6857515" y="1797159"/>
                  <a:pt x="6872777" y="1804962"/>
                </a:cubicBezTo>
                <a:cubicBezTo>
                  <a:pt x="6888506" y="1810967"/>
                  <a:pt x="6888039" y="1812765"/>
                  <a:pt x="6879440" y="1816290"/>
                </a:cubicBezTo>
                <a:cubicBezTo>
                  <a:pt x="6872640" y="1820281"/>
                  <a:pt x="6856842" y="1821936"/>
                  <a:pt x="6843310" y="1822259"/>
                </a:cubicBezTo>
                <a:cubicBezTo>
                  <a:pt x="6830246" y="1820785"/>
                  <a:pt x="6812181" y="1823770"/>
                  <a:pt x="6804914" y="1829560"/>
                </a:cubicBezTo>
                <a:cubicBezTo>
                  <a:pt x="6798114" y="1833551"/>
                  <a:pt x="6781849" y="1837003"/>
                  <a:pt x="6770117" y="1837795"/>
                </a:cubicBezTo>
                <a:cubicBezTo>
                  <a:pt x="6757918" y="1840384"/>
                  <a:pt x="6747519" y="1843441"/>
                  <a:pt x="6746585" y="1847037"/>
                </a:cubicBezTo>
                <a:cubicBezTo>
                  <a:pt x="6746516" y="1854696"/>
                  <a:pt x="6845165" y="1866886"/>
                  <a:pt x="6889826" y="1865052"/>
                </a:cubicBezTo>
                <a:cubicBezTo>
                  <a:pt x="6928620" y="1863613"/>
                  <a:pt x="6937152" y="1867749"/>
                  <a:pt x="6939281" y="1881737"/>
                </a:cubicBezTo>
                <a:cubicBezTo>
                  <a:pt x="6941809" y="1901588"/>
                  <a:pt x="6919540" y="1920755"/>
                  <a:pt x="6877009" y="1936578"/>
                </a:cubicBezTo>
                <a:cubicBezTo>
                  <a:pt x="6841278" y="1948409"/>
                  <a:pt x="6829945" y="1955062"/>
                  <a:pt x="6824010" y="1963117"/>
                </a:cubicBezTo>
                <a:cubicBezTo>
                  <a:pt x="6822609" y="1968511"/>
                  <a:pt x="6801810" y="1974624"/>
                  <a:pt x="6773814" y="1978868"/>
                </a:cubicBezTo>
                <a:cubicBezTo>
                  <a:pt x="6725952" y="1985629"/>
                  <a:pt x="6712819" y="1991814"/>
                  <a:pt x="6736681" y="1996093"/>
                </a:cubicBezTo>
                <a:cubicBezTo>
                  <a:pt x="6755144" y="1998970"/>
                  <a:pt x="6759074" y="2013426"/>
                  <a:pt x="6746407" y="2017813"/>
                </a:cubicBezTo>
                <a:cubicBezTo>
                  <a:pt x="6737808" y="2021337"/>
                  <a:pt x="6737341" y="2023135"/>
                  <a:pt x="6746806" y="2023675"/>
                </a:cubicBezTo>
                <a:cubicBezTo>
                  <a:pt x="6752205" y="2025077"/>
                  <a:pt x="6742273" y="2026336"/>
                  <a:pt x="6725142" y="2025725"/>
                </a:cubicBezTo>
                <a:cubicBezTo>
                  <a:pt x="6696279" y="2025904"/>
                  <a:pt x="6673214" y="2033348"/>
                  <a:pt x="6691677" y="2036225"/>
                </a:cubicBezTo>
                <a:cubicBezTo>
                  <a:pt x="6701142" y="2036765"/>
                  <a:pt x="6702406" y="2046690"/>
                  <a:pt x="6692007" y="2049746"/>
                </a:cubicBezTo>
                <a:cubicBezTo>
                  <a:pt x="6686141" y="2050142"/>
                  <a:pt x="6691540" y="2051544"/>
                  <a:pt x="6733934" y="2051041"/>
                </a:cubicBezTo>
                <a:cubicBezTo>
                  <a:pt x="6747465" y="2050717"/>
                  <a:pt x="6742932" y="2053378"/>
                  <a:pt x="6718534" y="2058556"/>
                </a:cubicBezTo>
                <a:cubicBezTo>
                  <a:pt x="6702269" y="2062009"/>
                  <a:pt x="6681004" y="2069920"/>
                  <a:pt x="6672404" y="2073444"/>
                </a:cubicBezTo>
                <a:cubicBezTo>
                  <a:pt x="6660604" y="2081895"/>
                  <a:pt x="6660136" y="2083693"/>
                  <a:pt x="6670068" y="2082434"/>
                </a:cubicBezTo>
                <a:cubicBezTo>
                  <a:pt x="6676401" y="2080241"/>
                  <a:pt x="6682734" y="2078047"/>
                  <a:pt x="6687268" y="2075386"/>
                </a:cubicBezTo>
                <a:cubicBezTo>
                  <a:pt x="6691334" y="2074523"/>
                  <a:pt x="6697200" y="2074127"/>
                  <a:pt x="6700799" y="2075062"/>
                </a:cubicBezTo>
                <a:cubicBezTo>
                  <a:pt x="6703932" y="2077795"/>
                  <a:pt x="6697132" y="2081787"/>
                  <a:pt x="6686732" y="2084844"/>
                </a:cubicBezTo>
                <a:cubicBezTo>
                  <a:pt x="6674533" y="2087433"/>
                  <a:pt x="6663200" y="2094086"/>
                  <a:pt x="6658199" y="2098545"/>
                </a:cubicBezTo>
                <a:cubicBezTo>
                  <a:pt x="6653199" y="2103004"/>
                  <a:pt x="6646399" y="2106996"/>
                  <a:pt x="6642332" y="2107859"/>
                </a:cubicBezTo>
                <a:cubicBezTo>
                  <a:pt x="6633334" y="2105521"/>
                  <a:pt x="6605200" y="2125084"/>
                  <a:pt x="6607865" y="2129615"/>
                </a:cubicBezTo>
                <a:cubicBezTo>
                  <a:pt x="6609665" y="2130083"/>
                  <a:pt x="6621795" y="2135153"/>
                  <a:pt x="6636192" y="2138893"/>
                </a:cubicBezTo>
                <a:cubicBezTo>
                  <a:pt x="6670385" y="2147775"/>
                  <a:pt x="6715774" y="2165323"/>
                  <a:pt x="6714840" y="2168919"/>
                </a:cubicBezTo>
                <a:cubicBezTo>
                  <a:pt x="6714373" y="2170717"/>
                  <a:pt x="6707174" y="2168847"/>
                  <a:pt x="6698176" y="2166510"/>
                </a:cubicBezTo>
                <a:cubicBezTo>
                  <a:pt x="6652787" y="2148962"/>
                  <a:pt x="6591133" y="2134865"/>
                  <a:pt x="6582066" y="2140188"/>
                </a:cubicBezTo>
                <a:cubicBezTo>
                  <a:pt x="6570733" y="2146840"/>
                  <a:pt x="6571131" y="2152702"/>
                  <a:pt x="6581929" y="2155507"/>
                </a:cubicBezTo>
                <a:cubicBezTo>
                  <a:pt x="6587795" y="2155111"/>
                  <a:pt x="6584594" y="2160038"/>
                  <a:pt x="6570060" y="2171617"/>
                </a:cubicBezTo>
                <a:cubicBezTo>
                  <a:pt x="6550525" y="2187656"/>
                  <a:pt x="6550525" y="2187656"/>
                  <a:pt x="6562257" y="2186864"/>
                </a:cubicBezTo>
                <a:cubicBezTo>
                  <a:pt x="6570390" y="2185138"/>
                  <a:pt x="6585721" y="2185282"/>
                  <a:pt x="6596986" y="2186289"/>
                </a:cubicBezTo>
                <a:cubicBezTo>
                  <a:pt x="6611850" y="2188231"/>
                  <a:pt x="6626315" y="2184311"/>
                  <a:pt x="6637648" y="2177658"/>
                </a:cubicBezTo>
                <a:cubicBezTo>
                  <a:pt x="6664382" y="2163490"/>
                  <a:pt x="6667981" y="2164424"/>
                  <a:pt x="6647979" y="2182261"/>
                </a:cubicBezTo>
                <a:cubicBezTo>
                  <a:pt x="6640245" y="2189849"/>
                  <a:pt x="6632511" y="2197436"/>
                  <a:pt x="6631577" y="2201032"/>
                </a:cubicBezTo>
                <a:cubicBezTo>
                  <a:pt x="6631110" y="2202830"/>
                  <a:pt x="6624708" y="2212684"/>
                  <a:pt x="6615174" y="2219804"/>
                </a:cubicBezTo>
                <a:cubicBezTo>
                  <a:pt x="6606973" y="2229190"/>
                  <a:pt x="6600572" y="2239043"/>
                  <a:pt x="6599170" y="2244437"/>
                </a:cubicBezTo>
                <a:cubicBezTo>
                  <a:pt x="6597769" y="2249831"/>
                  <a:pt x="6594101" y="2256556"/>
                  <a:pt x="6589568" y="2259217"/>
                </a:cubicBezTo>
                <a:cubicBezTo>
                  <a:pt x="6584567" y="2263676"/>
                  <a:pt x="6585900" y="2265941"/>
                  <a:pt x="6601231" y="2266085"/>
                </a:cubicBezTo>
                <a:cubicBezTo>
                  <a:pt x="6611163" y="2264826"/>
                  <a:pt x="6624695" y="2264503"/>
                  <a:pt x="6634627" y="2263244"/>
                </a:cubicBezTo>
                <a:cubicBezTo>
                  <a:pt x="6654958" y="2258929"/>
                  <a:pt x="6657156" y="2265258"/>
                  <a:pt x="6638625" y="2270040"/>
                </a:cubicBezTo>
                <a:cubicBezTo>
                  <a:pt x="6622360" y="2273493"/>
                  <a:pt x="6622360" y="2273493"/>
                  <a:pt x="6632690" y="2278096"/>
                </a:cubicBezTo>
                <a:cubicBezTo>
                  <a:pt x="6639889" y="2279966"/>
                  <a:pt x="6655220" y="2280109"/>
                  <a:pt x="6667418" y="2277520"/>
                </a:cubicBezTo>
                <a:cubicBezTo>
                  <a:pt x="6691817" y="2272342"/>
                  <a:pt x="6750874" y="2274247"/>
                  <a:pt x="6728743" y="2278095"/>
                </a:cubicBezTo>
                <a:cubicBezTo>
                  <a:pt x="6722410" y="2280289"/>
                  <a:pt x="6712011" y="2283346"/>
                  <a:pt x="6703878" y="2285072"/>
                </a:cubicBezTo>
                <a:cubicBezTo>
                  <a:pt x="6693479" y="2288128"/>
                  <a:pt x="6693479" y="2288128"/>
                  <a:pt x="6707010" y="2287805"/>
                </a:cubicBezTo>
                <a:cubicBezTo>
                  <a:pt x="6716475" y="2288344"/>
                  <a:pt x="6728207" y="2287553"/>
                  <a:pt x="6735873" y="2287625"/>
                </a:cubicBezTo>
                <a:cubicBezTo>
                  <a:pt x="6745805" y="2286366"/>
                  <a:pt x="6743539" y="2287697"/>
                  <a:pt x="6730872" y="2292084"/>
                </a:cubicBezTo>
                <a:cubicBezTo>
                  <a:pt x="6720473" y="2295140"/>
                  <a:pt x="6709606" y="2299995"/>
                  <a:pt x="6705073" y="2302656"/>
                </a:cubicBezTo>
                <a:cubicBezTo>
                  <a:pt x="6701872" y="2307583"/>
                  <a:pt x="6688341" y="2307907"/>
                  <a:pt x="6669411" y="2306828"/>
                </a:cubicBezTo>
                <a:cubicBezTo>
                  <a:pt x="6643282" y="2303879"/>
                  <a:pt x="6637416" y="2304275"/>
                  <a:pt x="6635081" y="2313265"/>
                </a:cubicBezTo>
                <a:cubicBezTo>
                  <a:pt x="6630946" y="2321788"/>
                  <a:pt x="6632745" y="2322255"/>
                  <a:pt x="6640013" y="2316466"/>
                </a:cubicBezTo>
                <a:cubicBezTo>
                  <a:pt x="6644546" y="2313804"/>
                  <a:pt x="6652211" y="2313876"/>
                  <a:pt x="6655811" y="2314811"/>
                </a:cubicBezTo>
                <a:cubicBezTo>
                  <a:pt x="6657143" y="2317077"/>
                  <a:pt x="6647610" y="2324197"/>
                  <a:pt x="6631743" y="2333511"/>
                </a:cubicBezTo>
                <a:cubicBezTo>
                  <a:pt x="6611809" y="2343688"/>
                  <a:pt x="6601809" y="2352606"/>
                  <a:pt x="6599474" y="2361596"/>
                </a:cubicBezTo>
                <a:cubicBezTo>
                  <a:pt x="6597138" y="2370586"/>
                  <a:pt x="6592138" y="2375045"/>
                  <a:pt x="6579939" y="2377635"/>
                </a:cubicBezTo>
                <a:cubicBezTo>
                  <a:pt x="6570474" y="2377095"/>
                  <a:pt x="6561874" y="2380619"/>
                  <a:pt x="6561407" y="2382418"/>
                </a:cubicBezTo>
                <a:cubicBezTo>
                  <a:pt x="6559140" y="2383748"/>
                  <a:pt x="6537943" y="2384000"/>
                  <a:pt x="6515414" y="2381986"/>
                </a:cubicBezTo>
                <a:cubicBezTo>
                  <a:pt x="6472154" y="2378427"/>
                  <a:pt x="6460423" y="2379218"/>
                  <a:pt x="6473885" y="2386554"/>
                </a:cubicBezTo>
                <a:cubicBezTo>
                  <a:pt x="6490947" y="2394824"/>
                  <a:pt x="6492280" y="2397090"/>
                  <a:pt x="6479216" y="2395615"/>
                </a:cubicBezTo>
                <a:cubicBezTo>
                  <a:pt x="6457620" y="2390006"/>
                  <a:pt x="6453554" y="2390869"/>
                  <a:pt x="6459818" y="2396335"/>
                </a:cubicBezTo>
                <a:cubicBezTo>
                  <a:pt x="6462950" y="2399068"/>
                  <a:pt x="6482746" y="2404210"/>
                  <a:pt x="6504808" y="2408022"/>
                </a:cubicBezTo>
                <a:cubicBezTo>
                  <a:pt x="6525539" y="2409568"/>
                  <a:pt x="6536336" y="2412373"/>
                  <a:pt x="6528671" y="2412301"/>
                </a:cubicBezTo>
                <a:cubicBezTo>
                  <a:pt x="6516939" y="2413092"/>
                  <a:pt x="6514672" y="2414423"/>
                  <a:pt x="6515469" y="2426146"/>
                </a:cubicBezTo>
                <a:cubicBezTo>
                  <a:pt x="6515400" y="2433805"/>
                  <a:pt x="6513999" y="2439199"/>
                  <a:pt x="6513134" y="2435136"/>
                </a:cubicBezTo>
                <a:cubicBezTo>
                  <a:pt x="6510001" y="2432403"/>
                  <a:pt x="6509136" y="2428339"/>
                  <a:pt x="6510070" y="2424743"/>
                </a:cubicBezTo>
                <a:cubicBezTo>
                  <a:pt x="6511939" y="2417551"/>
                  <a:pt x="6479545" y="2409137"/>
                  <a:pt x="6464612" y="2414854"/>
                </a:cubicBezTo>
                <a:cubicBezTo>
                  <a:pt x="6454213" y="2417911"/>
                  <a:pt x="6450614" y="2416976"/>
                  <a:pt x="6446149" y="2411978"/>
                </a:cubicBezTo>
                <a:cubicBezTo>
                  <a:pt x="6439885" y="2406512"/>
                  <a:pt x="6430887" y="2404174"/>
                  <a:pt x="6415556" y="2404031"/>
                </a:cubicBezTo>
                <a:cubicBezTo>
                  <a:pt x="6398425" y="2403419"/>
                  <a:pt x="6393026" y="2402017"/>
                  <a:pt x="6395760" y="2398888"/>
                </a:cubicBezTo>
                <a:cubicBezTo>
                  <a:pt x="6398494" y="2395760"/>
                  <a:pt x="6393095" y="2394357"/>
                  <a:pt x="6380031" y="2392883"/>
                </a:cubicBezTo>
                <a:cubicBezTo>
                  <a:pt x="6354767" y="2393998"/>
                  <a:pt x="6345700" y="2399320"/>
                  <a:pt x="6370497" y="2400003"/>
                </a:cubicBezTo>
                <a:cubicBezTo>
                  <a:pt x="6384028" y="2399680"/>
                  <a:pt x="6387160" y="2402413"/>
                  <a:pt x="6384427" y="2405541"/>
                </a:cubicBezTo>
                <a:cubicBezTo>
                  <a:pt x="6381693" y="2408670"/>
                  <a:pt x="6384825" y="2411403"/>
                  <a:pt x="6393823" y="2413740"/>
                </a:cubicBezTo>
                <a:cubicBezTo>
                  <a:pt x="6403288" y="2414279"/>
                  <a:pt x="6419485" y="2418487"/>
                  <a:pt x="6433415" y="2424025"/>
                </a:cubicBezTo>
                <a:cubicBezTo>
                  <a:pt x="6451411" y="2428699"/>
                  <a:pt x="6454543" y="2431432"/>
                  <a:pt x="6446411" y="2433159"/>
                </a:cubicBezTo>
                <a:cubicBezTo>
                  <a:pt x="6440544" y="2433554"/>
                  <a:pt x="6427013" y="2433878"/>
                  <a:pt x="6417548" y="2433338"/>
                </a:cubicBezTo>
                <a:cubicBezTo>
                  <a:pt x="6399085" y="2430462"/>
                  <a:pt x="6390018" y="2435784"/>
                  <a:pt x="6403481" y="2443120"/>
                </a:cubicBezTo>
                <a:cubicBezTo>
                  <a:pt x="6412012" y="2447255"/>
                  <a:pt x="6452606" y="2446284"/>
                  <a:pt x="6458541" y="2438229"/>
                </a:cubicBezTo>
                <a:cubicBezTo>
                  <a:pt x="6461275" y="2435100"/>
                  <a:pt x="6474806" y="2434777"/>
                  <a:pt x="6489203" y="2438516"/>
                </a:cubicBezTo>
                <a:cubicBezTo>
                  <a:pt x="6504067" y="2440458"/>
                  <a:pt x="6515799" y="2439667"/>
                  <a:pt x="6518066" y="2438336"/>
                </a:cubicBezTo>
                <a:cubicBezTo>
                  <a:pt x="6520799" y="2435208"/>
                  <a:pt x="6524866" y="2434345"/>
                  <a:pt x="6528465" y="2435280"/>
                </a:cubicBezTo>
                <a:cubicBezTo>
                  <a:pt x="6536130" y="2435352"/>
                  <a:pt x="6535196" y="2438948"/>
                  <a:pt x="6525662" y="2446068"/>
                </a:cubicBezTo>
                <a:cubicBezTo>
                  <a:pt x="6518862" y="2450059"/>
                  <a:pt x="6510730" y="2451786"/>
                  <a:pt x="6505798" y="2448585"/>
                </a:cubicBezTo>
                <a:cubicBezTo>
                  <a:pt x="6497267" y="2444450"/>
                  <a:pt x="6470603" y="2450959"/>
                  <a:pt x="6474600" y="2457755"/>
                </a:cubicBezTo>
                <a:cubicBezTo>
                  <a:pt x="6475466" y="2461819"/>
                  <a:pt x="6483598" y="2460093"/>
                  <a:pt x="6491731" y="2458366"/>
                </a:cubicBezTo>
                <a:cubicBezTo>
                  <a:pt x="6504397" y="2453979"/>
                  <a:pt x="6507996" y="2454914"/>
                  <a:pt x="6505262" y="2458043"/>
                </a:cubicBezTo>
                <a:cubicBezTo>
                  <a:pt x="6504328" y="2461639"/>
                  <a:pt x="6501127" y="2466565"/>
                  <a:pt x="6497061" y="2467428"/>
                </a:cubicBezTo>
                <a:cubicBezTo>
                  <a:pt x="6494327" y="2470557"/>
                  <a:pt x="6503326" y="2472895"/>
                  <a:pt x="6518656" y="2473038"/>
                </a:cubicBezTo>
                <a:cubicBezTo>
                  <a:pt x="6533521" y="2474980"/>
                  <a:pt x="6544785" y="2475987"/>
                  <a:pt x="6543851" y="2479583"/>
                </a:cubicBezTo>
                <a:cubicBezTo>
                  <a:pt x="6544716" y="2483646"/>
                  <a:pt x="6553316" y="2480122"/>
                  <a:pt x="6565982" y="2475735"/>
                </a:cubicBezTo>
                <a:cubicBezTo>
                  <a:pt x="6579115" y="2469550"/>
                  <a:pt x="6593114" y="2467428"/>
                  <a:pt x="6596713" y="2468363"/>
                </a:cubicBezTo>
                <a:cubicBezTo>
                  <a:pt x="6599845" y="2471096"/>
                  <a:pt x="6608844" y="2473433"/>
                  <a:pt x="6616976" y="2471707"/>
                </a:cubicBezTo>
                <a:cubicBezTo>
                  <a:pt x="6626441" y="2472246"/>
                  <a:pt x="6627375" y="2468650"/>
                  <a:pt x="6624243" y="2465917"/>
                </a:cubicBezTo>
                <a:cubicBezTo>
                  <a:pt x="6619778" y="2460919"/>
                  <a:pt x="6621578" y="2461386"/>
                  <a:pt x="6631043" y="2461926"/>
                </a:cubicBezTo>
                <a:cubicBezTo>
                  <a:pt x="6640041" y="2464263"/>
                  <a:pt x="6644574" y="2461602"/>
                  <a:pt x="6643709" y="2457539"/>
                </a:cubicBezTo>
                <a:cubicBezTo>
                  <a:pt x="6641044" y="2453007"/>
                  <a:pt x="6642844" y="2453475"/>
                  <a:pt x="6647775" y="2456675"/>
                </a:cubicBezTo>
                <a:cubicBezTo>
                  <a:pt x="6653174" y="2458078"/>
                  <a:pt x="6656773" y="2459013"/>
                  <a:pt x="6657707" y="2455417"/>
                </a:cubicBezTo>
                <a:cubicBezTo>
                  <a:pt x="6656375" y="2453151"/>
                  <a:pt x="6653243" y="2450418"/>
                  <a:pt x="6646045" y="2448548"/>
                </a:cubicBezTo>
                <a:cubicBezTo>
                  <a:pt x="6637046" y="2446211"/>
                  <a:pt x="6637046" y="2446211"/>
                  <a:pt x="6645179" y="2444485"/>
                </a:cubicBezTo>
                <a:cubicBezTo>
                  <a:pt x="6662777" y="2443298"/>
                  <a:pt x="6682709" y="2433121"/>
                  <a:pt x="6676445" y="2427655"/>
                </a:cubicBezTo>
                <a:cubicBezTo>
                  <a:pt x="6673313" y="2424922"/>
                  <a:pt x="6683246" y="2423664"/>
                  <a:pt x="6695842" y="2426936"/>
                </a:cubicBezTo>
                <a:cubicBezTo>
                  <a:pt x="6712506" y="2429345"/>
                  <a:pt x="6717905" y="2430748"/>
                  <a:pt x="6711572" y="2432941"/>
                </a:cubicBezTo>
                <a:cubicBezTo>
                  <a:pt x="6707039" y="2435602"/>
                  <a:pt x="6701173" y="2435998"/>
                  <a:pt x="6695307" y="2436393"/>
                </a:cubicBezTo>
                <a:cubicBezTo>
                  <a:pt x="6691708" y="2435459"/>
                  <a:pt x="6683575" y="2437185"/>
                  <a:pt x="6676775" y="2441176"/>
                </a:cubicBezTo>
                <a:cubicBezTo>
                  <a:pt x="6665909" y="2446031"/>
                  <a:pt x="6667708" y="2446498"/>
                  <a:pt x="6683438" y="2452504"/>
                </a:cubicBezTo>
                <a:cubicBezTo>
                  <a:pt x="6683438" y="2452504"/>
                  <a:pt x="6683438" y="2452504"/>
                  <a:pt x="6699168" y="2458509"/>
                </a:cubicBezTo>
                <a:cubicBezTo>
                  <a:pt x="6699168" y="2458509"/>
                  <a:pt x="6699168" y="2458509"/>
                  <a:pt x="6683301" y="2467823"/>
                </a:cubicBezTo>
                <a:cubicBezTo>
                  <a:pt x="6674234" y="2473145"/>
                  <a:pt x="6668767" y="2479402"/>
                  <a:pt x="6669632" y="2483466"/>
                </a:cubicBezTo>
                <a:cubicBezTo>
                  <a:pt x="6672297" y="2487997"/>
                  <a:pt x="6666431" y="2488392"/>
                  <a:pt x="6656966" y="2487853"/>
                </a:cubicBezTo>
                <a:cubicBezTo>
                  <a:pt x="6647968" y="2485516"/>
                  <a:pt x="6641635" y="2487709"/>
                  <a:pt x="6638434" y="2492636"/>
                </a:cubicBezTo>
                <a:cubicBezTo>
                  <a:pt x="6632033" y="2502489"/>
                  <a:pt x="6634698" y="2507020"/>
                  <a:pt x="6653161" y="2509897"/>
                </a:cubicBezTo>
                <a:cubicBezTo>
                  <a:pt x="6669824" y="2512306"/>
                  <a:pt x="6669824" y="2512306"/>
                  <a:pt x="6657159" y="2516693"/>
                </a:cubicBezTo>
                <a:cubicBezTo>
                  <a:pt x="6649026" y="2518420"/>
                  <a:pt x="6625095" y="2521800"/>
                  <a:pt x="6601632" y="2523382"/>
                </a:cubicBezTo>
                <a:cubicBezTo>
                  <a:pt x="6579967" y="2525432"/>
                  <a:pt x="6556037" y="2528813"/>
                  <a:pt x="6551036" y="2533272"/>
                </a:cubicBezTo>
                <a:cubicBezTo>
                  <a:pt x="6546036" y="2537731"/>
                  <a:pt x="6532037" y="2539853"/>
                  <a:pt x="6519440" y="2536580"/>
                </a:cubicBezTo>
                <a:cubicBezTo>
                  <a:pt x="6502309" y="2535969"/>
                  <a:pt x="6499177" y="2533236"/>
                  <a:pt x="6505510" y="2531043"/>
                </a:cubicBezTo>
                <a:cubicBezTo>
                  <a:pt x="6510043" y="2528381"/>
                  <a:pt x="6517709" y="2528453"/>
                  <a:pt x="6521775" y="2527590"/>
                </a:cubicBezTo>
                <a:cubicBezTo>
                  <a:pt x="6527174" y="2528993"/>
                  <a:pt x="6531241" y="2528130"/>
                  <a:pt x="6533507" y="2526799"/>
                </a:cubicBezTo>
                <a:cubicBezTo>
                  <a:pt x="6536708" y="2521872"/>
                  <a:pt x="6478117" y="2518169"/>
                  <a:pt x="6464119" y="2520291"/>
                </a:cubicBezTo>
                <a:cubicBezTo>
                  <a:pt x="6459586" y="2522952"/>
                  <a:pt x="6452387" y="2521082"/>
                  <a:pt x="6447455" y="2517881"/>
                </a:cubicBezTo>
                <a:cubicBezTo>
                  <a:pt x="6441191" y="2512415"/>
                  <a:pt x="6441658" y="2510617"/>
                  <a:pt x="6447057" y="2512020"/>
                </a:cubicBezTo>
                <a:cubicBezTo>
                  <a:pt x="6451123" y="2511157"/>
                  <a:pt x="6451590" y="2509359"/>
                  <a:pt x="6443526" y="2503425"/>
                </a:cubicBezTo>
                <a:cubicBezTo>
                  <a:pt x="6434597" y="2493428"/>
                  <a:pt x="6419265" y="2493285"/>
                  <a:pt x="6417397" y="2500477"/>
                </a:cubicBezTo>
                <a:cubicBezTo>
                  <a:pt x="6416463" y="2504073"/>
                  <a:pt x="6419596" y="2506806"/>
                  <a:pt x="6424994" y="2508208"/>
                </a:cubicBezTo>
                <a:cubicBezTo>
                  <a:pt x="6429926" y="2511409"/>
                  <a:pt x="6410130" y="2506266"/>
                  <a:pt x="6382669" y="2501052"/>
                </a:cubicBezTo>
                <a:cubicBezTo>
                  <a:pt x="6334945" y="2492494"/>
                  <a:pt x="6329546" y="2491091"/>
                  <a:pt x="6302414" y="2499399"/>
                </a:cubicBezTo>
                <a:cubicBezTo>
                  <a:pt x="6285682" y="2504649"/>
                  <a:pt x="6270750" y="2510367"/>
                  <a:pt x="6271615" y="2514430"/>
                </a:cubicBezTo>
                <a:cubicBezTo>
                  <a:pt x="6269279" y="2523420"/>
                  <a:pt x="6363396" y="2538271"/>
                  <a:pt x="6382395" y="2531691"/>
                </a:cubicBezTo>
                <a:cubicBezTo>
                  <a:pt x="6393261" y="2526836"/>
                  <a:pt x="6437056" y="2520938"/>
                  <a:pt x="6446521" y="2521477"/>
                </a:cubicBezTo>
                <a:cubicBezTo>
                  <a:pt x="6448320" y="2521945"/>
                  <a:pt x="6449653" y="2524210"/>
                  <a:pt x="6446919" y="2527339"/>
                </a:cubicBezTo>
                <a:cubicBezTo>
                  <a:pt x="6444186" y="2530468"/>
                  <a:pt x="6443252" y="2534064"/>
                  <a:pt x="6446384" y="2536797"/>
                </a:cubicBezTo>
                <a:cubicBezTo>
                  <a:pt x="6449516" y="2539530"/>
                  <a:pt x="6438251" y="2538523"/>
                  <a:pt x="6421587" y="2536113"/>
                </a:cubicBezTo>
                <a:cubicBezTo>
                  <a:pt x="6401325" y="2532769"/>
                  <a:pt x="6391392" y="2534028"/>
                  <a:pt x="6382326" y="2539350"/>
                </a:cubicBezTo>
                <a:cubicBezTo>
                  <a:pt x="6377325" y="2543809"/>
                  <a:pt x="6365594" y="2544600"/>
                  <a:pt x="6352529" y="2543126"/>
                </a:cubicBezTo>
                <a:cubicBezTo>
                  <a:pt x="6339465" y="2541652"/>
                  <a:pt x="6347996" y="2545787"/>
                  <a:pt x="6376323" y="2555065"/>
                </a:cubicBezTo>
                <a:cubicBezTo>
                  <a:pt x="6401517" y="2561609"/>
                  <a:pt x="6432111" y="2569557"/>
                  <a:pt x="6443375" y="2570563"/>
                </a:cubicBezTo>
                <a:cubicBezTo>
                  <a:pt x="6456440" y="2572038"/>
                  <a:pt x="6465438" y="2574375"/>
                  <a:pt x="6464971" y="2576173"/>
                </a:cubicBezTo>
                <a:cubicBezTo>
                  <a:pt x="6462704" y="2577504"/>
                  <a:pt x="6467636" y="2580704"/>
                  <a:pt x="6475302" y="2580776"/>
                </a:cubicBezTo>
                <a:cubicBezTo>
                  <a:pt x="6482500" y="2582646"/>
                  <a:pt x="6494630" y="2587716"/>
                  <a:pt x="6501362" y="2591384"/>
                </a:cubicBezTo>
                <a:cubicBezTo>
                  <a:pt x="6509426" y="2597318"/>
                  <a:pt x="6516157" y="2600986"/>
                  <a:pt x="6518424" y="2599655"/>
                </a:cubicBezTo>
                <a:cubicBezTo>
                  <a:pt x="6522490" y="2598792"/>
                  <a:pt x="6537354" y="2600734"/>
                  <a:pt x="6553084" y="2606739"/>
                </a:cubicBezTo>
                <a:cubicBezTo>
                  <a:pt x="6587276" y="2615621"/>
                  <a:pt x="6619738" y="2616376"/>
                  <a:pt x="6639671" y="2606199"/>
                </a:cubicBezTo>
                <a:cubicBezTo>
                  <a:pt x="6658670" y="2599618"/>
                  <a:pt x="6672669" y="2597497"/>
                  <a:pt x="6676199" y="2606091"/>
                </a:cubicBezTo>
                <a:cubicBezTo>
                  <a:pt x="6677532" y="2608357"/>
                  <a:pt x="6681131" y="2609292"/>
                  <a:pt x="6684730" y="2610226"/>
                </a:cubicBezTo>
                <a:cubicBezTo>
                  <a:pt x="6688797" y="2609363"/>
                  <a:pt x="6691929" y="2612096"/>
                  <a:pt x="6694594" y="2616627"/>
                </a:cubicBezTo>
                <a:cubicBezTo>
                  <a:pt x="6695459" y="2620691"/>
                  <a:pt x="6692726" y="2623820"/>
                  <a:pt x="6689126" y="2622884"/>
                </a:cubicBezTo>
                <a:cubicBezTo>
                  <a:pt x="6685060" y="2623748"/>
                  <a:pt x="6686393" y="2626013"/>
                  <a:pt x="6689525" y="2628746"/>
                </a:cubicBezTo>
                <a:cubicBezTo>
                  <a:pt x="6694457" y="2631947"/>
                  <a:pt x="6693523" y="2635543"/>
                  <a:pt x="6691723" y="2635075"/>
                </a:cubicBezTo>
                <a:cubicBezTo>
                  <a:pt x="6688124" y="2634140"/>
                  <a:pt x="6683659" y="2629142"/>
                  <a:pt x="6679194" y="2624143"/>
                </a:cubicBezTo>
                <a:cubicBezTo>
                  <a:pt x="6672930" y="2618677"/>
                  <a:pt x="6667531" y="2617275"/>
                  <a:pt x="6653532" y="2619397"/>
                </a:cubicBezTo>
                <a:cubicBezTo>
                  <a:pt x="6631402" y="2623245"/>
                  <a:pt x="6624601" y="2627236"/>
                  <a:pt x="6641732" y="2627847"/>
                </a:cubicBezTo>
                <a:cubicBezTo>
                  <a:pt x="6654797" y="2629322"/>
                  <a:pt x="6654797" y="2629322"/>
                  <a:pt x="6646197" y="2632846"/>
                </a:cubicBezTo>
                <a:cubicBezTo>
                  <a:pt x="6640331" y="2633241"/>
                  <a:pt x="6628599" y="2634033"/>
                  <a:pt x="6622733" y="2634428"/>
                </a:cubicBezTo>
                <a:cubicBezTo>
                  <a:pt x="6594805" y="2631012"/>
                  <a:pt x="6625797" y="2644821"/>
                  <a:pt x="6684717" y="2662046"/>
                </a:cubicBezTo>
                <a:cubicBezTo>
                  <a:pt x="6750369" y="2682938"/>
                  <a:pt x="6817888" y="2696639"/>
                  <a:pt x="6819290" y="2691245"/>
                </a:cubicBezTo>
                <a:cubicBezTo>
                  <a:pt x="6819757" y="2689447"/>
                  <a:pt x="6827889" y="2687720"/>
                  <a:pt x="6838687" y="2690525"/>
                </a:cubicBezTo>
                <a:cubicBezTo>
                  <a:pt x="6849952" y="2691532"/>
                  <a:pt x="6859884" y="2690273"/>
                  <a:pt x="6860351" y="2688476"/>
                </a:cubicBezTo>
                <a:cubicBezTo>
                  <a:pt x="6860818" y="2686677"/>
                  <a:pt x="6863552" y="2683549"/>
                  <a:pt x="6867618" y="2682686"/>
                </a:cubicBezTo>
                <a:cubicBezTo>
                  <a:pt x="6871685" y="2681823"/>
                  <a:pt x="6869885" y="2681355"/>
                  <a:pt x="6864019" y="2681751"/>
                </a:cubicBezTo>
                <a:cubicBezTo>
                  <a:pt x="6858620" y="2680348"/>
                  <a:pt x="6849622" y="2678011"/>
                  <a:pt x="6845157" y="2673013"/>
                </a:cubicBezTo>
                <a:cubicBezTo>
                  <a:pt x="6834895" y="2660750"/>
                  <a:pt x="6843893" y="2663087"/>
                  <a:pt x="6869954" y="2673696"/>
                </a:cubicBezTo>
                <a:cubicBezTo>
                  <a:pt x="6887016" y="2681967"/>
                  <a:pt x="6890546" y="2690561"/>
                  <a:pt x="6878348" y="2693150"/>
                </a:cubicBezTo>
                <a:cubicBezTo>
                  <a:pt x="6876081" y="2694481"/>
                  <a:pt x="6886878" y="2697286"/>
                  <a:pt x="6904408" y="2703758"/>
                </a:cubicBezTo>
                <a:cubicBezTo>
                  <a:pt x="6924204" y="2708901"/>
                  <a:pt x="6932734" y="2713036"/>
                  <a:pt x="6928201" y="2715697"/>
                </a:cubicBezTo>
                <a:cubicBezTo>
                  <a:pt x="6924135" y="2716560"/>
                  <a:pt x="6934932" y="2719365"/>
                  <a:pt x="6955662" y="2720911"/>
                </a:cubicBezTo>
                <a:cubicBezTo>
                  <a:pt x="6955662" y="2720911"/>
                  <a:pt x="6955662" y="2720911"/>
                  <a:pt x="6991256" y="2724399"/>
                </a:cubicBezTo>
                <a:cubicBezTo>
                  <a:pt x="6991256" y="2724399"/>
                  <a:pt x="6991256" y="2724399"/>
                  <a:pt x="6967326" y="2727780"/>
                </a:cubicBezTo>
                <a:cubicBezTo>
                  <a:pt x="6951527" y="2729434"/>
                  <a:pt x="6934397" y="2728823"/>
                  <a:pt x="6922266" y="2723752"/>
                </a:cubicBezTo>
                <a:cubicBezTo>
                  <a:pt x="6909669" y="2720480"/>
                  <a:pt x="6902938" y="2716812"/>
                  <a:pt x="6906537" y="2717747"/>
                </a:cubicBezTo>
                <a:cubicBezTo>
                  <a:pt x="6921868" y="2717891"/>
                  <a:pt x="6909738" y="2712820"/>
                  <a:pt x="6881411" y="2703543"/>
                </a:cubicBezTo>
                <a:cubicBezTo>
                  <a:pt x="6861615" y="2698401"/>
                  <a:pt x="6853949" y="2698329"/>
                  <a:pt x="6854815" y="2702392"/>
                </a:cubicBezTo>
                <a:cubicBezTo>
                  <a:pt x="6857480" y="2706923"/>
                  <a:pt x="6859280" y="2707391"/>
                  <a:pt x="6863346" y="2706528"/>
                </a:cubicBezTo>
                <a:cubicBezTo>
                  <a:pt x="6865613" y="2705197"/>
                  <a:pt x="6872344" y="2708865"/>
                  <a:pt x="6880408" y="2714798"/>
                </a:cubicBezTo>
                <a:cubicBezTo>
                  <a:pt x="6880408" y="2714798"/>
                  <a:pt x="6880408" y="2714798"/>
                  <a:pt x="6892937" y="2725730"/>
                </a:cubicBezTo>
                <a:cubicBezTo>
                  <a:pt x="6892937" y="2725730"/>
                  <a:pt x="6892937" y="2725730"/>
                  <a:pt x="6880807" y="2720660"/>
                </a:cubicBezTo>
                <a:cubicBezTo>
                  <a:pt x="6870476" y="2716057"/>
                  <a:pt x="6868209" y="2717388"/>
                  <a:pt x="6866341" y="2724580"/>
                </a:cubicBezTo>
                <a:cubicBezTo>
                  <a:pt x="6866740" y="2730441"/>
                  <a:pt x="6873004" y="2735907"/>
                  <a:pt x="6887401" y="2739647"/>
                </a:cubicBezTo>
                <a:cubicBezTo>
                  <a:pt x="6898665" y="2740654"/>
                  <a:pt x="6907197" y="2744789"/>
                  <a:pt x="6908062" y="2748853"/>
                </a:cubicBezTo>
                <a:cubicBezTo>
                  <a:pt x="6907595" y="2750651"/>
                  <a:pt x="6903529" y="2751514"/>
                  <a:pt x="6898597" y="2748313"/>
                </a:cubicBezTo>
                <a:cubicBezTo>
                  <a:pt x="6893198" y="2746911"/>
                  <a:pt x="6881933" y="2745904"/>
                  <a:pt x="6873801" y="2747630"/>
                </a:cubicBezTo>
                <a:cubicBezTo>
                  <a:pt x="6862069" y="2748422"/>
                  <a:pt x="6855337" y="2744754"/>
                  <a:pt x="6837877" y="2730621"/>
                </a:cubicBezTo>
                <a:cubicBezTo>
                  <a:pt x="6819084" y="2714223"/>
                  <a:pt x="6812353" y="2710556"/>
                  <a:pt x="6750231" y="2698257"/>
                </a:cubicBezTo>
                <a:cubicBezTo>
                  <a:pt x="6713772" y="2690706"/>
                  <a:pt x="6686778" y="2683694"/>
                  <a:pt x="6690844" y="2682831"/>
                </a:cubicBezTo>
                <a:cubicBezTo>
                  <a:pt x="6703043" y="2680241"/>
                  <a:pt x="6699045" y="2673445"/>
                  <a:pt x="6684648" y="2669705"/>
                </a:cubicBezTo>
                <a:cubicBezTo>
                  <a:pt x="6676983" y="2669633"/>
                  <a:pt x="6650456" y="2660823"/>
                  <a:pt x="6627528" y="2652948"/>
                </a:cubicBezTo>
                <a:cubicBezTo>
                  <a:pt x="6587071" y="2638600"/>
                  <a:pt x="6579872" y="2636730"/>
                  <a:pt x="6563140" y="2641980"/>
                </a:cubicBezTo>
                <a:cubicBezTo>
                  <a:pt x="6540542" y="2647626"/>
                  <a:pt x="6490015" y="2649856"/>
                  <a:pt x="6462554" y="2644642"/>
                </a:cubicBezTo>
                <a:cubicBezTo>
                  <a:pt x="6451289" y="2643635"/>
                  <a:pt x="6440024" y="2642628"/>
                  <a:pt x="6437290" y="2645757"/>
                </a:cubicBezTo>
                <a:cubicBezTo>
                  <a:pt x="6432290" y="2650216"/>
                  <a:pt x="6512009" y="2661327"/>
                  <a:pt x="6540006" y="2657084"/>
                </a:cubicBezTo>
                <a:cubicBezTo>
                  <a:pt x="6553538" y="2656760"/>
                  <a:pt x="6564802" y="2657767"/>
                  <a:pt x="6564802" y="2657767"/>
                </a:cubicBezTo>
                <a:cubicBezTo>
                  <a:pt x="6566135" y="2660033"/>
                  <a:pt x="6559802" y="2662226"/>
                  <a:pt x="6552136" y="2662154"/>
                </a:cubicBezTo>
                <a:cubicBezTo>
                  <a:pt x="6544004" y="2663880"/>
                  <a:pt x="6531805" y="2666470"/>
                  <a:pt x="6525472" y="2668663"/>
                </a:cubicBezTo>
                <a:cubicBezTo>
                  <a:pt x="6516405" y="2673985"/>
                  <a:pt x="6520004" y="2674920"/>
                  <a:pt x="6555598" y="2678408"/>
                </a:cubicBezTo>
                <a:cubicBezTo>
                  <a:pt x="6579927" y="2680889"/>
                  <a:pt x="6588926" y="2683227"/>
                  <a:pt x="6580793" y="2684953"/>
                </a:cubicBezTo>
                <a:cubicBezTo>
                  <a:pt x="6580793" y="2684953"/>
                  <a:pt x="6580793" y="2684953"/>
                  <a:pt x="6564995" y="2686607"/>
                </a:cubicBezTo>
                <a:cubicBezTo>
                  <a:pt x="6564995" y="2686607"/>
                  <a:pt x="6564995" y="2686607"/>
                  <a:pt x="6585656" y="2695813"/>
                </a:cubicBezTo>
                <a:cubicBezTo>
                  <a:pt x="6597786" y="2700883"/>
                  <a:pt x="6617582" y="2706026"/>
                  <a:pt x="6630646" y="2707500"/>
                </a:cubicBezTo>
                <a:cubicBezTo>
                  <a:pt x="6647777" y="2708111"/>
                  <a:pt x="6656775" y="2710449"/>
                  <a:pt x="6655841" y="2714045"/>
                </a:cubicBezTo>
                <a:cubicBezTo>
                  <a:pt x="6656706" y="2718108"/>
                  <a:pt x="6668837" y="2723178"/>
                  <a:pt x="6685500" y="2725588"/>
                </a:cubicBezTo>
                <a:cubicBezTo>
                  <a:pt x="6702164" y="2727997"/>
                  <a:pt x="6711162" y="2730334"/>
                  <a:pt x="6706629" y="2732995"/>
                </a:cubicBezTo>
                <a:cubicBezTo>
                  <a:pt x="6704362" y="2734326"/>
                  <a:pt x="6709294" y="2737526"/>
                  <a:pt x="6722358" y="2739001"/>
                </a:cubicBezTo>
                <a:cubicBezTo>
                  <a:pt x="6734956" y="2742273"/>
                  <a:pt x="6756551" y="2747883"/>
                  <a:pt x="6771814" y="2755686"/>
                </a:cubicBezTo>
                <a:cubicBezTo>
                  <a:pt x="6792008" y="2766690"/>
                  <a:pt x="6808672" y="2769099"/>
                  <a:pt x="6844265" y="2772587"/>
                </a:cubicBezTo>
                <a:cubicBezTo>
                  <a:pt x="6868594" y="2775068"/>
                  <a:pt x="6908255" y="2777693"/>
                  <a:pt x="6930317" y="2781505"/>
                </a:cubicBezTo>
                <a:cubicBezTo>
                  <a:pt x="6930317" y="2781505"/>
                  <a:pt x="6930317" y="2781505"/>
                  <a:pt x="6971310" y="2786395"/>
                </a:cubicBezTo>
                <a:cubicBezTo>
                  <a:pt x="6971310" y="2786395"/>
                  <a:pt x="6971310" y="2786395"/>
                  <a:pt x="6931980" y="2797292"/>
                </a:cubicBezTo>
                <a:cubicBezTo>
                  <a:pt x="6900314" y="2808260"/>
                  <a:pt x="6892649" y="2808188"/>
                  <a:pt x="6872853" y="2803046"/>
                </a:cubicBezTo>
                <a:cubicBezTo>
                  <a:pt x="6860723" y="2797975"/>
                  <a:pt x="6840927" y="2792833"/>
                  <a:pt x="6829662" y="2791826"/>
                </a:cubicBezTo>
                <a:cubicBezTo>
                  <a:pt x="6818865" y="2789021"/>
                  <a:pt x="6804468" y="2785282"/>
                  <a:pt x="6795937" y="2781146"/>
                </a:cubicBezTo>
                <a:cubicBezTo>
                  <a:pt x="6789206" y="2777478"/>
                  <a:pt x="6783806" y="2776076"/>
                  <a:pt x="6786939" y="2778809"/>
                </a:cubicBezTo>
                <a:cubicBezTo>
                  <a:pt x="6796802" y="2785210"/>
                  <a:pt x="6778669" y="2795854"/>
                  <a:pt x="6763805" y="2793912"/>
                </a:cubicBezTo>
                <a:cubicBezTo>
                  <a:pt x="6756606" y="2792042"/>
                  <a:pt x="6733678" y="2784167"/>
                  <a:pt x="6712550" y="2776759"/>
                </a:cubicBezTo>
                <a:cubicBezTo>
                  <a:pt x="6677492" y="2763814"/>
                  <a:pt x="6672093" y="2762411"/>
                  <a:pt x="6657627" y="2766331"/>
                </a:cubicBezTo>
                <a:cubicBezTo>
                  <a:pt x="6649028" y="2769855"/>
                  <a:pt x="6641362" y="2769783"/>
                  <a:pt x="6641829" y="2767985"/>
                </a:cubicBezTo>
                <a:cubicBezTo>
                  <a:pt x="6642296" y="2766187"/>
                  <a:pt x="6637365" y="2762987"/>
                  <a:pt x="6633765" y="2762052"/>
                </a:cubicBezTo>
                <a:cubicBezTo>
                  <a:pt x="6626567" y="2760182"/>
                  <a:pt x="6626567" y="2760182"/>
                  <a:pt x="6633367" y="2756190"/>
                </a:cubicBezTo>
                <a:cubicBezTo>
                  <a:pt x="6646500" y="2750005"/>
                  <a:pt x="6637969" y="2745870"/>
                  <a:pt x="6618104" y="2748387"/>
                </a:cubicBezTo>
                <a:cubicBezTo>
                  <a:pt x="6597773" y="2752702"/>
                  <a:pt x="6508520" y="2748711"/>
                  <a:pt x="6476992" y="2744360"/>
                </a:cubicBezTo>
                <a:cubicBezTo>
                  <a:pt x="6466195" y="2741555"/>
                  <a:pt x="6448198" y="2736881"/>
                  <a:pt x="6435602" y="2733608"/>
                </a:cubicBezTo>
                <a:cubicBezTo>
                  <a:pt x="6409074" y="2724798"/>
                  <a:pt x="6346885" y="2720160"/>
                  <a:pt x="6354481" y="2727891"/>
                </a:cubicBezTo>
                <a:cubicBezTo>
                  <a:pt x="6359413" y="2731092"/>
                  <a:pt x="6356679" y="2734220"/>
                  <a:pt x="6346747" y="2735479"/>
                </a:cubicBezTo>
                <a:cubicBezTo>
                  <a:pt x="6335881" y="2740334"/>
                  <a:pt x="6335881" y="2740334"/>
                  <a:pt x="6351212" y="2740477"/>
                </a:cubicBezTo>
                <a:cubicBezTo>
                  <a:pt x="6351212" y="2740477"/>
                  <a:pt x="6351212" y="2740477"/>
                  <a:pt x="6370142" y="2741556"/>
                </a:cubicBezTo>
                <a:cubicBezTo>
                  <a:pt x="6370142" y="2741556"/>
                  <a:pt x="6370142" y="2741556"/>
                  <a:pt x="6353877" y="2745008"/>
                </a:cubicBezTo>
                <a:cubicBezTo>
                  <a:pt x="6345277" y="2748533"/>
                  <a:pt x="6331746" y="2748856"/>
                  <a:pt x="6325880" y="2749252"/>
                </a:cubicBezTo>
                <a:cubicBezTo>
                  <a:pt x="6318681" y="2747382"/>
                  <a:pt x="6314148" y="2750043"/>
                  <a:pt x="6313214" y="2753639"/>
                </a:cubicBezTo>
                <a:cubicBezTo>
                  <a:pt x="6313612" y="2759501"/>
                  <a:pt x="6306812" y="2763492"/>
                  <a:pt x="6298212" y="2767016"/>
                </a:cubicBezTo>
                <a:cubicBezTo>
                  <a:pt x="6286014" y="2769606"/>
                  <a:pt x="6283747" y="2770936"/>
                  <a:pt x="6292745" y="2773274"/>
                </a:cubicBezTo>
                <a:cubicBezTo>
                  <a:pt x="6295877" y="2776007"/>
                  <a:pt x="6304010" y="2774280"/>
                  <a:pt x="6306277" y="2772950"/>
                </a:cubicBezTo>
                <a:cubicBezTo>
                  <a:pt x="6310810" y="2770289"/>
                  <a:pt x="6318943" y="2768563"/>
                  <a:pt x="6324341" y="2769965"/>
                </a:cubicBezTo>
                <a:cubicBezTo>
                  <a:pt x="6332007" y="2770037"/>
                  <a:pt x="6333340" y="2772303"/>
                  <a:pt x="6324740" y="2775827"/>
                </a:cubicBezTo>
                <a:cubicBezTo>
                  <a:pt x="6320206" y="2778488"/>
                  <a:pt x="6327405" y="2780358"/>
                  <a:pt x="6357600" y="2782443"/>
                </a:cubicBezTo>
                <a:cubicBezTo>
                  <a:pt x="6396793" y="2786866"/>
                  <a:pt x="6410256" y="2794202"/>
                  <a:pt x="6376860" y="2797043"/>
                </a:cubicBezTo>
                <a:cubicBezTo>
                  <a:pt x="6369195" y="2796971"/>
                  <a:pt x="6356996" y="2799560"/>
                  <a:pt x="6354729" y="2800891"/>
                </a:cubicBezTo>
                <a:cubicBezTo>
                  <a:pt x="6350196" y="2803552"/>
                  <a:pt x="6337131" y="2802078"/>
                  <a:pt x="6322734" y="2798338"/>
                </a:cubicBezTo>
                <a:cubicBezTo>
                  <a:pt x="6302939" y="2793196"/>
                  <a:pt x="6295273" y="2793124"/>
                  <a:pt x="6272208" y="2800568"/>
                </a:cubicBezTo>
                <a:cubicBezTo>
                  <a:pt x="6272208" y="2800568"/>
                  <a:pt x="6272208" y="2800568"/>
                  <a:pt x="6245076" y="2808875"/>
                </a:cubicBezTo>
                <a:cubicBezTo>
                  <a:pt x="6245076" y="2808875"/>
                  <a:pt x="6245076" y="2808875"/>
                  <a:pt x="6267606" y="2810889"/>
                </a:cubicBezTo>
                <a:cubicBezTo>
                  <a:pt x="6288803" y="2810637"/>
                  <a:pt x="6290135" y="2812902"/>
                  <a:pt x="6281536" y="2816426"/>
                </a:cubicBezTo>
                <a:cubicBezTo>
                  <a:pt x="6272469" y="2821748"/>
                  <a:pt x="6272002" y="2823547"/>
                  <a:pt x="6284599" y="2826819"/>
                </a:cubicBezTo>
                <a:cubicBezTo>
                  <a:pt x="6302128" y="2833292"/>
                  <a:pt x="6330991" y="2833112"/>
                  <a:pt x="6345923" y="2827394"/>
                </a:cubicBezTo>
                <a:cubicBezTo>
                  <a:pt x="6354523" y="2823870"/>
                  <a:pt x="6358589" y="2823007"/>
                  <a:pt x="6357655" y="2826603"/>
                </a:cubicBezTo>
                <a:cubicBezTo>
                  <a:pt x="6357120" y="2836060"/>
                  <a:pt x="6370651" y="2835737"/>
                  <a:pt x="6380652" y="2826818"/>
                </a:cubicBezTo>
                <a:cubicBezTo>
                  <a:pt x="6395186" y="2815239"/>
                  <a:pt x="6393854" y="2812973"/>
                  <a:pt x="6372258" y="2807364"/>
                </a:cubicBezTo>
                <a:cubicBezTo>
                  <a:pt x="6372258" y="2807364"/>
                  <a:pt x="6372258" y="2807364"/>
                  <a:pt x="6354262" y="2802689"/>
                </a:cubicBezTo>
                <a:cubicBezTo>
                  <a:pt x="6354262" y="2802689"/>
                  <a:pt x="6354262" y="2802689"/>
                  <a:pt x="6374992" y="2804235"/>
                </a:cubicBezTo>
                <a:cubicBezTo>
                  <a:pt x="6386257" y="2805242"/>
                  <a:pt x="6399788" y="2804918"/>
                  <a:pt x="6402522" y="2801790"/>
                </a:cubicBezTo>
                <a:cubicBezTo>
                  <a:pt x="6409322" y="2797798"/>
                  <a:pt x="6411122" y="2798266"/>
                  <a:pt x="6413320" y="2804594"/>
                </a:cubicBezTo>
                <a:cubicBezTo>
                  <a:pt x="6415985" y="2809126"/>
                  <a:pt x="6422716" y="2812793"/>
                  <a:pt x="6438514" y="2811139"/>
                </a:cubicBezTo>
                <a:cubicBezTo>
                  <a:pt x="6451579" y="2812614"/>
                  <a:pt x="6472308" y="2814160"/>
                  <a:pt x="6485840" y="2813836"/>
                </a:cubicBezTo>
                <a:cubicBezTo>
                  <a:pt x="6497105" y="2814843"/>
                  <a:pt x="6516502" y="2814123"/>
                  <a:pt x="6526902" y="2811067"/>
                </a:cubicBezTo>
                <a:cubicBezTo>
                  <a:pt x="6551766" y="2804090"/>
                  <a:pt x="6565298" y="2803767"/>
                  <a:pt x="6573362" y="2809700"/>
                </a:cubicBezTo>
                <a:cubicBezTo>
                  <a:pt x="6577826" y="2814698"/>
                  <a:pt x="6575560" y="2816029"/>
                  <a:pt x="6566562" y="2813692"/>
                </a:cubicBezTo>
                <a:cubicBezTo>
                  <a:pt x="6559363" y="2811822"/>
                  <a:pt x="6551231" y="2813548"/>
                  <a:pt x="6548497" y="2816676"/>
                </a:cubicBezTo>
                <a:cubicBezTo>
                  <a:pt x="6546230" y="2818007"/>
                  <a:pt x="6547096" y="2822071"/>
                  <a:pt x="6552962" y="2821675"/>
                </a:cubicBezTo>
                <a:cubicBezTo>
                  <a:pt x="6556561" y="2822610"/>
                  <a:pt x="6557426" y="2826673"/>
                  <a:pt x="6556492" y="2830270"/>
                </a:cubicBezTo>
                <a:cubicBezTo>
                  <a:pt x="6553291" y="2835196"/>
                  <a:pt x="6548758" y="2837857"/>
                  <a:pt x="6546958" y="2837390"/>
                </a:cubicBezTo>
                <a:cubicBezTo>
                  <a:pt x="6543359" y="2836455"/>
                  <a:pt x="6543826" y="2834657"/>
                  <a:pt x="6546560" y="2831528"/>
                </a:cubicBezTo>
                <a:cubicBezTo>
                  <a:pt x="6547494" y="2827932"/>
                  <a:pt x="6547961" y="2826134"/>
                  <a:pt x="6544362" y="2825199"/>
                </a:cubicBezTo>
                <a:cubicBezTo>
                  <a:pt x="6542095" y="2826530"/>
                  <a:pt x="6538029" y="2827393"/>
                  <a:pt x="6537562" y="2829191"/>
                </a:cubicBezTo>
                <a:cubicBezTo>
                  <a:pt x="6533894" y="2835915"/>
                  <a:pt x="6475304" y="2832212"/>
                  <a:pt x="6477172" y="2825020"/>
                </a:cubicBezTo>
                <a:cubicBezTo>
                  <a:pt x="6477639" y="2823222"/>
                  <a:pt x="6476306" y="2820956"/>
                  <a:pt x="6472240" y="2821819"/>
                </a:cubicBezTo>
                <a:cubicBezTo>
                  <a:pt x="6469973" y="2823150"/>
                  <a:pt x="6458241" y="2823941"/>
                  <a:pt x="6450109" y="2825667"/>
                </a:cubicBezTo>
                <a:cubicBezTo>
                  <a:pt x="6440644" y="2825128"/>
                  <a:pt x="6420312" y="2829443"/>
                  <a:pt x="6404047" y="2832896"/>
                </a:cubicBezTo>
                <a:cubicBezTo>
                  <a:pt x="6387315" y="2838146"/>
                  <a:pt x="6371050" y="2841598"/>
                  <a:pt x="6366983" y="2842461"/>
                </a:cubicBezTo>
                <a:cubicBezTo>
                  <a:pt x="6352119" y="2840520"/>
                  <a:pt x="6320454" y="2851488"/>
                  <a:pt x="6329453" y="2853825"/>
                </a:cubicBezTo>
                <a:cubicBezTo>
                  <a:pt x="6340250" y="2856630"/>
                  <a:pt x="6364841" y="2880292"/>
                  <a:pt x="6355375" y="2879752"/>
                </a:cubicBezTo>
                <a:cubicBezTo>
                  <a:pt x="6351776" y="2878817"/>
                  <a:pt x="6349509" y="2880148"/>
                  <a:pt x="6348575" y="2883744"/>
                </a:cubicBezTo>
                <a:cubicBezTo>
                  <a:pt x="6348108" y="2885542"/>
                  <a:pt x="6366104" y="2890217"/>
                  <a:pt x="6394033" y="2893633"/>
                </a:cubicBezTo>
                <a:cubicBezTo>
                  <a:pt x="6431893" y="2895790"/>
                  <a:pt x="6439092" y="2897660"/>
                  <a:pt x="6435424" y="2904385"/>
                </a:cubicBezTo>
                <a:cubicBezTo>
                  <a:pt x="6432690" y="2907513"/>
                  <a:pt x="6424558" y="2909239"/>
                  <a:pt x="6413293" y="2908233"/>
                </a:cubicBezTo>
                <a:cubicBezTo>
                  <a:pt x="6394830" y="2905356"/>
                  <a:pt x="6328574" y="2901581"/>
                  <a:pt x="6326307" y="2902911"/>
                </a:cubicBezTo>
                <a:cubicBezTo>
                  <a:pt x="6326307" y="2902911"/>
                  <a:pt x="6327172" y="2906975"/>
                  <a:pt x="6328038" y="2911038"/>
                </a:cubicBezTo>
                <a:cubicBezTo>
                  <a:pt x="6330703" y="2915569"/>
                  <a:pt x="6333835" y="2918302"/>
                  <a:pt x="6338369" y="2915641"/>
                </a:cubicBezTo>
                <a:cubicBezTo>
                  <a:pt x="6342902" y="2912980"/>
                  <a:pt x="6352367" y="2913519"/>
                  <a:pt x="6359565" y="2915389"/>
                </a:cubicBezTo>
                <a:cubicBezTo>
                  <a:pt x="6364497" y="2918590"/>
                  <a:pt x="6372630" y="2916863"/>
                  <a:pt x="6375364" y="2913735"/>
                </a:cubicBezTo>
                <a:cubicBezTo>
                  <a:pt x="6377631" y="2912404"/>
                  <a:pt x="6381697" y="2911541"/>
                  <a:pt x="6387096" y="2912944"/>
                </a:cubicBezTo>
                <a:cubicBezTo>
                  <a:pt x="6392027" y="2916144"/>
                  <a:pt x="6392893" y="2920208"/>
                  <a:pt x="6392426" y="2922006"/>
                </a:cubicBezTo>
                <a:cubicBezTo>
                  <a:pt x="6387425" y="2926465"/>
                  <a:pt x="6403155" y="2932470"/>
                  <a:pt x="6449945" y="2944624"/>
                </a:cubicBezTo>
                <a:cubicBezTo>
                  <a:pt x="6469741" y="2949767"/>
                  <a:pt x="6480071" y="2954370"/>
                  <a:pt x="6475538" y="2957031"/>
                </a:cubicBezTo>
                <a:cubicBezTo>
                  <a:pt x="6464672" y="2961885"/>
                  <a:pt x="6393154" y="2941388"/>
                  <a:pt x="6390091" y="2930996"/>
                </a:cubicBezTo>
                <a:cubicBezTo>
                  <a:pt x="6388758" y="2928730"/>
                  <a:pt x="6383826" y="2925530"/>
                  <a:pt x="6377960" y="2925925"/>
                </a:cubicBezTo>
                <a:cubicBezTo>
                  <a:pt x="6372561" y="2924523"/>
                  <a:pt x="6368495" y="2925386"/>
                  <a:pt x="6369828" y="2927652"/>
                </a:cubicBezTo>
                <a:cubicBezTo>
                  <a:pt x="6373358" y="2936246"/>
                  <a:pt x="6354428" y="2935167"/>
                  <a:pt x="6337366" y="2926897"/>
                </a:cubicBezTo>
                <a:cubicBezTo>
                  <a:pt x="6313572" y="2914958"/>
                  <a:pt x="6260916" y="2903199"/>
                  <a:pt x="6264447" y="2911794"/>
                </a:cubicBezTo>
                <a:cubicBezTo>
                  <a:pt x="6265313" y="2915857"/>
                  <a:pt x="6263046" y="2917188"/>
                  <a:pt x="6255847" y="2915318"/>
                </a:cubicBezTo>
                <a:cubicBezTo>
                  <a:pt x="6249981" y="2915713"/>
                  <a:pt x="6245915" y="2916577"/>
                  <a:pt x="6247247" y="2918842"/>
                </a:cubicBezTo>
                <a:cubicBezTo>
                  <a:pt x="6249913" y="2923373"/>
                  <a:pt x="6267909" y="2928048"/>
                  <a:pt x="6294038" y="2930996"/>
                </a:cubicBezTo>
                <a:cubicBezTo>
                  <a:pt x="6324233" y="2933082"/>
                  <a:pt x="6340429" y="2937289"/>
                  <a:pt x="6341295" y="2941353"/>
                </a:cubicBezTo>
                <a:cubicBezTo>
                  <a:pt x="6341226" y="2949012"/>
                  <a:pt x="6399281" y="2962174"/>
                  <a:pt x="6413747" y="2958254"/>
                </a:cubicBezTo>
                <a:cubicBezTo>
                  <a:pt x="6422346" y="2954730"/>
                  <a:pt x="6424146" y="2955197"/>
                  <a:pt x="6421811" y="2964187"/>
                </a:cubicBezTo>
                <a:cubicBezTo>
                  <a:pt x="6419475" y="2973177"/>
                  <a:pt x="6407276" y="2975767"/>
                  <a:pt x="6389747" y="2969294"/>
                </a:cubicBezTo>
                <a:cubicBezTo>
                  <a:pt x="6387947" y="2968826"/>
                  <a:pt x="6385214" y="2971955"/>
                  <a:pt x="6385612" y="2977816"/>
                </a:cubicBezTo>
                <a:cubicBezTo>
                  <a:pt x="6382810" y="2988605"/>
                  <a:pt x="6386409" y="2989540"/>
                  <a:pt x="6432334" y="2997630"/>
                </a:cubicBezTo>
                <a:cubicBezTo>
                  <a:pt x="6447198" y="2999572"/>
                  <a:pt x="6452597" y="3000975"/>
                  <a:pt x="6448063" y="3003636"/>
                </a:cubicBezTo>
                <a:cubicBezTo>
                  <a:pt x="6437197" y="3008491"/>
                  <a:pt x="6449327" y="3013561"/>
                  <a:pt x="6479055" y="3017444"/>
                </a:cubicBezTo>
                <a:cubicBezTo>
                  <a:pt x="6479055" y="3017444"/>
                  <a:pt x="6479055" y="3017444"/>
                  <a:pt x="6503385" y="3019926"/>
                </a:cubicBezTo>
                <a:cubicBezTo>
                  <a:pt x="6503385" y="3019926"/>
                  <a:pt x="6503385" y="3019926"/>
                  <a:pt x="6476322" y="3020573"/>
                </a:cubicBezTo>
                <a:cubicBezTo>
                  <a:pt x="6439326" y="3022479"/>
                  <a:pt x="6446456" y="3032009"/>
                  <a:pt x="6488314" y="3040962"/>
                </a:cubicBezTo>
                <a:cubicBezTo>
                  <a:pt x="6524774" y="3048514"/>
                  <a:pt x="6636351" y="3077497"/>
                  <a:pt x="6633617" y="3080626"/>
                </a:cubicBezTo>
                <a:cubicBezTo>
                  <a:pt x="6633617" y="3080626"/>
                  <a:pt x="6620085" y="3080950"/>
                  <a:pt x="6602954" y="3080339"/>
                </a:cubicBezTo>
                <a:cubicBezTo>
                  <a:pt x="6579491" y="3081921"/>
                  <a:pt x="6559695" y="3076779"/>
                  <a:pt x="6501709" y="3055958"/>
                </a:cubicBezTo>
                <a:cubicBezTo>
                  <a:pt x="6404598" y="3023055"/>
                  <a:pt x="6351008" y="3014892"/>
                  <a:pt x="6325209" y="3025464"/>
                </a:cubicBezTo>
                <a:cubicBezTo>
                  <a:pt x="6314343" y="3030319"/>
                  <a:pt x="6299410" y="3036037"/>
                  <a:pt x="6291277" y="3037763"/>
                </a:cubicBezTo>
                <a:cubicBezTo>
                  <a:pt x="6283144" y="3039489"/>
                  <a:pt x="6276344" y="3043481"/>
                  <a:pt x="6275877" y="3045279"/>
                </a:cubicBezTo>
                <a:cubicBezTo>
                  <a:pt x="6275410" y="3047077"/>
                  <a:pt x="6260079" y="3046933"/>
                  <a:pt x="6241149" y="3045855"/>
                </a:cubicBezTo>
                <a:cubicBezTo>
                  <a:pt x="6209154" y="3043302"/>
                  <a:pt x="6199222" y="3044560"/>
                  <a:pt x="6203220" y="3051357"/>
                </a:cubicBezTo>
                <a:cubicBezTo>
                  <a:pt x="6204553" y="3053622"/>
                  <a:pt x="6225681" y="3061030"/>
                  <a:pt x="6252675" y="3068042"/>
                </a:cubicBezTo>
                <a:cubicBezTo>
                  <a:pt x="6301265" y="3080664"/>
                  <a:pt x="6316527" y="3088467"/>
                  <a:pt x="6279601" y="3082714"/>
                </a:cubicBezTo>
                <a:cubicBezTo>
                  <a:pt x="6243141" y="3075162"/>
                  <a:pt x="6152556" y="3068906"/>
                  <a:pt x="6149822" y="3072034"/>
                </a:cubicBezTo>
                <a:cubicBezTo>
                  <a:pt x="6147089" y="3075163"/>
                  <a:pt x="6157886" y="3077968"/>
                  <a:pt x="6170484" y="3081240"/>
                </a:cubicBezTo>
                <a:cubicBezTo>
                  <a:pt x="6202011" y="3085591"/>
                  <a:pt x="6183012" y="3092172"/>
                  <a:pt x="6151485" y="3087821"/>
                </a:cubicBezTo>
                <a:cubicBezTo>
                  <a:pt x="6131222" y="3084477"/>
                  <a:pt x="6097290" y="3096775"/>
                  <a:pt x="6100821" y="3105370"/>
                </a:cubicBezTo>
                <a:cubicBezTo>
                  <a:pt x="6100354" y="3107168"/>
                  <a:pt x="6096287" y="3108031"/>
                  <a:pt x="6091754" y="3110692"/>
                </a:cubicBezTo>
                <a:cubicBezTo>
                  <a:pt x="6081822" y="3111951"/>
                  <a:pt x="6138475" y="3130506"/>
                  <a:pt x="6162805" y="3132987"/>
                </a:cubicBezTo>
                <a:cubicBezTo>
                  <a:pt x="6172270" y="3133527"/>
                  <a:pt x="6168203" y="3134390"/>
                  <a:pt x="6156005" y="3136979"/>
                </a:cubicBezTo>
                <a:cubicBezTo>
                  <a:pt x="6140206" y="3138633"/>
                  <a:pt x="6131208" y="3136296"/>
                  <a:pt x="6117745" y="3128960"/>
                </a:cubicBezTo>
                <a:cubicBezTo>
                  <a:pt x="6102483" y="3121157"/>
                  <a:pt x="6098417" y="3122020"/>
                  <a:pt x="6089350" y="3127342"/>
                </a:cubicBezTo>
                <a:cubicBezTo>
                  <a:pt x="6082083" y="3133132"/>
                  <a:pt x="6070818" y="3132125"/>
                  <a:pt x="6021761" y="3121301"/>
                </a:cubicBezTo>
                <a:cubicBezTo>
                  <a:pt x="5979903" y="3112347"/>
                  <a:pt x="5965039" y="3110405"/>
                  <a:pt x="5971304" y="3115871"/>
                </a:cubicBezTo>
                <a:cubicBezTo>
                  <a:pt x="5973969" y="3120402"/>
                  <a:pt x="5984766" y="3123207"/>
                  <a:pt x="5991965" y="3125077"/>
                </a:cubicBezTo>
                <a:cubicBezTo>
                  <a:pt x="5991965" y="3125077"/>
                  <a:pt x="5991965" y="3125077"/>
                  <a:pt x="6006362" y="3128817"/>
                </a:cubicBezTo>
                <a:cubicBezTo>
                  <a:pt x="6006362" y="3128817"/>
                  <a:pt x="6006362" y="3128817"/>
                  <a:pt x="5990097" y="3132269"/>
                </a:cubicBezTo>
                <a:cubicBezTo>
                  <a:pt x="5975164" y="3137987"/>
                  <a:pt x="5975164" y="3137987"/>
                  <a:pt x="6010291" y="3143273"/>
                </a:cubicBezTo>
                <a:cubicBezTo>
                  <a:pt x="6032353" y="3147085"/>
                  <a:pt x="6041818" y="3147624"/>
                  <a:pt x="6039153" y="3143093"/>
                </a:cubicBezTo>
                <a:cubicBezTo>
                  <a:pt x="6027957" y="3134427"/>
                  <a:pt x="6038356" y="3131370"/>
                  <a:pt x="6053619" y="3139173"/>
                </a:cubicBezTo>
                <a:cubicBezTo>
                  <a:pt x="6062150" y="3143309"/>
                  <a:pt x="6074280" y="3148379"/>
                  <a:pt x="6081945" y="3148451"/>
                </a:cubicBezTo>
                <a:cubicBezTo>
                  <a:pt x="6089611" y="3148523"/>
                  <a:pt x="6093211" y="3149458"/>
                  <a:pt x="6087345" y="3149853"/>
                </a:cubicBezTo>
                <a:cubicBezTo>
                  <a:pt x="6083278" y="3150716"/>
                  <a:pt x="6076945" y="3152910"/>
                  <a:pt x="6076011" y="3156506"/>
                </a:cubicBezTo>
                <a:cubicBezTo>
                  <a:pt x="6072810" y="3161433"/>
                  <a:pt x="6075943" y="3164166"/>
                  <a:pt x="6084941" y="3166503"/>
                </a:cubicBezTo>
                <a:cubicBezTo>
                  <a:pt x="6093939" y="3168840"/>
                  <a:pt x="6095738" y="3169308"/>
                  <a:pt x="6091205" y="3171969"/>
                </a:cubicBezTo>
                <a:cubicBezTo>
                  <a:pt x="6086672" y="3174630"/>
                  <a:pt x="6097469" y="3177435"/>
                  <a:pt x="6117732" y="3180779"/>
                </a:cubicBezTo>
                <a:cubicBezTo>
                  <a:pt x="6135728" y="3185454"/>
                  <a:pt x="6159123" y="3191531"/>
                  <a:pt x="6167655" y="3195666"/>
                </a:cubicBezTo>
                <a:cubicBezTo>
                  <a:pt x="6181584" y="3201204"/>
                  <a:pt x="6176185" y="3199802"/>
                  <a:pt x="6146925" y="3194120"/>
                </a:cubicBezTo>
                <a:cubicBezTo>
                  <a:pt x="6118131" y="3186641"/>
                  <a:pt x="6108666" y="3186101"/>
                  <a:pt x="6101398" y="3191891"/>
                </a:cubicBezTo>
                <a:cubicBezTo>
                  <a:pt x="6092332" y="3197213"/>
                  <a:pt x="6047671" y="3199047"/>
                  <a:pt x="6053138" y="3192790"/>
                </a:cubicBezTo>
                <a:cubicBezTo>
                  <a:pt x="6055872" y="3189662"/>
                  <a:pt x="6052740" y="3186929"/>
                  <a:pt x="6047341" y="3185526"/>
                </a:cubicBezTo>
                <a:cubicBezTo>
                  <a:pt x="6044209" y="3182793"/>
                  <a:pt x="6047808" y="3183728"/>
                  <a:pt x="6056806" y="3186066"/>
                </a:cubicBezTo>
                <a:cubicBezTo>
                  <a:pt x="6067604" y="3188870"/>
                  <a:pt x="6077069" y="3189410"/>
                  <a:pt x="6079803" y="3186281"/>
                </a:cubicBezTo>
                <a:cubicBezTo>
                  <a:pt x="6088471" y="3175097"/>
                  <a:pt x="5961756" y="3174811"/>
                  <a:pt x="5920626" y="3185239"/>
                </a:cubicBezTo>
                <a:cubicBezTo>
                  <a:pt x="5910694" y="3186498"/>
                  <a:pt x="5893096" y="3187685"/>
                  <a:pt x="5883631" y="3187146"/>
                </a:cubicBezTo>
                <a:cubicBezTo>
                  <a:pt x="5874633" y="3184808"/>
                  <a:pt x="5866501" y="3186534"/>
                  <a:pt x="5866033" y="3188332"/>
                </a:cubicBezTo>
                <a:cubicBezTo>
                  <a:pt x="5865566" y="3190130"/>
                  <a:pt x="5855167" y="3193187"/>
                  <a:pt x="5843902" y="3192180"/>
                </a:cubicBezTo>
                <a:cubicBezTo>
                  <a:pt x="5819573" y="3189699"/>
                  <a:pt x="5813639" y="3197754"/>
                  <a:pt x="5835234" y="3203364"/>
                </a:cubicBezTo>
                <a:cubicBezTo>
                  <a:pt x="5842433" y="3205234"/>
                  <a:pt x="5846897" y="3210232"/>
                  <a:pt x="5846430" y="3212030"/>
                </a:cubicBezTo>
                <a:cubicBezTo>
                  <a:pt x="5845496" y="3215626"/>
                  <a:pt x="5849095" y="3216561"/>
                  <a:pt x="5855428" y="3214368"/>
                </a:cubicBezTo>
                <a:cubicBezTo>
                  <a:pt x="5861761" y="3212174"/>
                  <a:pt x="5882958" y="3211922"/>
                  <a:pt x="5901889" y="3213001"/>
                </a:cubicBezTo>
                <a:cubicBezTo>
                  <a:pt x="5922619" y="3214547"/>
                  <a:pt x="5938417" y="3212893"/>
                  <a:pt x="5937084" y="3210627"/>
                </a:cubicBezTo>
                <a:cubicBezTo>
                  <a:pt x="5935752" y="3208362"/>
                  <a:pt x="5947483" y="3207571"/>
                  <a:pt x="5961015" y="3207247"/>
                </a:cubicBezTo>
                <a:cubicBezTo>
                  <a:pt x="5977679" y="3209656"/>
                  <a:pt x="5988476" y="3212461"/>
                  <a:pt x="5991608" y="3215194"/>
                </a:cubicBezTo>
                <a:cubicBezTo>
                  <a:pt x="5992474" y="3219258"/>
                  <a:pt x="6005071" y="3222530"/>
                  <a:pt x="6025801" y="3224076"/>
                </a:cubicBezTo>
                <a:cubicBezTo>
                  <a:pt x="6055996" y="3226162"/>
                  <a:pt x="6059595" y="3227097"/>
                  <a:pt x="6055927" y="3233821"/>
                </a:cubicBezTo>
                <a:cubicBezTo>
                  <a:pt x="6052727" y="3238748"/>
                  <a:pt x="6042795" y="3240006"/>
                  <a:pt x="6000936" y="3231053"/>
                </a:cubicBezTo>
                <a:cubicBezTo>
                  <a:pt x="5973475" y="3225839"/>
                  <a:pt x="5947346" y="3222890"/>
                  <a:pt x="5941480" y="3223285"/>
                </a:cubicBezTo>
                <a:cubicBezTo>
                  <a:pt x="5937414" y="3224149"/>
                  <a:pt x="5927014" y="3227205"/>
                  <a:pt x="5918882" y="3228931"/>
                </a:cubicBezTo>
                <a:cubicBezTo>
                  <a:pt x="5904884" y="3231053"/>
                  <a:pt x="5910282" y="3232456"/>
                  <a:pt x="5949475" y="3236878"/>
                </a:cubicBezTo>
                <a:cubicBezTo>
                  <a:pt x="5981003" y="3241230"/>
                  <a:pt x="5997200" y="3245437"/>
                  <a:pt x="5999398" y="3251766"/>
                </a:cubicBezTo>
                <a:cubicBezTo>
                  <a:pt x="6003863" y="3256764"/>
                  <a:pt x="5999796" y="3257627"/>
                  <a:pt x="5981333" y="3254751"/>
                </a:cubicBezTo>
                <a:cubicBezTo>
                  <a:pt x="5981333" y="3254751"/>
                  <a:pt x="5981333" y="3254751"/>
                  <a:pt x="5955671" y="3250004"/>
                </a:cubicBezTo>
                <a:cubicBezTo>
                  <a:pt x="5955671" y="3250004"/>
                  <a:pt x="5955671" y="3250004"/>
                  <a:pt x="5971799" y="3261871"/>
                </a:cubicBezTo>
                <a:cubicBezTo>
                  <a:pt x="5981663" y="3268272"/>
                  <a:pt x="5995593" y="3273810"/>
                  <a:pt x="6004591" y="3276147"/>
                </a:cubicBezTo>
                <a:cubicBezTo>
                  <a:pt x="6011322" y="3279815"/>
                  <a:pt x="6023452" y="3284885"/>
                  <a:pt x="6030184" y="3288553"/>
                </a:cubicBezTo>
                <a:cubicBezTo>
                  <a:pt x="6040047" y="3294954"/>
                  <a:pt x="6040047" y="3294954"/>
                  <a:pt x="6023851" y="3290747"/>
                </a:cubicBezTo>
                <a:cubicBezTo>
                  <a:pt x="6013053" y="3287942"/>
                  <a:pt x="6001789" y="3286935"/>
                  <a:pt x="5997255" y="3289596"/>
                </a:cubicBezTo>
                <a:cubicBezTo>
                  <a:pt x="5992722" y="3292257"/>
                  <a:pt x="5998120" y="3293660"/>
                  <a:pt x="6014317" y="3297867"/>
                </a:cubicBezTo>
                <a:cubicBezTo>
                  <a:pt x="6039979" y="3302614"/>
                  <a:pt x="6039979" y="3302614"/>
                  <a:pt x="6019249" y="3301067"/>
                </a:cubicBezTo>
                <a:cubicBezTo>
                  <a:pt x="6002118" y="3300456"/>
                  <a:pt x="5999851" y="3301787"/>
                  <a:pt x="6010182" y="3306390"/>
                </a:cubicBezTo>
                <a:cubicBezTo>
                  <a:pt x="6016913" y="3310058"/>
                  <a:pt x="5996651" y="3306714"/>
                  <a:pt x="5965123" y="3302362"/>
                </a:cubicBezTo>
                <a:cubicBezTo>
                  <a:pt x="5933595" y="3298011"/>
                  <a:pt x="5913800" y="3292869"/>
                  <a:pt x="5918333" y="3290208"/>
                </a:cubicBezTo>
                <a:cubicBezTo>
                  <a:pt x="5928265" y="3288949"/>
                  <a:pt x="5928265" y="3288949"/>
                  <a:pt x="5917467" y="3286144"/>
                </a:cubicBezTo>
                <a:cubicBezTo>
                  <a:pt x="5912068" y="3284742"/>
                  <a:pt x="5907137" y="3281542"/>
                  <a:pt x="5905804" y="3279276"/>
                </a:cubicBezTo>
                <a:cubicBezTo>
                  <a:pt x="5901806" y="3272480"/>
                  <a:pt x="5842817" y="3262914"/>
                  <a:pt x="5841416" y="3268309"/>
                </a:cubicBezTo>
                <a:cubicBezTo>
                  <a:pt x="5842282" y="3272372"/>
                  <a:pt x="5838216" y="3273235"/>
                  <a:pt x="5832817" y="3271833"/>
                </a:cubicBezTo>
                <a:cubicBezTo>
                  <a:pt x="5825151" y="3271761"/>
                  <a:pt x="5825618" y="3269963"/>
                  <a:pt x="5830151" y="3267302"/>
                </a:cubicBezTo>
                <a:cubicBezTo>
                  <a:pt x="5838284" y="3265576"/>
                  <a:pt x="5813158" y="3251371"/>
                  <a:pt x="5784831" y="3242094"/>
                </a:cubicBezTo>
                <a:cubicBezTo>
                  <a:pt x="5777633" y="3240224"/>
                  <a:pt x="5797895" y="3243568"/>
                  <a:pt x="5831223" y="3248387"/>
                </a:cubicBezTo>
                <a:cubicBezTo>
                  <a:pt x="5862751" y="3252738"/>
                  <a:pt x="5887945" y="3259282"/>
                  <a:pt x="5885679" y="3260613"/>
                </a:cubicBezTo>
                <a:cubicBezTo>
                  <a:pt x="5884745" y="3264209"/>
                  <a:pt x="5896009" y="3265216"/>
                  <a:pt x="5912673" y="3267625"/>
                </a:cubicBezTo>
                <a:cubicBezTo>
                  <a:pt x="5933403" y="3269171"/>
                  <a:pt x="5938802" y="3270574"/>
                  <a:pt x="5932468" y="3272767"/>
                </a:cubicBezTo>
                <a:cubicBezTo>
                  <a:pt x="5922069" y="3275824"/>
                  <a:pt x="5923869" y="3276291"/>
                  <a:pt x="5938733" y="3278233"/>
                </a:cubicBezTo>
                <a:cubicBezTo>
                  <a:pt x="5949531" y="3281038"/>
                  <a:pt x="5962128" y="3284310"/>
                  <a:pt x="5965260" y="3287043"/>
                </a:cubicBezTo>
                <a:cubicBezTo>
                  <a:pt x="5970192" y="3290244"/>
                  <a:pt x="5972459" y="3288913"/>
                  <a:pt x="5971126" y="3286648"/>
                </a:cubicBezTo>
                <a:cubicBezTo>
                  <a:pt x="5970261" y="3282584"/>
                  <a:pt x="5972995" y="3279456"/>
                  <a:pt x="5980660" y="3279527"/>
                </a:cubicBezTo>
                <a:cubicBezTo>
                  <a:pt x="6003657" y="3279743"/>
                  <a:pt x="5934873" y="3256117"/>
                  <a:pt x="5884882" y="3248890"/>
                </a:cubicBezTo>
                <a:cubicBezTo>
                  <a:pt x="5798432" y="3234110"/>
                  <a:pt x="5777701" y="3232564"/>
                  <a:pt x="5768635" y="3237886"/>
                </a:cubicBezTo>
                <a:cubicBezTo>
                  <a:pt x="5763634" y="3242346"/>
                  <a:pt x="5755969" y="3242274"/>
                  <a:pt x="5752370" y="3241339"/>
                </a:cubicBezTo>
                <a:cubicBezTo>
                  <a:pt x="5747438" y="3238138"/>
                  <a:pt x="5743372" y="3239001"/>
                  <a:pt x="5742905" y="3240799"/>
                </a:cubicBezTo>
                <a:cubicBezTo>
                  <a:pt x="5742369" y="3250257"/>
                  <a:pt x="5758964" y="3260326"/>
                  <a:pt x="5768896" y="3259067"/>
                </a:cubicBezTo>
                <a:cubicBezTo>
                  <a:pt x="5772962" y="3258204"/>
                  <a:pt x="5780161" y="3260074"/>
                  <a:pt x="5786425" y="3265540"/>
                </a:cubicBezTo>
                <a:cubicBezTo>
                  <a:pt x="5792689" y="3271006"/>
                  <a:pt x="5798088" y="3272408"/>
                  <a:pt x="5803089" y="3267949"/>
                </a:cubicBezTo>
                <a:cubicBezTo>
                  <a:pt x="5805822" y="3264821"/>
                  <a:pt x="5811688" y="3264425"/>
                  <a:pt x="5817087" y="3265827"/>
                </a:cubicBezTo>
                <a:cubicBezTo>
                  <a:pt x="5822953" y="3265432"/>
                  <a:pt x="5822486" y="3267230"/>
                  <a:pt x="5815686" y="3271222"/>
                </a:cubicBezTo>
                <a:cubicBezTo>
                  <a:pt x="5809353" y="3273415"/>
                  <a:pt x="5814752" y="3274818"/>
                  <a:pt x="5831883" y="3275429"/>
                </a:cubicBezTo>
                <a:cubicBezTo>
                  <a:pt x="5847214" y="3275572"/>
                  <a:pt x="5856212" y="3277910"/>
                  <a:pt x="5855278" y="3281506"/>
                </a:cubicBezTo>
                <a:cubicBezTo>
                  <a:pt x="5854344" y="3285102"/>
                  <a:pt x="5857476" y="3287835"/>
                  <a:pt x="5861542" y="3286972"/>
                </a:cubicBezTo>
                <a:cubicBezTo>
                  <a:pt x="5866941" y="3288374"/>
                  <a:pt x="5869207" y="3287044"/>
                  <a:pt x="5870142" y="3283448"/>
                </a:cubicBezTo>
                <a:cubicBezTo>
                  <a:pt x="5870609" y="3281650"/>
                  <a:pt x="5878741" y="3279924"/>
                  <a:pt x="5889539" y="3282728"/>
                </a:cubicBezTo>
                <a:cubicBezTo>
                  <a:pt x="5913868" y="3285210"/>
                  <a:pt x="5907000" y="3296861"/>
                  <a:pt x="5880871" y="3293912"/>
                </a:cubicBezTo>
                <a:cubicBezTo>
                  <a:pt x="5856074" y="3293229"/>
                  <a:pt x="5847942" y="3294955"/>
                  <a:pt x="5846541" y="3300349"/>
                </a:cubicBezTo>
                <a:cubicBezTo>
                  <a:pt x="5845606" y="3303945"/>
                  <a:pt x="5852338" y="3307613"/>
                  <a:pt x="5861803" y="3308153"/>
                </a:cubicBezTo>
                <a:cubicBezTo>
                  <a:pt x="5869002" y="3310023"/>
                  <a:pt x="5875733" y="3313691"/>
                  <a:pt x="5878865" y="3316424"/>
                </a:cubicBezTo>
                <a:cubicBezTo>
                  <a:pt x="5879731" y="3320487"/>
                  <a:pt x="5886929" y="3322357"/>
                  <a:pt x="5894128" y="3324227"/>
                </a:cubicBezTo>
                <a:cubicBezTo>
                  <a:pt x="5907192" y="3325701"/>
                  <a:pt x="5907192" y="3325701"/>
                  <a:pt x="5898263" y="3315704"/>
                </a:cubicBezTo>
                <a:cubicBezTo>
                  <a:pt x="5890666" y="3307973"/>
                  <a:pt x="5892465" y="3308440"/>
                  <a:pt x="5919927" y="3313654"/>
                </a:cubicBezTo>
                <a:cubicBezTo>
                  <a:pt x="5941522" y="3319264"/>
                  <a:pt x="5949188" y="3319336"/>
                  <a:pt x="5948789" y="3313474"/>
                </a:cubicBezTo>
                <a:cubicBezTo>
                  <a:pt x="5949723" y="3309878"/>
                  <a:pt x="5954256" y="3307217"/>
                  <a:pt x="5961455" y="3309087"/>
                </a:cubicBezTo>
                <a:cubicBezTo>
                  <a:pt x="5972720" y="3310094"/>
                  <a:pt x="5974052" y="3312359"/>
                  <a:pt x="5968585" y="3318617"/>
                </a:cubicBezTo>
                <a:cubicBezTo>
                  <a:pt x="5964051" y="3321278"/>
                  <a:pt x="5955452" y="3324802"/>
                  <a:pt x="5949119" y="3326995"/>
                </a:cubicBezTo>
                <a:cubicBezTo>
                  <a:pt x="5937387" y="3327787"/>
                  <a:pt x="5937387" y="3327787"/>
                  <a:pt x="5947250" y="3334188"/>
                </a:cubicBezTo>
                <a:cubicBezTo>
                  <a:pt x="5952183" y="3337388"/>
                  <a:pt x="5979644" y="3342602"/>
                  <a:pt x="6007105" y="3347816"/>
                </a:cubicBezTo>
                <a:cubicBezTo>
                  <a:pt x="6034567" y="3353030"/>
                  <a:pt x="6050763" y="3357238"/>
                  <a:pt x="6041298" y="3356698"/>
                </a:cubicBezTo>
                <a:cubicBezTo>
                  <a:pt x="6033633" y="3356627"/>
                  <a:pt x="6023233" y="3359683"/>
                  <a:pt x="6020966" y="3361014"/>
                </a:cubicBezTo>
                <a:cubicBezTo>
                  <a:pt x="6016433" y="3363675"/>
                  <a:pt x="6010567" y="3364070"/>
                  <a:pt x="6005168" y="3362668"/>
                </a:cubicBezTo>
                <a:cubicBezTo>
                  <a:pt x="6001102" y="3363531"/>
                  <a:pt x="5997036" y="3364394"/>
                  <a:pt x="5996102" y="3367990"/>
                </a:cubicBezTo>
                <a:cubicBezTo>
                  <a:pt x="5995634" y="3369788"/>
                  <a:pt x="5989769" y="3370184"/>
                  <a:pt x="5980771" y="3367846"/>
                </a:cubicBezTo>
                <a:cubicBezTo>
                  <a:pt x="5956510" y="3357706"/>
                  <a:pt x="5953845" y="3353175"/>
                  <a:pt x="5969643" y="3351520"/>
                </a:cubicBezTo>
                <a:cubicBezTo>
                  <a:pt x="5981375" y="3350729"/>
                  <a:pt x="5974177" y="3348859"/>
                  <a:pt x="5948048" y="3345911"/>
                </a:cubicBezTo>
                <a:cubicBezTo>
                  <a:pt x="5927785" y="3342566"/>
                  <a:pt x="5910654" y="3341955"/>
                  <a:pt x="5911520" y="3346019"/>
                </a:cubicBezTo>
                <a:cubicBezTo>
                  <a:pt x="5911053" y="3347817"/>
                  <a:pt x="5908319" y="3350945"/>
                  <a:pt x="5903785" y="3353607"/>
                </a:cubicBezTo>
                <a:cubicBezTo>
                  <a:pt x="5899252" y="3356268"/>
                  <a:pt x="5906450" y="3358137"/>
                  <a:pt x="5924914" y="3361014"/>
                </a:cubicBezTo>
                <a:cubicBezTo>
                  <a:pt x="5939777" y="3362956"/>
                  <a:pt x="5956442" y="3365365"/>
                  <a:pt x="5961373" y="3368566"/>
                </a:cubicBezTo>
                <a:cubicBezTo>
                  <a:pt x="5969437" y="3374499"/>
                  <a:pt x="6082483" y="3390429"/>
                  <a:pt x="6139274" y="3393665"/>
                </a:cubicBezTo>
                <a:cubicBezTo>
                  <a:pt x="6169469" y="3395751"/>
                  <a:pt x="6161735" y="3403338"/>
                  <a:pt x="6131073" y="3403051"/>
                </a:cubicBezTo>
                <a:cubicBezTo>
                  <a:pt x="6118009" y="3401576"/>
                  <a:pt x="6098144" y="3404094"/>
                  <a:pt x="6089544" y="3407618"/>
                </a:cubicBezTo>
                <a:cubicBezTo>
                  <a:pt x="6070546" y="3414199"/>
                  <a:pt x="6057481" y="3412725"/>
                  <a:pt x="5970097" y="3401541"/>
                </a:cubicBezTo>
                <a:cubicBezTo>
                  <a:pt x="5907042" y="3392840"/>
                  <a:pt x="5878179" y="3393019"/>
                  <a:pt x="5876311" y="3400211"/>
                </a:cubicBezTo>
                <a:cubicBezTo>
                  <a:pt x="5877176" y="3404275"/>
                  <a:pt x="5880308" y="3407008"/>
                  <a:pt x="5886174" y="3406612"/>
                </a:cubicBezTo>
                <a:cubicBezTo>
                  <a:pt x="5891573" y="3408015"/>
                  <a:pt x="5894705" y="3410748"/>
                  <a:pt x="5891971" y="3413876"/>
                </a:cubicBezTo>
                <a:cubicBezTo>
                  <a:pt x="5889238" y="3417005"/>
                  <a:pt x="5877973" y="3415998"/>
                  <a:pt x="5858177" y="3410856"/>
                </a:cubicBezTo>
                <a:cubicBezTo>
                  <a:pt x="5838381" y="3405714"/>
                  <a:pt x="5829383" y="3403376"/>
                  <a:pt x="5832048" y="3407907"/>
                </a:cubicBezTo>
                <a:cubicBezTo>
                  <a:pt x="5832914" y="3411971"/>
                  <a:pt x="5861708" y="3419451"/>
                  <a:pt x="5906300" y="3425276"/>
                </a:cubicBezTo>
                <a:cubicBezTo>
                  <a:pt x="5959423" y="3435237"/>
                  <a:pt x="5977419" y="3439911"/>
                  <a:pt x="5974685" y="3443040"/>
                </a:cubicBezTo>
                <a:cubicBezTo>
                  <a:pt x="5971952" y="3446168"/>
                  <a:pt x="5947623" y="3443687"/>
                  <a:pt x="5890900" y="3432792"/>
                </a:cubicBezTo>
                <a:cubicBezTo>
                  <a:pt x="5848575" y="3425636"/>
                  <a:pt x="5813448" y="3420350"/>
                  <a:pt x="5814780" y="3422615"/>
                </a:cubicBezTo>
                <a:cubicBezTo>
                  <a:pt x="5816113" y="3424881"/>
                  <a:pt x="5812047" y="3425744"/>
                  <a:pt x="5807980" y="3426607"/>
                </a:cubicBezTo>
                <a:cubicBezTo>
                  <a:pt x="5800782" y="3424737"/>
                  <a:pt x="5800315" y="3426535"/>
                  <a:pt x="5804312" y="3433332"/>
                </a:cubicBezTo>
                <a:cubicBezTo>
                  <a:pt x="5808310" y="3440128"/>
                  <a:pt x="5807843" y="3441926"/>
                  <a:pt x="5801977" y="3442322"/>
                </a:cubicBezTo>
                <a:cubicBezTo>
                  <a:pt x="5797911" y="3443185"/>
                  <a:pt x="5799244" y="3445450"/>
                  <a:pt x="5805110" y="3445055"/>
                </a:cubicBezTo>
                <a:cubicBezTo>
                  <a:pt x="5810975" y="3444659"/>
                  <a:pt x="5815509" y="3441998"/>
                  <a:pt x="5814643" y="3437934"/>
                </a:cubicBezTo>
                <a:cubicBezTo>
                  <a:pt x="5815110" y="3436136"/>
                  <a:pt x="5817844" y="3433008"/>
                  <a:pt x="5823243" y="3434410"/>
                </a:cubicBezTo>
                <a:cubicBezTo>
                  <a:pt x="5829109" y="3434014"/>
                  <a:pt x="5830441" y="3436280"/>
                  <a:pt x="5825441" y="3440739"/>
                </a:cubicBezTo>
                <a:cubicBezTo>
                  <a:pt x="5820440" y="3445198"/>
                  <a:pt x="5819506" y="3448794"/>
                  <a:pt x="5822172" y="3453325"/>
                </a:cubicBezTo>
                <a:cubicBezTo>
                  <a:pt x="5826636" y="3458324"/>
                  <a:pt x="5826169" y="3460122"/>
                  <a:pt x="5816704" y="3459582"/>
                </a:cubicBezTo>
                <a:cubicBezTo>
                  <a:pt x="5805906" y="3456778"/>
                  <a:pt x="5799505" y="3466631"/>
                  <a:pt x="5810302" y="3469436"/>
                </a:cubicBezTo>
                <a:cubicBezTo>
                  <a:pt x="5813901" y="3470371"/>
                  <a:pt x="5811635" y="3471701"/>
                  <a:pt x="5805769" y="3472097"/>
                </a:cubicBezTo>
                <a:cubicBezTo>
                  <a:pt x="5795370" y="3475154"/>
                  <a:pt x="5795370" y="3475154"/>
                  <a:pt x="5806167" y="3477958"/>
                </a:cubicBezTo>
                <a:cubicBezTo>
                  <a:pt x="5826430" y="3481303"/>
                  <a:pt x="5816896" y="3488423"/>
                  <a:pt x="5794367" y="3486409"/>
                </a:cubicBezTo>
                <a:cubicBezTo>
                  <a:pt x="5783569" y="3483604"/>
                  <a:pt x="5771371" y="3486194"/>
                  <a:pt x="5770904" y="3487992"/>
                </a:cubicBezTo>
                <a:cubicBezTo>
                  <a:pt x="5768170" y="3491120"/>
                  <a:pt x="5764104" y="3491983"/>
                  <a:pt x="5758237" y="3492379"/>
                </a:cubicBezTo>
                <a:cubicBezTo>
                  <a:pt x="5752838" y="3490976"/>
                  <a:pt x="5748772" y="3491840"/>
                  <a:pt x="5747838" y="3495436"/>
                </a:cubicBezTo>
                <a:cubicBezTo>
                  <a:pt x="5746904" y="3499032"/>
                  <a:pt x="5755902" y="3501369"/>
                  <a:pt x="5773033" y="3501980"/>
                </a:cubicBezTo>
                <a:cubicBezTo>
                  <a:pt x="5786564" y="3501656"/>
                  <a:pt x="5797362" y="3504461"/>
                  <a:pt x="5797362" y="3504461"/>
                </a:cubicBezTo>
                <a:cubicBezTo>
                  <a:pt x="5796895" y="3506260"/>
                  <a:pt x="5779297" y="3507446"/>
                  <a:pt x="5757633" y="3509496"/>
                </a:cubicBezTo>
                <a:cubicBezTo>
                  <a:pt x="5735969" y="3511546"/>
                  <a:pt x="5719704" y="3514998"/>
                  <a:pt x="5718770" y="3518594"/>
                </a:cubicBezTo>
                <a:cubicBezTo>
                  <a:pt x="5718303" y="3520392"/>
                  <a:pt x="5720102" y="3520860"/>
                  <a:pt x="5721902" y="3521327"/>
                </a:cubicBezTo>
                <a:cubicBezTo>
                  <a:pt x="5724169" y="3519997"/>
                  <a:pt x="5729567" y="3521399"/>
                  <a:pt x="5732699" y="3524132"/>
                </a:cubicBezTo>
                <a:cubicBezTo>
                  <a:pt x="5737164" y="3529131"/>
                  <a:pt x="5733098" y="3529994"/>
                  <a:pt x="5720501" y="3526721"/>
                </a:cubicBezTo>
                <a:cubicBezTo>
                  <a:pt x="5705637" y="3524780"/>
                  <a:pt x="5702504" y="3522047"/>
                  <a:pt x="5705705" y="3517120"/>
                </a:cubicBezTo>
                <a:cubicBezTo>
                  <a:pt x="5707106" y="3511726"/>
                  <a:pt x="5707574" y="3509928"/>
                  <a:pt x="5703507" y="3510791"/>
                </a:cubicBezTo>
                <a:cubicBezTo>
                  <a:pt x="5701241" y="3512122"/>
                  <a:pt x="5698040" y="3517048"/>
                  <a:pt x="5696638" y="3522442"/>
                </a:cubicBezTo>
                <a:cubicBezTo>
                  <a:pt x="5695237" y="3527836"/>
                  <a:pt x="5695237" y="3527836"/>
                  <a:pt x="5690773" y="3522838"/>
                </a:cubicBezTo>
                <a:cubicBezTo>
                  <a:pt x="5684508" y="3517372"/>
                  <a:pt x="5655247" y="3511690"/>
                  <a:pt x="5647980" y="3517480"/>
                </a:cubicBezTo>
                <a:cubicBezTo>
                  <a:pt x="5643447" y="3520141"/>
                  <a:pt x="5654245" y="3522946"/>
                  <a:pt x="5698370" y="3530569"/>
                </a:cubicBezTo>
                <a:cubicBezTo>
                  <a:pt x="5709167" y="3533374"/>
                  <a:pt x="5719965" y="3536179"/>
                  <a:pt x="5723097" y="3538912"/>
                </a:cubicBezTo>
                <a:cubicBezTo>
                  <a:pt x="5726230" y="3541645"/>
                  <a:pt x="5735227" y="3543982"/>
                  <a:pt x="5741560" y="3541789"/>
                </a:cubicBezTo>
                <a:cubicBezTo>
                  <a:pt x="5753759" y="3539199"/>
                  <a:pt x="5755559" y="3539667"/>
                  <a:pt x="5755490" y="3547326"/>
                </a:cubicBezTo>
                <a:cubicBezTo>
                  <a:pt x="5754089" y="3552721"/>
                  <a:pt x="5759488" y="3554123"/>
                  <a:pt x="5772085" y="3557395"/>
                </a:cubicBezTo>
                <a:cubicBezTo>
                  <a:pt x="5928322" y="3584545"/>
                  <a:pt x="6012108" y="3594793"/>
                  <a:pt x="6022507" y="3591736"/>
                </a:cubicBezTo>
                <a:cubicBezTo>
                  <a:pt x="6028840" y="3589542"/>
                  <a:pt x="6072965" y="3597166"/>
                  <a:pt x="6083295" y="3601769"/>
                </a:cubicBezTo>
                <a:cubicBezTo>
                  <a:pt x="6095426" y="3606839"/>
                  <a:pt x="6053032" y="3607343"/>
                  <a:pt x="6011572" y="3604250"/>
                </a:cubicBezTo>
                <a:cubicBezTo>
                  <a:pt x="5971911" y="3601626"/>
                  <a:pt x="5966046" y="3602021"/>
                  <a:pt x="5953311" y="3614068"/>
                </a:cubicBezTo>
                <a:cubicBezTo>
                  <a:pt x="5944244" y="3619390"/>
                  <a:pt x="5933378" y="3624245"/>
                  <a:pt x="5926180" y="3622375"/>
                </a:cubicBezTo>
                <a:cubicBezTo>
                  <a:pt x="5914915" y="3621368"/>
                  <a:pt x="5914915" y="3621368"/>
                  <a:pt x="5925314" y="3618311"/>
                </a:cubicBezTo>
                <a:cubicBezTo>
                  <a:pt x="5931180" y="3617916"/>
                  <a:pt x="5942514" y="3611263"/>
                  <a:pt x="5947514" y="3606804"/>
                </a:cubicBezTo>
                <a:cubicBezTo>
                  <a:pt x="5947514" y="3606804"/>
                  <a:pt x="5947514" y="3606804"/>
                  <a:pt x="5959314" y="3598353"/>
                </a:cubicBezTo>
                <a:cubicBezTo>
                  <a:pt x="5959314" y="3598353"/>
                  <a:pt x="5959314" y="3598353"/>
                  <a:pt x="5869265" y="3582639"/>
                </a:cubicBezTo>
                <a:cubicBezTo>
                  <a:pt x="5819274" y="3575411"/>
                  <a:pt x="5767950" y="3565918"/>
                  <a:pt x="5753553" y="3562178"/>
                </a:cubicBezTo>
                <a:cubicBezTo>
                  <a:pt x="5732425" y="3554770"/>
                  <a:pt x="5726559" y="3555166"/>
                  <a:pt x="5722891" y="3561891"/>
                </a:cubicBezTo>
                <a:cubicBezTo>
                  <a:pt x="5721957" y="3565487"/>
                  <a:pt x="5713357" y="3569011"/>
                  <a:pt x="5707958" y="3567608"/>
                </a:cubicBezTo>
                <a:cubicBezTo>
                  <a:pt x="5702560" y="3566206"/>
                  <a:pt x="5694427" y="3567932"/>
                  <a:pt x="5692161" y="3569263"/>
                </a:cubicBezTo>
                <a:cubicBezTo>
                  <a:pt x="5687627" y="3571924"/>
                  <a:pt x="5677228" y="3574981"/>
                  <a:pt x="5665496" y="3575772"/>
                </a:cubicBezTo>
                <a:cubicBezTo>
                  <a:pt x="5665496" y="3575772"/>
                  <a:pt x="5665496" y="3575772"/>
                  <a:pt x="5644299" y="3576024"/>
                </a:cubicBezTo>
                <a:cubicBezTo>
                  <a:pt x="5644299" y="3576024"/>
                  <a:pt x="5644299" y="3576024"/>
                  <a:pt x="5663161" y="3584762"/>
                </a:cubicBezTo>
                <a:cubicBezTo>
                  <a:pt x="5686954" y="3596701"/>
                  <a:pt x="5734679" y="3605259"/>
                  <a:pt x="5753210" y="3600476"/>
                </a:cubicBezTo>
                <a:cubicBezTo>
                  <a:pt x="5763142" y="3599217"/>
                  <a:pt x="5766742" y="3600152"/>
                  <a:pt x="5765808" y="3603749"/>
                </a:cubicBezTo>
                <a:cubicBezTo>
                  <a:pt x="5764874" y="3607345"/>
                  <a:pt x="5760340" y="3610006"/>
                  <a:pt x="5756274" y="3610869"/>
                </a:cubicBezTo>
                <a:cubicBezTo>
                  <a:pt x="5739143" y="3610257"/>
                  <a:pt x="5729211" y="3611516"/>
                  <a:pt x="5725145" y="3612379"/>
                </a:cubicBezTo>
                <a:cubicBezTo>
                  <a:pt x="5717878" y="3618169"/>
                  <a:pt x="5772333" y="3630395"/>
                  <a:pt x="5870982" y="3642585"/>
                </a:cubicBezTo>
                <a:cubicBezTo>
                  <a:pt x="5947102" y="3652761"/>
                  <a:pt x="5978163" y="3658911"/>
                  <a:pt x="5980828" y="3663441"/>
                </a:cubicBezTo>
                <a:cubicBezTo>
                  <a:pt x="5981693" y="3667505"/>
                  <a:pt x="5975827" y="3667901"/>
                  <a:pt x="5962763" y="3666426"/>
                </a:cubicBezTo>
                <a:cubicBezTo>
                  <a:pt x="5953298" y="3665887"/>
                  <a:pt x="5934368" y="3664808"/>
                  <a:pt x="5920836" y="3665132"/>
                </a:cubicBezTo>
                <a:cubicBezTo>
                  <a:pt x="5905038" y="3666786"/>
                  <a:pt x="5881176" y="3662507"/>
                  <a:pt x="5843384" y="3652690"/>
                </a:cubicBezTo>
                <a:cubicBezTo>
                  <a:pt x="5812790" y="3644743"/>
                  <a:pt x="5760134" y="3632984"/>
                  <a:pt x="5725474" y="3625900"/>
                </a:cubicBezTo>
                <a:cubicBezTo>
                  <a:pt x="5671019" y="3613674"/>
                  <a:pt x="5661554" y="3613135"/>
                  <a:pt x="5657886" y="3619859"/>
                </a:cubicBezTo>
                <a:cubicBezTo>
                  <a:pt x="5656951" y="3623455"/>
                  <a:pt x="5650619" y="3625649"/>
                  <a:pt x="5644753" y="3626045"/>
                </a:cubicBezTo>
                <a:cubicBezTo>
                  <a:pt x="5637554" y="3624175"/>
                  <a:pt x="5637554" y="3624175"/>
                  <a:pt x="5644354" y="3620183"/>
                </a:cubicBezTo>
                <a:cubicBezTo>
                  <a:pt x="5651155" y="3616191"/>
                  <a:pt x="5651155" y="3616191"/>
                  <a:pt x="5642156" y="3613854"/>
                </a:cubicBezTo>
                <a:cubicBezTo>
                  <a:pt x="5634490" y="3613782"/>
                  <a:pt x="5629957" y="3616443"/>
                  <a:pt x="5626289" y="3623168"/>
                </a:cubicBezTo>
                <a:cubicBezTo>
                  <a:pt x="5621688" y="3633489"/>
                  <a:pt x="5617621" y="3634352"/>
                  <a:pt x="5600958" y="3631942"/>
                </a:cubicBezTo>
                <a:cubicBezTo>
                  <a:pt x="5584294" y="3629533"/>
                  <a:pt x="5577961" y="3631727"/>
                  <a:pt x="5568427" y="3638847"/>
                </a:cubicBezTo>
                <a:cubicBezTo>
                  <a:pt x="5557959" y="3649563"/>
                  <a:pt x="5557492" y="3651361"/>
                  <a:pt x="5564224" y="3655029"/>
                </a:cubicBezTo>
                <a:cubicBezTo>
                  <a:pt x="5572754" y="3659165"/>
                  <a:pt x="5572754" y="3659165"/>
                  <a:pt x="5561888" y="3664019"/>
                </a:cubicBezTo>
                <a:cubicBezTo>
                  <a:pt x="5553288" y="3667544"/>
                  <a:pt x="5555088" y="3668011"/>
                  <a:pt x="5572219" y="3668622"/>
                </a:cubicBezTo>
                <a:cubicBezTo>
                  <a:pt x="5587550" y="3668766"/>
                  <a:pt x="5590682" y="3671499"/>
                  <a:pt x="5584349" y="3673693"/>
                </a:cubicBezTo>
                <a:cubicBezTo>
                  <a:pt x="5577549" y="3677684"/>
                  <a:pt x="5579349" y="3678152"/>
                  <a:pt x="5591081" y="3677361"/>
                </a:cubicBezTo>
                <a:cubicBezTo>
                  <a:pt x="5600546" y="3677900"/>
                  <a:pt x="5616344" y="3676246"/>
                  <a:pt x="5627609" y="3677252"/>
                </a:cubicBezTo>
                <a:cubicBezTo>
                  <a:pt x="5637074" y="3677792"/>
                  <a:pt x="5651072" y="3675670"/>
                  <a:pt x="5655605" y="3673009"/>
                </a:cubicBezTo>
                <a:cubicBezTo>
                  <a:pt x="5660139" y="3670348"/>
                  <a:pt x="5664205" y="3669485"/>
                  <a:pt x="5668203" y="3676281"/>
                </a:cubicBezTo>
                <a:cubicBezTo>
                  <a:pt x="5672668" y="3681280"/>
                  <a:pt x="5670401" y="3682610"/>
                  <a:pt x="5663203" y="3680741"/>
                </a:cubicBezTo>
                <a:cubicBezTo>
                  <a:pt x="5656471" y="3677073"/>
                  <a:pt x="5653737" y="3680201"/>
                  <a:pt x="5654603" y="3684265"/>
                </a:cubicBezTo>
                <a:cubicBezTo>
                  <a:pt x="5653202" y="3689659"/>
                  <a:pt x="5651402" y="3689191"/>
                  <a:pt x="5644204" y="3687321"/>
                </a:cubicBezTo>
                <a:cubicBezTo>
                  <a:pt x="5637472" y="3683653"/>
                  <a:pt x="5629340" y="3685379"/>
                  <a:pt x="5624339" y="3689839"/>
                </a:cubicBezTo>
                <a:cubicBezTo>
                  <a:pt x="5617539" y="3693830"/>
                  <a:pt x="5607607" y="3695089"/>
                  <a:pt x="5598609" y="3692752"/>
                </a:cubicBezTo>
                <a:cubicBezTo>
                  <a:pt x="5586011" y="3689479"/>
                  <a:pt x="5581945" y="3690343"/>
                  <a:pt x="5580544" y="3695737"/>
                </a:cubicBezTo>
                <a:cubicBezTo>
                  <a:pt x="5579143" y="3701131"/>
                  <a:pt x="5576409" y="3704259"/>
                  <a:pt x="5571010" y="3702857"/>
                </a:cubicBezTo>
                <a:cubicBezTo>
                  <a:pt x="5567411" y="3701922"/>
                  <a:pt x="5565144" y="3703252"/>
                  <a:pt x="5566010" y="3707316"/>
                </a:cubicBezTo>
                <a:cubicBezTo>
                  <a:pt x="5567342" y="3709581"/>
                  <a:pt x="5576808" y="3710121"/>
                  <a:pt x="5589007" y="3707531"/>
                </a:cubicBezTo>
                <a:cubicBezTo>
                  <a:pt x="5601205" y="3704942"/>
                  <a:pt x="5614737" y="3704619"/>
                  <a:pt x="5620136" y="3706021"/>
                </a:cubicBezTo>
                <a:cubicBezTo>
                  <a:pt x="5623735" y="3706956"/>
                  <a:pt x="5617402" y="3709150"/>
                  <a:pt x="5607470" y="3710408"/>
                </a:cubicBezTo>
                <a:cubicBezTo>
                  <a:pt x="5579473" y="3714652"/>
                  <a:pt x="5587536" y="3720585"/>
                  <a:pt x="5622197" y="3727669"/>
                </a:cubicBezTo>
                <a:cubicBezTo>
                  <a:pt x="5647858" y="3732416"/>
                  <a:pt x="5647858" y="3732416"/>
                  <a:pt x="5633392" y="3736335"/>
                </a:cubicBezTo>
                <a:cubicBezTo>
                  <a:pt x="5625727" y="3736264"/>
                  <a:pt x="5614861" y="3741118"/>
                  <a:pt x="5610327" y="3743780"/>
                </a:cubicBezTo>
                <a:cubicBezTo>
                  <a:pt x="5603060" y="3749569"/>
                  <a:pt x="5604860" y="3750037"/>
                  <a:pt x="5613858" y="3752374"/>
                </a:cubicBezTo>
                <a:cubicBezTo>
                  <a:pt x="5630522" y="3754783"/>
                  <a:pt x="5630453" y="3762443"/>
                  <a:pt x="5614655" y="3764097"/>
                </a:cubicBezTo>
                <a:cubicBezTo>
                  <a:pt x="5608789" y="3764493"/>
                  <a:pt x="5617787" y="3766830"/>
                  <a:pt x="5636718" y="3767909"/>
                </a:cubicBezTo>
                <a:cubicBezTo>
                  <a:pt x="5657447" y="3769455"/>
                  <a:pt x="5679111" y="3767405"/>
                  <a:pt x="5695843" y="3762155"/>
                </a:cubicBezTo>
                <a:cubicBezTo>
                  <a:pt x="5710309" y="3758235"/>
                  <a:pt x="5724775" y="3754315"/>
                  <a:pt x="5728374" y="3755250"/>
                </a:cubicBezTo>
                <a:cubicBezTo>
                  <a:pt x="5732440" y="3754387"/>
                  <a:pt x="5738773" y="3752193"/>
                  <a:pt x="5741507" y="3749065"/>
                </a:cubicBezTo>
                <a:cubicBezTo>
                  <a:pt x="5746508" y="3744606"/>
                  <a:pt x="5746975" y="3742808"/>
                  <a:pt x="5740243" y="3739140"/>
                </a:cubicBezTo>
                <a:cubicBezTo>
                  <a:pt x="5734844" y="3737737"/>
                  <a:pt x="5745710" y="3732883"/>
                  <a:pt x="5765575" y="3730365"/>
                </a:cubicBezTo>
                <a:cubicBezTo>
                  <a:pt x="5797638" y="3725259"/>
                  <a:pt x="5797638" y="3725259"/>
                  <a:pt x="5800702" y="3735651"/>
                </a:cubicBezTo>
                <a:cubicBezTo>
                  <a:pt x="5804232" y="3744246"/>
                  <a:pt x="5801966" y="3745576"/>
                  <a:pt x="5792968" y="3743239"/>
                </a:cubicBezTo>
                <a:cubicBezTo>
                  <a:pt x="5779903" y="3741765"/>
                  <a:pt x="5758638" y="3749676"/>
                  <a:pt x="5745903" y="3761723"/>
                </a:cubicBezTo>
                <a:cubicBezTo>
                  <a:pt x="5738636" y="3767513"/>
                  <a:pt x="5741768" y="3770246"/>
                  <a:pt x="5760163" y="3780782"/>
                </a:cubicBezTo>
                <a:cubicBezTo>
                  <a:pt x="5775425" y="3788585"/>
                  <a:pt x="5784423" y="3790923"/>
                  <a:pt x="5788957" y="3788262"/>
                </a:cubicBezTo>
                <a:cubicBezTo>
                  <a:pt x="5791691" y="3785133"/>
                  <a:pt x="5793490" y="3785600"/>
                  <a:pt x="5796155" y="3790132"/>
                </a:cubicBezTo>
                <a:cubicBezTo>
                  <a:pt x="5799686" y="3798726"/>
                  <a:pt x="5840679" y="3803616"/>
                  <a:pt x="5852012" y="3796964"/>
                </a:cubicBezTo>
                <a:cubicBezTo>
                  <a:pt x="5856545" y="3794303"/>
                  <a:pt x="5866477" y="3793044"/>
                  <a:pt x="5872810" y="3790850"/>
                </a:cubicBezTo>
                <a:cubicBezTo>
                  <a:pt x="5882743" y="3789591"/>
                  <a:pt x="5884075" y="3791857"/>
                  <a:pt x="5880875" y="3796784"/>
                </a:cubicBezTo>
                <a:cubicBezTo>
                  <a:pt x="5877674" y="3801710"/>
                  <a:pt x="5871341" y="3803904"/>
                  <a:pt x="5865475" y="3804299"/>
                </a:cubicBezTo>
                <a:cubicBezTo>
                  <a:pt x="5860076" y="3802897"/>
                  <a:pt x="5863208" y="3805630"/>
                  <a:pt x="5873539" y="3810233"/>
                </a:cubicBezTo>
                <a:cubicBezTo>
                  <a:pt x="5893335" y="3815375"/>
                  <a:pt x="5892868" y="3817173"/>
                  <a:pt x="5865406" y="3811959"/>
                </a:cubicBezTo>
                <a:cubicBezTo>
                  <a:pt x="5850542" y="3810017"/>
                  <a:pt x="5827079" y="3811600"/>
                  <a:pt x="5817146" y="3812858"/>
                </a:cubicBezTo>
                <a:cubicBezTo>
                  <a:pt x="5804947" y="3815448"/>
                  <a:pt x="5789149" y="3817102"/>
                  <a:pt x="5781951" y="3815232"/>
                </a:cubicBezTo>
                <a:cubicBezTo>
                  <a:pt x="5772486" y="3814693"/>
                  <a:pt x="5766620" y="3815088"/>
                  <a:pt x="5767018" y="3820950"/>
                </a:cubicBezTo>
                <a:cubicBezTo>
                  <a:pt x="5765617" y="3826344"/>
                  <a:pt x="5759751" y="3826739"/>
                  <a:pt x="5741755" y="3822065"/>
                </a:cubicBezTo>
                <a:cubicBezTo>
                  <a:pt x="5741755" y="3822065"/>
                  <a:pt x="5741755" y="3822065"/>
                  <a:pt x="5718360" y="3815987"/>
                </a:cubicBezTo>
                <a:cubicBezTo>
                  <a:pt x="5718360" y="3815987"/>
                  <a:pt x="5718360" y="3815987"/>
                  <a:pt x="5741686" y="3829724"/>
                </a:cubicBezTo>
                <a:cubicBezTo>
                  <a:pt x="5770412" y="3844864"/>
                  <a:pt x="5773475" y="3855256"/>
                  <a:pt x="5747346" y="3852307"/>
                </a:cubicBezTo>
                <a:cubicBezTo>
                  <a:pt x="5721684" y="3847561"/>
                  <a:pt x="5704485" y="3854609"/>
                  <a:pt x="5727880" y="3860686"/>
                </a:cubicBezTo>
                <a:cubicBezTo>
                  <a:pt x="5727880" y="3860686"/>
                  <a:pt x="5727880" y="3860686"/>
                  <a:pt x="5746344" y="3863563"/>
                </a:cubicBezTo>
                <a:cubicBezTo>
                  <a:pt x="5746344" y="3863563"/>
                  <a:pt x="5746344" y="3863563"/>
                  <a:pt x="5730545" y="3865217"/>
                </a:cubicBezTo>
                <a:cubicBezTo>
                  <a:pt x="5722880" y="3865145"/>
                  <a:pt x="5711615" y="3864139"/>
                  <a:pt x="5707150" y="3859140"/>
                </a:cubicBezTo>
                <a:cubicBezTo>
                  <a:pt x="5700419" y="3855472"/>
                  <a:pt x="5698619" y="3855005"/>
                  <a:pt x="5699485" y="3859068"/>
                </a:cubicBezTo>
                <a:cubicBezTo>
                  <a:pt x="5700817" y="3861334"/>
                  <a:pt x="5699883" y="3864930"/>
                  <a:pt x="5695817" y="3865793"/>
                </a:cubicBezTo>
                <a:cubicBezTo>
                  <a:pt x="5691283" y="3868454"/>
                  <a:pt x="5698482" y="3870324"/>
                  <a:pt x="5709747" y="3871331"/>
                </a:cubicBezTo>
                <a:cubicBezTo>
                  <a:pt x="5744873" y="3876617"/>
                  <a:pt x="5757471" y="3879889"/>
                  <a:pt x="5752471" y="3884348"/>
                </a:cubicBezTo>
                <a:cubicBezTo>
                  <a:pt x="5751536" y="3887944"/>
                  <a:pt x="5743871" y="3887872"/>
                  <a:pt x="5736205" y="3887800"/>
                </a:cubicBezTo>
                <a:cubicBezTo>
                  <a:pt x="5715943" y="3884456"/>
                  <a:pt x="5724006" y="3890390"/>
                  <a:pt x="5754133" y="3900135"/>
                </a:cubicBezTo>
                <a:cubicBezTo>
                  <a:pt x="5754133" y="3900135"/>
                  <a:pt x="5754133" y="3900135"/>
                  <a:pt x="5780660" y="3908945"/>
                </a:cubicBezTo>
                <a:cubicBezTo>
                  <a:pt x="5780660" y="3908945"/>
                  <a:pt x="5780660" y="3908945"/>
                  <a:pt x="5742800" y="3906788"/>
                </a:cubicBezTo>
                <a:cubicBezTo>
                  <a:pt x="5722070" y="3905241"/>
                  <a:pt x="5706271" y="3906896"/>
                  <a:pt x="5705804" y="3908694"/>
                </a:cubicBezTo>
                <a:cubicBezTo>
                  <a:pt x="5705337" y="3910492"/>
                  <a:pt x="5708470" y="3913225"/>
                  <a:pt x="5713868" y="3914627"/>
                </a:cubicBezTo>
                <a:cubicBezTo>
                  <a:pt x="5719267" y="3916030"/>
                  <a:pt x="5725999" y="3919698"/>
                  <a:pt x="5726864" y="3923761"/>
                </a:cubicBezTo>
                <a:cubicBezTo>
                  <a:pt x="5727730" y="3927825"/>
                  <a:pt x="5727730" y="3927825"/>
                  <a:pt x="5722798" y="3924624"/>
                </a:cubicBezTo>
                <a:cubicBezTo>
                  <a:pt x="5710667" y="3919554"/>
                  <a:pt x="5707466" y="3924480"/>
                  <a:pt x="5712330" y="3935341"/>
                </a:cubicBezTo>
                <a:cubicBezTo>
                  <a:pt x="5716327" y="3942137"/>
                  <a:pt x="5715860" y="3943935"/>
                  <a:pt x="5710063" y="3936671"/>
                </a:cubicBezTo>
                <a:cubicBezTo>
                  <a:pt x="5699334" y="3926207"/>
                  <a:pt x="5684937" y="3922467"/>
                  <a:pt x="5668205" y="3927717"/>
                </a:cubicBezTo>
                <a:cubicBezTo>
                  <a:pt x="5657805" y="3930774"/>
                  <a:pt x="5651940" y="3931169"/>
                  <a:pt x="5651074" y="3927106"/>
                </a:cubicBezTo>
                <a:cubicBezTo>
                  <a:pt x="5651143" y="3919446"/>
                  <a:pt x="5642145" y="3917109"/>
                  <a:pt x="5640276" y="3924301"/>
                </a:cubicBezTo>
                <a:cubicBezTo>
                  <a:pt x="5639809" y="3926099"/>
                  <a:pt x="5644274" y="3931097"/>
                  <a:pt x="5651006" y="3934765"/>
                </a:cubicBezTo>
                <a:cubicBezTo>
                  <a:pt x="5659537" y="3938901"/>
                  <a:pt x="5659537" y="3938901"/>
                  <a:pt x="5645071" y="3942821"/>
                </a:cubicBezTo>
                <a:cubicBezTo>
                  <a:pt x="5636471" y="3946345"/>
                  <a:pt x="5631938" y="3949006"/>
                  <a:pt x="5637804" y="3948610"/>
                </a:cubicBezTo>
                <a:cubicBezTo>
                  <a:pt x="5643203" y="3950013"/>
                  <a:pt x="5642736" y="3951811"/>
                  <a:pt x="5636403" y="3954005"/>
                </a:cubicBezTo>
                <a:cubicBezTo>
                  <a:pt x="5631869" y="3956665"/>
                  <a:pt x="5624204" y="3956594"/>
                  <a:pt x="5619272" y="3953393"/>
                </a:cubicBezTo>
                <a:cubicBezTo>
                  <a:pt x="5613873" y="3951991"/>
                  <a:pt x="5610274" y="3951056"/>
                  <a:pt x="5609340" y="3954652"/>
                </a:cubicBezTo>
                <a:cubicBezTo>
                  <a:pt x="5608873" y="3956450"/>
                  <a:pt x="5615604" y="3960118"/>
                  <a:pt x="5622803" y="3961988"/>
                </a:cubicBezTo>
                <a:cubicBezTo>
                  <a:pt x="5640799" y="3966662"/>
                  <a:pt x="5643464" y="3971193"/>
                  <a:pt x="5625001" y="3968317"/>
                </a:cubicBezTo>
                <a:cubicBezTo>
                  <a:pt x="5615536" y="3967778"/>
                  <a:pt x="5607870" y="3967705"/>
                  <a:pt x="5606936" y="3971302"/>
                </a:cubicBezTo>
                <a:cubicBezTo>
                  <a:pt x="5606002" y="3974898"/>
                  <a:pt x="5601935" y="3975761"/>
                  <a:pt x="5593404" y="3971625"/>
                </a:cubicBezTo>
                <a:cubicBezTo>
                  <a:pt x="5576342" y="3963354"/>
                  <a:pt x="5528618" y="3954796"/>
                  <a:pt x="5529484" y="3958860"/>
                </a:cubicBezTo>
                <a:cubicBezTo>
                  <a:pt x="5530816" y="3961125"/>
                  <a:pt x="5528083" y="3964254"/>
                  <a:pt x="5524016" y="3965117"/>
                </a:cubicBezTo>
                <a:cubicBezTo>
                  <a:pt x="5521750" y="3966447"/>
                  <a:pt x="5523549" y="3966915"/>
                  <a:pt x="5529415" y="3966519"/>
                </a:cubicBezTo>
                <a:cubicBezTo>
                  <a:pt x="5538880" y="3967059"/>
                  <a:pt x="5540680" y="3967526"/>
                  <a:pt x="5538345" y="3976516"/>
                </a:cubicBezTo>
                <a:cubicBezTo>
                  <a:pt x="5535144" y="3981443"/>
                  <a:pt x="5536009" y="3985507"/>
                  <a:pt x="5537809" y="3985974"/>
                </a:cubicBezTo>
                <a:cubicBezTo>
                  <a:pt x="5541408" y="3986909"/>
                  <a:pt x="5544142" y="3983780"/>
                  <a:pt x="5544609" y="3981982"/>
                </a:cubicBezTo>
                <a:cubicBezTo>
                  <a:pt x="5543743" y="3977919"/>
                  <a:pt x="5547342" y="3978854"/>
                  <a:pt x="5549142" y="3979321"/>
                </a:cubicBezTo>
                <a:cubicBezTo>
                  <a:pt x="5558539" y="3987520"/>
                  <a:pt x="5551670" y="3999171"/>
                  <a:pt x="5539073" y="3995899"/>
                </a:cubicBezTo>
                <a:cubicBezTo>
                  <a:pt x="5531407" y="3995827"/>
                  <a:pt x="5525074" y="3998021"/>
                  <a:pt x="5524140" y="4001617"/>
                </a:cubicBezTo>
                <a:cubicBezTo>
                  <a:pt x="5523206" y="4005213"/>
                  <a:pt x="5521873" y="4002947"/>
                  <a:pt x="5521475" y="3997086"/>
                </a:cubicBezTo>
                <a:cubicBezTo>
                  <a:pt x="5518411" y="3986693"/>
                  <a:pt x="5518411" y="3986693"/>
                  <a:pt x="5516543" y="3993885"/>
                </a:cubicBezTo>
                <a:cubicBezTo>
                  <a:pt x="5513741" y="4004673"/>
                  <a:pt x="5511941" y="4004206"/>
                  <a:pt x="5498945" y="3995072"/>
                </a:cubicBezTo>
                <a:cubicBezTo>
                  <a:pt x="5489549" y="3986873"/>
                  <a:pt x="5489549" y="3986873"/>
                  <a:pt x="5499948" y="3983817"/>
                </a:cubicBezTo>
                <a:cubicBezTo>
                  <a:pt x="5509880" y="3982558"/>
                  <a:pt x="5509880" y="3982558"/>
                  <a:pt x="5500883" y="3980220"/>
                </a:cubicBezTo>
                <a:cubicBezTo>
                  <a:pt x="5495484" y="3978818"/>
                  <a:pt x="5490483" y="3983277"/>
                  <a:pt x="5487282" y="3988204"/>
                </a:cubicBezTo>
                <a:cubicBezTo>
                  <a:pt x="5485881" y="3993598"/>
                  <a:pt x="5481348" y="3996259"/>
                  <a:pt x="5479548" y="3995791"/>
                </a:cubicBezTo>
                <a:cubicBezTo>
                  <a:pt x="5478216" y="3993526"/>
                  <a:pt x="5468283" y="3994785"/>
                  <a:pt x="5457884" y="3997841"/>
                </a:cubicBezTo>
                <a:cubicBezTo>
                  <a:pt x="5449284" y="4001366"/>
                  <a:pt x="5431687" y="4002552"/>
                  <a:pt x="5420422" y="4001546"/>
                </a:cubicBezTo>
                <a:cubicBezTo>
                  <a:pt x="5409157" y="4000539"/>
                  <a:pt x="5381228" y="3997122"/>
                  <a:pt x="5360499" y="3995576"/>
                </a:cubicBezTo>
                <a:cubicBezTo>
                  <a:pt x="5324905" y="3992088"/>
                  <a:pt x="5324905" y="3992088"/>
                  <a:pt x="5356034" y="3990578"/>
                </a:cubicBezTo>
                <a:cubicBezTo>
                  <a:pt x="5381297" y="3989463"/>
                  <a:pt x="5357504" y="3977524"/>
                  <a:pt x="5312912" y="3971699"/>
                </a:cubicBezTo>
                <a:cubicBezTo>
                  <a:pt x="5290849" y="3967887"/>
                  <a:pt x="5247191" y="3958466"/>
                  <a:pt x="5217931" y="3952784"/>
                </a:cubicBezTo>
                <a:cubicBezTo>
                  <a:pt x="5186870" y="3946635"/>
                  <a:pt x="5172006" y="3944693"/>
                  <a:pt x="5180537" y="3948829"/>
                </a:cubicBezTo>
                <a:cubicBezTo>
                  <a:pt x="5197599" y="3957100"/>
                  <a:pt x="5185867" y="3957891"/>
                  <a:pt x="5151207" y="3950807"/>
                </a:cubicBezTo>
                <a:cubicBezTo>
                  <a:pt x="5138610" y="3947535"/>
                  <a:pt x="5120147" y="3944658"/>
                  <a:pt x="5110214" y="3945916"/>
                </a:cubicBezTo>
                <a:cubicBezTo>
                  <a:pt x="5096216" y="3948038"/>
                  <a:pt x="5094416" y="3947571"/>
                  <a:pt x="5102480" y="3953504"/>
                </a:cubicBezTo>
                <a:cubicBezTo>
                  <a:pt x="5111011" y="3957640"/>
                  <a:pt x="5106945" y="3958503"/>
                  <a:pt x="5089814" y="3957891"/>
                </a:cubicBezTo>
                <a:cubicBezTo>
                  <a:pt x="5062752" y="3958539"/>
                  <a:pt x="5060883" y="3965731"/>
                  <a:pt x="5086545" y="3970478"/>
                </a:cubicBezTo>
                <a:cubicBezTo>
                  <a:pt x="5095543" y="3972815"/>
                  <a:pt x="5108140" y="3976087"/>
                  <a:pt x="5110805" y="3980618"/>
                </a:cubicBezTo>
                <a:cubicBezTo>
                  <a:pt x="5115270" y="3985617"/>
                  <a:pt x="5109871" y="3984214"/>
                  <a:pt x="5089608" y="3980870"/>
                </a:cubicBezTo>
                <a:cubicBezTo>
                  <a:pt x="5045951" y="3971449"/>
                  <a:pt x="5021154" y="3970766"/>
                  <a:pt x="5029218" y="3976699"/>
                </a:cubicBezTo>
                <a:cubicBezTo>
                  <a:pt x="5033683" y="3981697"/>
                  <a:pt x="5029617" y="3982561"/>
                  <a:pt x="5015618" y="3984682"/>
                </a:cubicBezTo>
                <a:cubicBezTo>
                  <a:pt x="5005219" y="3987739"/>
                  <a:pt x="4997086" y="3989465"/>
                  <a:pt x="4998419" y="3991731"/>
                </a:cubicBezTo>
                <a:cubicBezTo>
                  <a:pt x="4997952" y="3993529"/>
                  <a:pt x="4993418" y="3996190"/>
                  <a:pt x="4986220" y="3994320"/>
                </a:cubicBezTo>
                <a:cubicBezTo>
                  <a:pt x="4973156" y="3992846"/>
                  <a:pt x="4904962" y="4003922"/>
                  <a:pt x="4897695" y="4009712"/>
                </a:cubicBezTo>
                <a:cubicBezTo>
                  <a:pt x="4895429" y="4011042"/>
                  <a:pt x="4918824" y="4017119"/>
                  <a:pt x="4947617" y="4024599"/>
                </a:cubicBezTo>
                <a:cubicBezTo>
                  <a:pt x="4976878" y="4030281"/>
                  <a:pt x="5007472" y="4038228"/>
                  <a:pt x="5016003" y="4042363"/>
                </a:cubicBezTo>
                <a:cubicBezTo>
                  <a:pt x="5029933" y="4047901"/>
                  <a:pt x="5029933" y="4047901"/>
                  <a:pt x="5018201" y="4048692"/>
                </a:cubicBezTo>
                <a:cubicBezTo>
                  <a:pt x="5004670" y="4049016"/>
                  <a:pt x="5006002" y="4051281"/>
                  <a:pt x="5021732" y="4057287"/>
                </a:cubicBezTo>
                <a:cubicBezTo>
                  <a:pt x="5053191" y="4069297"/>
                  <a:pt x="5049056" y="4077820"/>
                  <a:pt x="5014863" y="4068938"/>
                </a:cubicBezTo>
                <a:cubicBezTo>
                  <a:pt x="4984270" y="4060991"/>
                  <a:pt x="4975670" y="4064515"/>
                  <a:pt x="5001730" y="4075123"/>
                </a:cubicBezTo>
                <a:cubicBezTo>
                  <a:pt x="5008929" y="4076993"/>
                  <a:pt x="5024658" y="4082998"/>
                  <a:pt x="5034989" y="4087601"/>
                </a:cubicBezTo>
                <a:cubicBezTo>
                  <a:pt x="5047119" y="4092671"/>
                  <a:pt x="5108773" y="4106768"/>
                  <a:pt x="5174961" y="4118203"/>
                </a:cubicBezTo>
                <a:cubicBezTo>
                  <a:pt x="5291139" y="4136865"/>
                  <a:pt x="5294738" y="4137800"/>
                  <a:pt x="5314204" y="4129422"/>
                </a:cubicBezTo>
                <a:cubicBezTo>
                  <a:pt x="5331404" y="4122373"/>
                  <a:pt x="5337269" y="4121978"/>
                  <a:pt x="5345334" y="4127911"/>
                </a:cubicBezTo>
                <a:cubicBezTo>
                  <a:pt x="5351598" y="4133377"/>
                  <a:pt x="5352463" y="4137441"/>
                  <a:pt x="5347463" y="4141900"/>
                </a:cubicBezTo>
                <a:cubicBezTo>
                  <a:pt x="5340663" y="4145891"/>
                  <a:pt x="5341995" y="4148157"/>
                  <a:pt x="5347394" y="4149559"/>
                </a:cubicBezTo>
                <a:cubicBezTo>
                  <a:pt x="5350994" y="4150494"/>
                  <a:pt x="5360857" y="4156895"/>
                  <a:pt x="5370721" y="4163296"/>
                </a:cubicBezTo>
                <a:cubicBezTo>
                  <a:pt x="5385049" y="4174695"/>
                  <a:pt x="5395847" y="4177500"/>
                  <a:pt x="5455303" y="4185267"/>
                </a:cubicBezTo>
                <a:cubicBezTo>
                  <a:pt x="5503494" y="4192028"/>
                  <a:pt x="5516558" y="4193502"/>
                  <a:pt x="5502560" y="4195624"/>
                </a:cubicBezTo>
                <a:cubicBezTo>
                  <a:pt x="5492628" y="4196882"/>
                  <a:pt x="5412909" y="4185771"/>
                  <a:pt x="5324192" y="4172322"/>
                </a:cubicBezTo>
                <a:cubicBezTo>
                  <a:pt x="5235475" y="4158874"/>
                  <a:pt x="5165221" y="4148302"/>
                  <a:pt x="5168353" y="4151035"/>
                </a:cubicBezTo>
                <a:cubicBezTo>
                  <a:pt x="5171953" y="4151970"/>
                  <a:pt x="5172818" y="4156033"/>
                  <a:pt x="5172351" y="4157831"/>
                </a:cubicBezTo>
                <a:cubicBezTo>
                  <a:pt x="5169617" y="4160960"/>
                  <a:pt x="5174549" y="4164160"/>
                  <a:pt x="5182214" y="4164232"/>
                </a:cubicBezTo>
                <a:cubicBezTo>
                  <a:pt x="5182214" y="4164232"/>
                  <a:pt x="5182214" y="4164232"/>
                  <a:pt x="5196611" y="4167972"/>
                </a:cubicBezTo>
                <a:cubicBezTo>
                  <a:pt x="5196611" y="4167972"/>
                  <a:pt x="5196611" y="4167972"/>
                  <a:pt x="5182146" y="4171892"/>
                </a:cubicBezTo>
                <a:cubicBezTo>
                  <a:pt x="5165414" y="4177142"/>
                  <a:pt x="5104158" y="4168908"/>
                  <a:pt x="5101960" y="4162578"/>
                </a:cubicBezTo>
                <a:cubicBezTo>
                  <a:pt x="5099295" y="4158047"/>
                  <a:pt x="5044770" y="4153481"/>
                  <a:pt x="5010042" y="4154056"/>
                </a:cubicBezTo>
                <a:cubicBezTo>
                  <a:pt x="5002376" y="4153985"/>
                  <a:pt x="5000577" y="4153517"/>
                  <a:pt x="5006442" y="4153121"/>
                </a:cubicBezTo>
                <a:cubicBezTo>
                  <a:pt x="5019974" y="4152798"/>
                  <a:pt x="5018243" y="4144671"/>
                  <a:pt x="5004313" y="4139133"/>
                </a:cubicBezTo>
                <a:cubicBezTo>
                  <a:pt x="4995315" y="4136795"/>
                  <a:pt x="4997115" y="4137263"/>
                  <a:pt x="5008380" y="4138270"/>
                </a:cubicBezTo>
                <a:cubicBezTo>
                  <a:pt x="5034041" y="4143016"/>
                  <a:pt x="5033643" y="4137155"/>
                  <a:pt x="5007116" y="4128344"/>
                </a:cubicBezTo>
                <a:cubicBezTo>
                  <a:pt x="4908603" y="4100835"/>
                  <a:pt x="4766832" y="4069766"/>
                  <a:pt x="4774429" y="4077498"/>
                </a:cubicBezTo>
                <a:cubicBezTo>
                  <a:pt x="4775762" y="4079763"/>
                  <a:pt x="4809487" y="4090443"/>
                  <a:pt x="4849079" y="4100728"/>
                </a:cubicBezTo>
                <a:cubicBezTo>
                  <a:pt x="4888670" y="4111012"/>
                  <a:pt x="4933661" y="4122699"/>
                  <a:pt x="4949858" y="4126907"/>
                </a:cubicBezTo>
                <a:cubicBezTo>
                  <a:pt x="4974585" y="4135249"/>
                  <a:pt x="4970986" y="4134314"/>
                  <a:pt x="4929128" y="4125360"/>
                </a:cubicBezTo>
                <a:cubicBezTo>
                  <a:pt x="4883203" y="4117269"/>
                  <a:pt x="4870139" y="4115795"/>
                  <a:pt x="4835809" y="4122232"/>
                </a:cubicBezTo>
                <a:cubicBezTo>
                  <a:pt x="4821810" y="4124354"/>
                  <a:pt x="4842005" y="4135358"/>
                  <a:pt x="4871266" y="4141039"/>
                </a:cubicBezTo>
                <a:cubicBezTo>
                  <a:pt x="4893328" y="4144851"/>
                  <a:pt x="4898727" y="4146254"/>
                  <a:pt x="4896858" y="4153446"/>
                </a:cubicBezTo>
                <a:cubicBezTo>
                  <a:pt x="4894990" y="4160638"/>
                  <a:pt x="4891391" y="4159703"/>
                  <a:pt x="4871595" y="4154561"/>
                </a:cubicBezTo>
                <a:cubicBezTo>
                  <a:pt x="4859465" y="4149490"/>
                  <a:pt x="4847335" y="4144420"/>
                  <a:pt x="4844202" y="4141687"/>
                </a:cubicBezTo>
                <a:cubicBezTo>
                  <a:pt x="4833473" y="4131222"/>
                  <a:pt x="4816810" y="4128813"/>
                  <a:pt x="4781147" y="4132985"/>
                </a:cubicBezTo>
                <a:cubicBezTo>
                  <a:pt x="4759483" y="4135035"/>
                  <a:pt x="4734220" y="4136150"/>
                  <a:pt x="4722955" y="4135143"/>
                </a:cubicBezTo>
                <a:cubicBezTo>
                  <a:pt x="4711690" y="4134136"/>
                  <a:pt x="4696359" y="4133992"/>
                  <a:pt x="4688694" y="4133920"/>
                </a:cubicBezTo>
                <a:cubicBezTo>
                  <a:pt x="4680561" y="4135647"/>
                  <a:pt x="4678761" y="4135179"/>
                  <a:pt x="4682828" y="4134316"/>
                </a:cubicBezTo>
                <a:cubicBezTo>
                  <a:pt x="4685561" y="4131187"/>
                  <a:pt x="4688295" y="4128059"/>
                  <a:pt x="4686963" y="4125793"/>
                </a:cubicBezTo>
                <a:cubicBezTo>
                  <a:pt x="4685630" y="4123528"/>
                  <a:pt x="4695095" y="4124067"/>
                  <a:pt x="4711759" y="4126476"/>
                </a:cubicBezTo>
                <a:cubicBezTo>
                  <a:pt x="4736954" y="4133021"/>
                  <a:pt x="4770350" y="4130180"/>
                  <a:pt x="4765019" y="4121118"/>
                </a:cubicBezTo>
                <a:cubicBezTo>
                  <a:pt x="4763687" y="4118852"/>
                  <a:pt x="4767753" y="4117989"/>
                  <a:pt x="4773152" y="4119392"/>
                </a:cubicBezTo>
                <a:cubicBezTo>
                  <a:pt x="4791615" y="4122269"/>
                  <a:pt x="4809680" y="4119284"/>
                  <a:pt x="4811081" y="4113890"/>
                </a:cubicBezTo>
                <a:cubicBezTo>
                  <a:pt x="4812015" y="4110294"/>
                  <a:pt x="4795352" y="4107884"/>
                  <a:pt x="4769223" y="4104936"/>
                </a:cubicBezTo>
                <a:cubicBezTo>
                  <a:pt x="4735429" y="4101915"/>
                  <a:pt x="4730029" y="4100513"/>
                  <a:pt x="4738629" y="4096989"/>
                </a:cubicBezTo>
                <a:cubicBezTo>
                  <a:pt x="4744962" y="4094795"/>
                  <a:pt x="4756694" y="4094004"/>
                  <a:pt x="4767492" y="4096809"/>
                </a:cubicBezTo>
                <a:cubicBezTo>
                  <a:pt x="4796753" y="4102490"/>
                  <a:pt x="4769360" y="4089617"/>
                  <a:pt x="4723037" y="4075664"/>
                </a:cubicBezTo>
                <a:cubicBezTo>
                  <a:pt x="4681646" y="4064912"/>
                  <a:pt x="4627589" y="4058547"/>
                  <a:pt x="4614456" y="4064733"/>
                </a:cubicBezTo>
                <a:cubicBezTo>
                  <a:pt x="4601790" y="4069120"/>
                  <a:pt x="4604853" y="4079513"/>
                  <a:pt x="4619649" y="4089114"/>
                </a:cubicBezTo>
                <a:cubicBezTo>
                  <a:pt x="4637576" y="4101448"/>
                  <a:pt x="4635708" y="4108640"/>
                  <a:pt x="4611846" y="4104361"/>
                </a:cubicBezTo>
                <a:cubicBezTo>
                  <a:pt x="4593383" y="4101485"/>
                  <a:pt x="4593850" y="4099687"/>
                  <a:pt x="4595319" y="4086633"/>
                </a:cubicBezTo>
                <a:cubicBezTo>
                  <a:pt x="4598589" y="4074047"/>
                  <a:pt x="4598589" y="4074047"/>
                  <a:pt x="4568861" y="4070163"/>
                </a:cubicBezTo>
                <a:cubicBezTo>
                  <a:pt x="4552197" y="4067754"/>
                  <a:pt x="4534599" y="4068941"/>
                  <a:pt x="4528733" y="4069336"/>
                </a:cubicBezTo>
                <a:cubicBezTo>
                  <a:pt x="4524200" y="4071997"/>
                  <a:pt x="4514735" y="4071458"/>
                  <a:pt x="4509803" y="4068257"/>
                </a:cubicBezTo>
                <a:cubicBezTo>
                  <a:pt x="4499472" y="4063655"/>
                  <a:pt x="4482740" y="4068905"/>
                  <a:pt x="4482205" y="4078363"/>
                </a:cubicBezTo>
                <a:cubicBezTo>
                  <a:pt x="4481738" y="4080161"/>
                  <a:pt x="4484870" y="4082894"/>
                  <a:pt x="4490269" y="4084296"/>
                </a:cubicBezTo>
                <a:cubicBezTo>
                  <a:pt x="4495667" y="4085699"/>
                  <a:pt x="4500599" y="4088899"/>
                  <a:pt x="4500132" y="4090697"/>
                </a:cubicBezTo>
                <a:cubicBezTo>
                  <a:pt x="4499198" y="4094293"/>
                  <a:pt x="4504597" y="4095695"/>
                  <a:pt x="4510463" y="4095300"/>
                </a:cubicBezTo>
                <a:cubicBezTo>
                  <a:pt x="4535726" y="4094185"/>
                  <a:pt x="4580318" y="4100010"/>
                  <a:pt x="4581183" y="4104074"/>
                </a:cubicBezTo>
                <a:cubicBezTo>
                  <a:pt x="4580249" y="4107670"/>
                  <a:pt x="4596844" y="4117739"/>
                  <a:pt x="4624704" y="4128814"/>
                </a:cubicBezTo>
                <a:cubicBezTo>
                  <a:pt x="4635035" y="4133417"/>
                  <a:pt x="4636367" y="4135683"/>
                  <a:pt x="4631367" y="4140142"/>
                </a:cubicBezTo>
                <a:cubicBezTo>
                  <a:pt x="4626833" y="4142803"/>
                  <a:pt x="4623234" y="4141868"/>
                  <a:pt x="4618770" y="4136870"/>
                </a:cubicBezTo>
                <a:cubicBezTo>
                  <a:pt x="4616105" y="4132339"/>
                  <a:pt x="4601708" y="4128599"/>
                  <a:pt x="4589110" y="4125326"/>
                </a:cubicBezTo>
                <a:cubicBezTo>
                  <a:pt x="4577846" y="4124320"/>
                  <a:pt x="4567515" y="4119717"/>
                  <a:pt x="4567982" y="4117919"/>
                </a:cubicBezTo>
                <a:cubicBezTo>
                  <a:pt x="4568916" y="4114323"/>
                  <a:pt x="4547321" y="4108713"/>
                  <a:pt x="4521192" y="4105764"/>
                </a:cubicBezTo>
                <a:cubicBezTo>
                  <a:pt x="4484265" y="4100011"/>
                  <a:pt x="4471201" y="4098536"/>
                  <a:pt x="4463934" y="4104326"/>
                </a:cubicBezTo>
                <a:cubicBezTo>
                  <a:pt x="4459401" y="4106987"/>
                  <a:pt x="4449001" y="4110044"/>
                  <a:pt x="4443603" y="4108642"/>
                </a:cubicBezTo>
                <a:cubicBezTo>
                  <a:pt x="4437736" y="4109037"/>
                  <a:pt x="4453466" y="4115043"/>
                  <a:pt x="4479993" y="4123853"/>
                </a:cubicBezTo>
                <a:cubicBezTo>
                  <a:pt x="4504254" y="4133993"/>
                  <a:pt x="4525849" y="4139603"/>
                  <a:pt x="4528583" y="4136475"/>
                </a:cubicBezTo>
                <a:cubicBezTo>
                  <a:pt x="4529050" y="4134677"/>
                  <a:pt x="4533116" y="4133813"/>
                  <a:pt x="4538982" y="4133418"/>
                </a:cubicBezTo>
                <a:cubicBezTo>
                  <a:pt x="4544381" y="4134820"/>
                  <a:pt x="4545714" y="4137086"/>
                  <a:pt x="4539381" y="4139280"/>
                </a:cubicBezTo>
                <a:cubicBezTo>
                  <a:pt x="4526715" y="4143667"/>
                  <a:pt x="4537045" y="4148270"/>
                  <a:pt x="4613962" y="4170169"/>
                </a:cubicBezTo>
                <a:cubicBezTo>
                  <a:pt x="4653553" y="4180453"/>
                  <a:pt x="4696277" y="4193471"/>
                  <a:pt x="4708408" y="4198541"/>
                </a:cubicBezTo>
                <a:cubicBezTo>
                  <a:pt x="4747065" y="4212422"/>
                  <a:pt x="4786657" y="4222706"/>
                  <a:pt x="4894703" y="4243095"/>
                </a:cubicBezTo>
                <a:cubicBezTo>
                  <a:pt x="4986552" y="4259277"/>
                  <a:pt x="4999616" y="4260751"/>
                  <a:pt x="5005083" y="4254494"/>
                </a:cubicBezTo>
                <a:cubicBezTo>
                  <a:pt x="5011018" y="4246439"/>
                  <a:pt x="5038946" y="4249855"/>
                  <a:pt x="5042477" y="4258449"/>
                </a:cubicBezTo>
                <a:cubicBezTo>
                  <a:pt x="5044675" y="4264778"/>
                  <a:pt x="5087934" y="4268338"/>
                  <a:pt x="5115465" y="4265893"/>
                </a:cubicBezTo>
                <a:cubicBezTo>
                  <a:pt x="5125397" y="4264634"/>
                  <a:pt x="5126729" y="4266900"/>
                  <a:pt x="5122196" y="4269561"/>
                </a:cubicBezTo>
                <a:cubicBezTo>
                  <a:pt x="5118995" y="4274487"/>
                  <a:pt x="5120328" y="4276753"/>
                  <a:pt x="5133859" y="4276429"/>
                </a:cubicBezTo>
                <a:cubicBezTo>
                  <a:pt x="5183919" y="4275997"/>
                  <a:pt x="5202849" y="4277076"/>
                  <a:pt x="5197849" y="4281535"/>
                </a:cubicBezTo>
                <a:cubicBezTo>
                  <a:pt x="5183314" y="4293115"/>
                  <a:pt x="5122924" y="4288944"/>
                  <a:pt x="4953623" y="4260320"/>
                </a:cubicBezTo>
                <a:cubicBezTo>
                  <a:pt x="4820781" y="4239248"/>
                  <a:pt x="4767658" y="4229287"/>
                  <a:pt x="4714136" y="4213465"/>
                </a:cubicBezTo>
                <a:cubicBezTo>
                  <a:pt x="4676811" y="4201850"/>
                  <a:pt x="4635887" y="4189300"/>
                  <a:pt x="4623290" y="4186027"/>
                </a:cubicBezTo>
                <a:cubicBezTo>
                  <a:pt x="4610692" y="4182755"/>
                  <a:pt x="4598095" y="4179483"/>
                  <a:pt x="4593163" y="4176282"/>
                </a:cubicBezTo>
                <a:cubicBezTo>
                  <a:pt x="4589564" y="4175347"/>
                  <a:pt x="4556305" y="4162869"/>
                  <a:pt x="4520780" y="4151722"/>
                </a:cubicBezTo>
                <a:cubicBezTo>
                  <a:pt x="4485255" y="4140574"/>
                  <a:pt x="4437599" y="4124356"/>
                  <a:pt x="4416471" y="4116949"/>
                </a:cubicBezTo>
                <a:cubicBezTo>
                  <a:pt x="4363884" y="4097530"/>
                  <a:pt x="4345887" y="4092855"/>
                  <a:pt x="4328290" y="4094042"/>
                </a:cubicBezTo>
                <a:cubicBezTo>
                  <a:pt x="4305293" y="4093827"/>
                  <a:pt x="4320088" y="4103428"/>
                  <a:pt x="4351149" y="4109577"/>
                </a:cubicBezTo>
                <a:cubicBezTo>
                  <a:pt x="4371412" y="4112921"/>
                  <a:pt x="4376811" y="4114324"/>
                  <a:pt x="4376742" y="4121983"/>
                </a:cubicBezTo>
                <a:cubicBezTo>
                  <a:pt x="4375808" y="4125580"/>
                  <a:pt x="4376673" y="4129643"/>
                  <a:pt x="4380740" y="4128780"/>
                </a:cubicBezTo>
                <a:cubicBezTo>
                  <a:pt x="4384339" y="4129715"/>
                  <a:pt x="4384806" y="4127917"/>
                  <a:pt x="4383474" y="4125651"/>
                </a:cubicBezTo>
                <a:cubicBezTo>
                  <a:pt x="4382608" y="4121588"/>
                  <a:pt x="4383542" y="4117992"/>
                  <a:pt x="4387608" y="4117129"/>
                </a:cubicBezTo>
                <a:cubicBezTo>
                  <a:pt x="4389875" y="4115798"/>
                  <a:pt x="4393007" y="4118531"/>
                  <a:pt x="4391606" y="4123925"/>
                </a:cubicBezTo>
                <a:cubicBezTo>
                  <a:pt x="4390205" y="4129319"/>
                  <a:pt x="4393337" y="4132052"/>
                  <a:pt x="4397403" y="4131189"/>
                </a:cubicBezTo>
                <a:cubicBezTo>
                  <a:pt x="4405536" y="4129463"/>
                  <a:pt x="4424397" y="4138201"/>
                  <a:pt x="4445924" y="4151471"/>
                </a:cubicBezTo>
                <a:cubicBezTo>
                  <a:pt x="4450856" y="4154671"/>
                  <a:pt x="4479183" y="4163948"/>
                  <a:pt x="4509776" y="4171896"/>
                </a:cubicBezTo>
                <a:cubicBezTo>
                  <a:pt x="4578162" y="4189660"/>
                  <a:pt x="4578162" y="4189660"/>
                  <a:pt x="4588561" y="4186603"/>
                </a:cubicBezTo>
                <a:cubicBezTo>
                  <a:pt x="4594894" y="4184409"/>
                  <a:pt x="4598026" y="4187142"/>
                  <a:pt x="4595292" y="4190271"/>
                </a:cubicBezTo>
                <a:cubicBezTo>
                  <a:pt x="4593891" y="4195665"/>
                  <a:pt x="4600623" y="4199333"/>
                  <a:pt x="4612753" y="4204403"/>
                </a:cubicBezTo>
                <a:cubicBezTo>
                  <a:pt x="4623551" y="4207208"/>
                  <a:pt x="4633881" y="4211811"/>
                  <a:pt x="4637014" y="4214544"/>
                </a:cubicBezTo>
                <a:cubicBezTo>
                  <a:pt x="4651342" y="4225944"/>
                  <a:pt x="4773249" y="4259530"/>
                  <a:pt x="4769719" y="4250935"/>
                </a:cubicBezTo>
                <a:cubicBezTo>
                  <a:pt x="4766188" y="4242341"/>
                  <a:pt x="4773386" y="4244211"/>
                  <a:pt x="4808843" y="4263018"/>
                </a:cubicBezTo>
                <a:cubicBezTo>
                  <a:pt x="4846566" y="4280494"/>
                  <a:pt x="4869961" y="4286572"/>
                  <a:pt x="4915487" y="4288801"/>
                </a:cubicBezTo>
                <a:cubicBezTo>
                  <a:pt x="4938484" y="4289017"/>
                  <a:pt x="4945682" y="4290886"/>
                  <a:pt x="4942949" y="4294015"/>
                </a:cubicBezTo>
                <a:cubicBezTo>
                  <a:pt x="4940215" y="4297144"/>
                  <a:pt x="4946947" y="4300812"/>
                  <a:pt x="4963610" y="4303221"/>
                </a:cubicBezTo>
                <a:cubicBezTo>
                  <a:pt x="4983873" y="4306565"/>
                  <a:pt x="4985673" y="4307032"/>
                  <a:pt x="4975273" y="4310089"/>
                </a:cubicBezTo>
                <a:cubicBezTo>
                  <a:pt x="4950876" y="4315268"/>
                  <a:pt x="4965273" y="4319007"/>
                  <a:pt x="5010799" y="4321237"/>
                </a:cubicBezTo>
                <a:cubicBezTo>
                  <a:pt x="5037394" y="4322387"/>
                  <a:pt x="5075255" y="4324545"/>
                  <a:pt x="5097785" y="4326558"/>
                </a:cubicBezTo>
                <a:cubicBezTo>
                  <a:pt x="5129779" y="4329111"/>
                  <a:pt x="5141511" y="4328320"/>
                  <a:pt x="5155111" y="4320337"/>
                </a:cubicBezTo>
                <a:cubicBezTo>
                  <a:pt x="5166445" y="4313684"/>
                  <a:pt x="5175512" y="4308362"/>
                  <a:pt x="5174179" y="4306096"/>
                </a:cubicBezTo>
                <a:cubicBezTo>
                  <a:pt x="5175182" y="4294841"/>
                  <a:pt x="5180182" y="4290382"/>
                  <a:pt x="5187381" y="4292251"/>
                </a:cubicBezTo>
                <a:cubicBezTo>
                  <a:pt x="5195046" y="4292323"/>
                  <a:pt x="5195912" y="4296387"/>
                  <a:pt x="5192244" y="4303111"/>
                </a:cubicBezTo>
                <a:cubicBezTo>
                  <a:pt x="5187175" y="4315230"/>
                  <a:pt x="5192573" y="4316633"/>
                  <a:pt x="5212040" y="4308254"/>
                </a:cubicBezTo>
                <a:cubicBezTo>
                  <a:pt x="5218373" y="4306060"/>
                  <a:pt x="5230572" y="4303471"/>
                  <a:pt x="5234171" y="4304406"/>
                </a:cubicBezTo>
                <a:cubicBezTo>
                  <a:pt x="5245435" y="4305412"/>
                  <a:pt x="5244968" y="4307211"/>
                  <a:pt x="5234102" y="4312065"/>
                </a:cubicBezTo>
                <a:cubicBezTo>
                  <a:pt x="5222769" y="4318718"/>
                  <a:pt x="5222769" y="4318718"/>
                  <a:pt x="5239900" y="4319329"/>
                </a:cubicBezTo>
                <a:cubicBezTo>
                  <a:pt x="5251164" y="4320336"/>
                  <a:pt x="5264696" y="4320012"/>
                  <a:pt x="5271029" y="4317819"/>
                </a:cubicBezTo>
                <a:cubicBezTo>
                  <a:pt x="5271029" y="4317819"/>
                  <a:pt x="5271029" y="4317819"/>
                  <a:pt x="5284560" y="4317495"/>
                </a:cubicBezTo>
                <a:cubicBezTo>
                  <a:pt x="5284560" y="4317495"/>
                  <a:pt x="5284560" y="4317495"/>
                  <a:pt x="5271427" y="4323680"/>
                </a:cubicBezTo>
                <a:cubicBezTo>
                  <a:pt x="5258761" y="4328068"/>
                  <a:pt x="5258294" y="4329866"/>
                  <a:pt x="5267759" y="4330405"/>
                </a:cubicBezTo>
                <a:cubicBezTo>
                  <a:pt x="5273158" y="4331807"/>
                  <a:pt x="5287157" y="4329686"/>
                  <a:pt x="5299356" y="4327097"/>
                </a:cubicBezTo>
                <a:cubicBezTo>
                  <a:pt x="5325553" y="4322386"/>
                  <a:pt x="5332751" y="4324255"/>
                  <a:pt x="5317819" y="4329973"/>
                </a:cubicBezTo>
                <a:cubicBezTo>
                  <a:pt x="5304218" y="4337957"/>
                  <a:pt x="5308683" y="4342955"/>
                  <a:pt x="5337478" y="4350435"/>
                </a:cubicBezTo>
                <a:cubicBezTo>
                  <a:pt x="5351407" y="4355972"/>
                  <a:pt x="5362205" y="4358777"/>
                  <a:pt x="5361271" y="4362373"/>
                </a:cubicBezTo>
                <a:cubicBezTo>
                  <a:pt x="5362603" y="4364639"/>
                  <a:pt x="5345473" y="4364028"/>
                  <a:pt x="5326542" y="4362949"/>
                </a:cubicBezTo>
                <a:cubicBezTo>
                  <a:pt x="5307612" y="4361870"/>
                  <a:pt x="5286415" y="4362122"/>
                  <a:pt x="5278283" y="4363848"/>
                </a:cubicBezTo>
                <a:cubicBezTo>
                  <a:pt x="5278283" y="4363848"/>
                  <a:pt x="5278283" y="4363848"/>
                  <a:pt x="5266083" y="4366438"/>
                </a:cubicBezTo>
                <a:cubicBezTo>
                  <a:pt x="5266083" y="4366438"/>
                  <a:pt x="5266083" y="4366438"/>
                  <a:pt x="5277747" y="4373306"/>
                </a:cubicBezTo>
                <a:cubicBezTo>
                  <a:pt x="5286278" y="4377441"/>
                  <a:pt x="5287610" y="4379707"/>
                  <a:pt x="5280810" y="4383698"/>
                </a:cubicBezTo>
                <a:cubicBezTo>
                  <a:pt x="5274477" y="4385892"/>
                  <a:pt x="5275810" y="4388158"/>
                  <a:pt x="5284341" y="4392293"/>
                </a:cubicBezTo>
                <a:cubicBezTo>
                  <a:pt x="5291539" y="4394163"/>
                  <a:pt x="5257745" y="4391142"/>
                  <a:pt x="5210021" y="4382584"/>
                </a:cubicBezTo>
                <a:cubicBezTo>
                  <a:pt x="5149232" y="4372551"/>
                  <a:pt x="5117704" y="4368200"/>
                  <a:pt x="5110904" y="4372192"/>
                </a:cubicBezTo>
                <a:cubicBezTo>
                  <a:pt x="5100038" y="4377047"/>
                  <a:pt x="5100038" y="4377047"/>
                  <a:pt x="5113103" y="4378521"/>
                </a:cubicBezTo>
                <a:cubicBezTo>
                  <a:pt x="5120301" y="4380391"/>
                  <a:pt x="5127032" y="4384059"/>
                  <a:pt x="5129698" y="4388590"/>
                </a:cubicBezTo>
                <a:cubicBezTo>
                  <a:pt x="5130563" y="4392653"/>
                  <a:pt x="5128764" y="4392186"/>
                  <a:pt x="5123831" y="4388985"/>
                </a:cubicBezTo>
                <a:cubicBezTo>
                  <a:pt x="5108569" y="4381182"/>
                  <a:pt x="5052314" y="4368488"/>
                  <a:pt x="5063977" y="4375357"/>
                </a:cubicBezTo>
                <a:cubicBezTo>
                  <a:pt x="5070242" y="4380823"/>
                  <a:pt x="5102168" y="4391035"/>
                  <a:pt x="5134561" y="4399450"/>
                </a:cubicBezTo>
                <a:cubicBezTo>
                  <a:pt x="5168753" y="4408332"/>
                  <a:pt x="5208345" y="4418616"/>
                  <a:pt x="5222742" y="4422356"/>
                </a:cubicBezTo>
                <a:cubicBezTo>
                  <a:pt x="5237139" y="4426096"/>
                  <a:pt x="5258336" y="4425844"/>
                  <a:pt x="5277733" y="4425125"/>
                </a:cubicBezTo>
                <a:cubicBezTo>
                  <a:pt x="5295798" y="4422140"/>
                  <a:pt x="5312929" y="4422751"/>
                  <a:pt x="5325059" y="4427822"/>
                </a:cubicBezTo>
                <a:cubicBezTo>
                  <a:pt x="5338989" y="4433360"/>
                  <a:pt x="5340788" y="4433827"/>
                  <a:pt x="5332656" y="4435553"/>
                </a:cubicBezTo>
                <a:cubicBezTo>
                  <a:pt x="5322257" y="4438610"/>
                  <a:pt x="5322257" y="4438610"/>
                  <a:pt x="5336187" y="4444148"/>
                </a:cubicBezTo>
                <a:cubicBezTo>
                  <a:pt x="5342918" y="4447816"/>
                  <a:pt x="5356848" y="4453353"/>
                  <a:pt x="5365379" y="4457489"/>
                </a:cubicBezTo>
                <a:cubicBezTo>
                  <a:pt x="5385573" y="4468493"/>
                  <a:pt x="5475155" y="4486005"/>
                  <a:pt x="5549943" y="4493916"/>
                </a:cubicBezTo>
                <a:cubicBezTo>
                  <a:pt x="5593202" y="4497476"/>
                  <a:pt x="5622463" y="4503157"/>
                  <a:pt x="5629195" y="4506825"/>
                </a:cubicBezTo>
                <a:cubicBezTo>
                  <a:pt x="5635459" y="4512291"/>
                  <a:pt x="5623727" y="4513082"/>
                  <a:pt x="5580935" y="4507724"/>
                </a:cubicBezTo>
                <a:cubicBezTo>
                  <a:pt x="5487217" y="4498735"/>
                  <a:pt x="5396165" y="4494276"/>
                  <a:pt x="5387565" y="4497800"/>
                </a:cubicBezTo>
                <a:cubicBezTo>
                  <a:pt x="5383032" y="4500462"/>
                  <a:pt x="5377166" y="4500857"/>
                  <a:pt x="5374501" y="4496326"/>
                </a:cubicBezTo>
                <a:cubicBezTo>
                  <a:pt x="5363772" y="4485862"/>
                  <a:pt x="5261922" y="4478598"/>
                  <a:pt x="5266785" y="4489458"/>
                </a:cubicBezTo>
                <a:cubicBezTo>
                  <a:pt x="5268118" y="4491724"/>
                  <a:pt x="5260452" y="4491652"/>
                  <a:pt x="5249187" y="4490645"/>
                </a:cubicBezTo>
                <a:cubicBezTo>
                  <a:pt x="5215860" y="4485827"/>
                  <a:pt x="5226589" y="4496291"/>
                  <a:pt x="5264381" y="4506108"/>
                </a:cubicBezTo>
                <a:cubicBezTo>
                  <a:pt x="5280578" y="4510315"/>
                  <a:pt x="5296307" y="4516321"/>
                  <a:pt x="5295373" y="4519917"/>
                </a:cubicBezTo>
                <a:cubicBezTo>
                  <a:pt x="5294906" y="4521715"/>
                  <a:pt x="5303437" y="4525850"/>
                  <a:pt x="5312435" y="4528187"/>
                </a:cubicBezTo>
                <a:cubicBezTo>
                  <a:pt x="5327299" y="4530129"/>
                  <a:pt x="5329099" y="4530597"/>
                  <a:pt x="5320966" y="4532323"/>
                </a:cubicBezTo>
                <a:cubicBezTo>
                  <a:pt x="5302434" y="4537106"/>
                  <a:pt x="5321296" y="4545844"/>
                  <a:pt x="5355557" y="4547066"/>
                </a:cubicBezTo>
                <a:cubicBezTo>
                  <a:pt x="5378087" y="4549080"/>
                  <a:pt x="5387085" y="4551417"/>
                  <a:pt x="5386151" y="4555014"/>
                </a:cubicBezTo>
                <a:cubicBezTo>
                  <a:pt x="5387484" y="4557279"/>
                  <a:pt x="5382950" y="4559940"/>
                  <a:pt x="5379351" y="4559005"/>
                </a:cubicBezTo>
                <a:cubicBezTo>
                  <a:pt x="5375752" y="4558070"/>
                  <a:pt x="5375285" y="4559868"/>
                  <a:pt x="5379749" y="4564867"/>
                </a:cubicBezTo>
                <a:cubicBezTo>
                  <a:pt x="5392278" y="4575799"/>
                  <a:pt x="5428339" y="4577489"/>
                  <a:pt x="5470802" y="4569325"/>
                </a:cubicBezTo>
                <a:cubicBezTo>
                  <a:pt x="5525930" y="4556775"/>
                  <a:pt x="5542594" y="4559184"/>
                  <a:pt x="5498263" y="4574539"/>
                </a:cubicBezTo>
                <a:cubicBezTo>
                  <a:pt x="5479264" y="4581120"/>
                  <a:pt x="5458465" y="4587234"/>
                  <a:pt x="5450333" y="4588960"/>
                </a:cubicBezTo>
                <a:cubicBezTo>
                  <a:pt x="5450333" y="4588960"/>
                  <a:pt x="5450333" y="4588960"/>
                  <a:pt x="5434535" y="4590614"/>
                </a:cubicBezTo>
                <a:cubicBezTo>
                  <a:pt x="5434535" y="4590614"/>
                  <a:pt x="5434535" y="4590614"/>
                  <a:pt x="5449797" y="4598417"/>
                </a:cubicBezTo>
                <a:cubicBezTo>
                  <a:pt x="5457861" y="4604351"/>
                  <a:pt x="5460526" y="4608882"/>
                  <a:pt x="5456460" y="4609745"/>
                </a:cubicBezTo>
                <a:cubicBezTo>
                  <a:pt x="5447860" y="4613269"/>
                  <a:pt x="5333482" y="4595074"/>
                  <a:pt x="5293890" y="4584789"/>
                </a:cubicBezTo>
                <a:cubicBezTo>
                  <a:pt x="5272761" y="4577382"/>
                  <a:pt x="5265096" y="4577310"/>
                  <a:pt x="5265961" y="4581373"/>
                </a:cubicBezTo>
                <a:cubicBezTo>
                  <a:pt x="5268160" y="4587702"/>
                  <a:pt x="5251894" y="4591155"/>
                  <a:pt x="5222633" y="4585473"/>
                </a:cubicBezTo>
                <a:cubicBezTo>
                  <a:pt x="5209569" y="4583999"/>
                  <a:pt x="5192438" y="4583388"/>
                  <a:pt x="5184305" y="4585113"/>
                </a:cubicBezTo>
                <a:cubicBezTo>
                  <a:pt x="5174373" y="4586372"/>
                  <a:pt x="5160375" y="4588494"/>
                  <a:pt x="5148643" y="4589285"/>
                </a:cubicBezTo>
                <a:cubicBezTo>
                  <a:pt x="5131045" y="4590472"/>
                  <a:pt x="5131045" y="4590472"/>
                  <a:pt x="5156707" y="4595219"/>
                </a:cubicBezTo>
                <a:cubicBezTo>
                  <a:pt x="5174703" y="4599894"/>
                  <a:pt x="5186435" y="4599102"/>
                  <a:pt x="5191436" y="4594643"/>
                </a:cubicBezTo>
                <a:cubicBezTo>
                  <a:pt x="5198703" y="4588853"/>
                  <a:pt x="5206368" y="4588925"/>
                  <a:pt x="5218499" y="4593996"/>
                </a:cubicBezTo>
                <a:cubicBezTo>
                  <a:pt x="5245026" y="4602806"/>
                  <a:pt x="5254024" y="4605143"/>
                  <a:pt x="5283285" y="4610825"/>
                </a:cubicBezTo>
                <a:cubicBezTo>
                  <a:pt x="5297682" y="4614565"/>
                  <a:pt x="5308479" y="4617369"/>
                  <a:pt x="5307545" y="4620966"/>
                </a:cubicBezTo>
                <a:cubicBezTo>
                  <a:pt x="5305278" y="4622296"/>
                  <a:pt x="5306611" y="4624562"/>
                  <a:pt x="5312477" y="4624166"/>
                </a:cubicBezTo>
                <a:cubicBezTo>
                  <a:pt x="5347205" y="4623590"/>
                  <a:pt x="5360270" y="4625065"/>
                  <a:pt x="5358402" y="4632257"/>
                </a:cubicBezTo>
                <a:cubicBezTo>
                  <a:pt x="5357000" y="4637651"/>
                  <a:pt x="5351134" y="4638046"/>
                  <a:pt x="5332671" y="4635170"/>
                </a:cubicBezTo>
                <a:cubicBezTo>
                  <a:pt x="5319607" y="4633695"/>
                  <a:pt x="5283546" y="4632005"/>
                  <a:pt x="5252417" y="4633516"/>
                </a:cubicBezTo>
                <a:cubicBezTo>
                  <a:pt x="5215888" y="4633624"/>
                  <a:pt x="5174429" y="4630532"/>
                  <a:pt x="5124438" y="4623304"/>
                </a:cubicBezTo>
                <a:cubicBezTo>
                  <a:pt x="5006460" y="4604174"/>
                  <a:pt x="4836293" y="4571487"/>
                  <a:pt x="4810233" y="4560879"/>
                </a:cubicBezTo>
                <a:cubicBezTo>
                  <a:pt x="4745515" y="4536390"/>
                  <a:pt x="4707723" y="4526573"/>
                  <a:pt x="4696390" y="4533226"/>
                </a:cubicBezTo>
                <a:cubicBezTo>
                  <a:pt x="4689590" y="4537217"/>
                  <a:pt x="4689123" y="4539015"/>
                  <a:pt x="4693588" y="4544014"/>
                </a:cubicBezTo>
                <a:cubicBezTo>
                  <a:pt x="4696720" y="4546747"/>
                  <a:pt x="4691321" y="4545344"/>
                  <a:pt x="4682323" y="4543007"/>
                </a:cubicBezTo>
                <a:cubicBezTo>
                  <a:pt x="4670192" y="4537936"/>
                  <a:pt x="4662527" y="4537865"/>
                  <a:pt x="4663392" y="4541928"/>
                </a:cubicBezTo>
                <a:cubicBezTo>
                  <a:pt x="4662925" y="4543726"/>
                  <a:pt x="4652526" y="4546783"/>
                  <a:pt x="4643061" y="4546244"/>
                </a:cubicBezTo>
                <a:cubicBezTo>
                  <a:pt x="4597067" y="4545812"/>
                  <a:pt x="4587603" y="4545273"/>
                  <a:pt x="4596202" y="4541749"/>
                </a:cubicBezTo>
                <a:cubicBezTo>
                  <a:pt x="4600268" y="4540886"/>
                  <a:pt x="4614267" y="4538764"/>
                  <a:pt x="4625999" y="4537973"/>
                </a:cubicBezTo>
                <a:cubicBezTo>
                  <a:pt x="4637263" y="4538979"/>
                  <a:pt x="4647195" y="4537721"/>
                  <a:pt x="4645863" y="4535455"/>
                </a:cubicBezTo>
                <a:cubicBezTo>
                  <a:pt x="4644531" y="4533190"/>
                  <a:pt x="4650863" y="4530996"/>
                  <a:pt x="4659862" y="4533334"/>
                </a:cubicBezTo>
                <a:cubicBezTo>
                  <a:pt x="4674726" y="4535275"/>
                  <a:pt x="4689658" y="4529558"/>
                  <a:pt x="4685661" y="4522761"/>
                </a:cubicBezTo>
                <a:cubicBezTo>
                  <a:pt x="4682995" y="4518230"/>
                  <a:pt x="4643871" y="4506148"/>
                  <a:pt x="4583618" y="4486657"/>
                </a:cubicBezTo>
                <a:cubicBezTo>
                  <a:pt x="4535495" y="4472238"/>
                  <a:pt x="4481905" y="4464075"/>
                  <a:pt x="4480504" y="4469469"/>
                </a:cubicBezTo>
                <a:cubicBezTo>
                  <a:pt x="4477771" y="4472598"/>
                  <a:pt x="4471905" y="4472993"/>
                  <a:pt x="4465173" y="4469325"/>
                </a:cubicBezTo>
                <a:cubicBezTo>
                  <a:pt x="4450776" y="4465585"/>
                  <a:pt x="4453043" y="4464255"/>
                  <a:pt x="4472907" y="4461737"/>
                </a:cubicBezTo>
                <a:cubicBezTo>
                  <a:pt x="4472907" y="4461737"/>
                  <a:pt x="4472907" y="4461737"/>
                  <a:pt x="4492772" y="4459220"/>
                </a:cubicBezTo>
                <a:cubicBezTo>
                  <a:pt x="4492772" y="4459220"/>
                  <a:pt x="4492772" y="4459220"/>
                  <a:pt x="4476575" y="4455013"/>
                </a:cubicBezTo>
                <a:cubicBezTo>
                  <a:pt x="4467577" y="4452675"/>
                  <a:pt x="4458579" y="4450338"/>
                  <a:pt x="4456779" y="4449871"/>
                </a:cubicBezTo>
                <a:cubicBezTo>
                  <a:pt x="4450048" y="4446203"/>
                  <a:pt x="4409123" y="4433653"/>
                  <a:pt x="4358734" y="4420563"/>
                </a:cubicBezTo>
                <a:cubicBezTo>
                  <a:pt x="4292616" y="4401469"/>
                  <a:pt x="4255758" y="4388056"/>
                  <a:pt x="4257626" y="4380864"/>
                </a:cubicBezTo>
                <a:cubicBezTo>
                  <a:pt x="4258560" y="4377268"/>
                  <a:pt x="4255428" y="4374535"/>
                  <a:pt x="4250029" y="4373132"/>
                </a:cubicBezTo>
                <a:cubicBezTo>
                  <a:pt x="4241498" y="4368997"/>
                  <a:pt x="4241498" y="4368997"/>
                  <a:pt x="4249562" y="4374930"/>
                </a:cubicBezTo>
                <a:cubicBezTo>
                  <a:pt x="4269289" y="4387732"/>
                  <a:pt x="4240894" y="4386114"/>
                  <a:pt x="4183773" y="4369357"/>
                </a:cubicBezTo>
                <a:cubicBezTo>
                  <a:pt x="4183773" y="4369357"/>
                  <a:pt x="4183773" y="4369357"/>
                  <a:pt x="4159045" y="4361014"/>
                </a:cubicBezTo>
                <a:cubicBezTo>
                  <a:pt x="4159045" y="4361014"/>
                  <a:pt x="4159045" y="4361014"/>
                  <a:pt x="4177440" y="4371550"/>
                </a:cubicBezTo>
                <a:cubicBezTo>
                  <a:pt x="4187304" y="4377951"/>
                  <a:pt x="4201233" y="4383489"/>
                  <a:pt x="4206632" y="4384891"/>
                </a:cubicBezTo>
                <a:cubicBezTo>
                  <a:pt x="4212031" y="4386294"/>
                  <a:pt x="4213364" y="4388559"/>
                  <a:pt x="4211097" y="4389890"/>
                </a:cubicBezTo>
                <a:cubicBezTo>
                  <a:pt x="4206564" y="4392551"/>
                  <a:pt x="4193966" y="4389279"/>
                  <a:pt x="4175105" y="4380540"/>
                </a:cubicBezTo>
                <a:cubicBezTo>
                  <a:pt x="4149044" y="4369932"/>
                  <a:pt x="4143645" y="4368530"/>
                  <a:pt x="4138645" y="4372989"/>
                </a:cubicBezTo>
                <a:cubicBezTo>
                  <a:pt x="4135444" y="4377916"/>
                  <a:pt x="4132312" y="4375183"/>
                  <a:pt x="4129716" y="4362992"/>
                </a:cubicBezTo>
                <a:cubicBezTo>
                  <a:pt x="4126254" y="4346738"/>
                  <a:pt x="4122655" y="4345803"/>
                  <a:pt x="4102392" y="4342459"/>
                </a:cubicBezTo>
                <a:cubicBezTo>
                  <a:pt x="4089794" y="4339186"/>
                  <a:pt x="4057401" y="4330772"/>
                  <a:pt x="4029074" y="4321494"/>
                </a:cubicBezTo>
                <a:cubicBezTo>
                  <a:pt x="4000281" y="4314015"/>
                  <a:pt x="3957557" y="4300997"/>
                  <a:pt x="3933694" y="4296718"/>
                </a:cubicBezTo>
                <a:cubicBezTo>
                  <a:pt x="3868908" y="4279889"/>
                  <a:pt x="3854113" y="4270287"/>
                  <a:pt x="3914434" y="4282118"/>
                </a:cubicBezTo>
                <a:cubicBezTo>
                  <a:pt x="3963491" y="4292942"/>
                  <a:pt x="3976088" y="4296214"/>
                  <a:pt x="4098861" y="4333864"/>
                </a:cubicBezTo>
                <a:cubicBezTo>
                  <a:pt x="4170378" y="4354361"/>
                  <a:pt x="4212237" y="4363315"/>
                  <a:pt x="4213171" y="4359719"/>
                </a:cubicBezTo>
                <a:cubicBezTo>
                  <a:pt x="4213638" y="4357921"/>
                  <a:pt x="4203775" y="4351520"/>
                  <a:pt x="4191177" y="4348248"/>
                </a:cubicBezTo>
                <a:cubicBezTo>
                  <a:pt x="4173648" y="4341775"/>
                  <a:pt x="4170049" y="4340840"/>
                  <a:pt x="4178182" y="4339114"/>
                </a:cubicBezTo>
                <a:cubicBezTo>
                  <a:pt x="4186781" y="4335590"/>
                  <a:pt x="4186781" y="4335590"/>
                  <a:pt x="4180050" y="4331922"/>
                </a:cubicBezTo>
                <a:cubicBezTo>
                  <a:pt x="4166587" y="4324586"/>
                  <a:pt x="4151723" y="4322644"/>
                  <a:pt x="4153921" y="4328973"/>
                </a:cubicBezTo>
                <a:cubicBezTo>
                  <a:pt x="4155254" y="4331239"/>
                  <a:pt x="4152520" y="4334367"/>
                  <a:pt x="4148921" y="4333432"/>
                </a:cubicBezTo>
                <a:cubicBezTo>
                  <a:pt x="4139922" y="4331095"/>
                  <a:pt x="4092802" y="4305419"/>
                  <a:pt x="4095069" y="4304089"/>
                </a:cubicBezTo>
                <a:cubicBezTo>
                  <a:pt x="4097336" y="4302758"/>
                  <a:pt x="4081139" y="4298551"/>
                  <a:pt x="4059544" y="4292941"/>
                </a:cubicBezTo>
                <a:cubicBezTo>
                  <a:pt x="4039281" y="4289597"/>
                  <a:pt x="4012754" y="4280787"/>
                  <a:pt x="4002423" y="4276184"/>
                </a:cubicBezTo>
                <a:cubicBezTo>
                  <a:pt x="4002423" y="4276184"/>
                  <a:pt x="4002423" y="4276184"/>
                  <a:pt x="3984028" y="4265648"/>
                </a:cubicBezTo>
                <a:cubicBezTo>
                  <a:pt x="3984028" y="4265648"/>
                  <a:pt x="3984028" y="4265648"/>
                  <a:pt x="4002492" y="4268524"/>
                </a:cubicBezTo>
                <a:cubicBezTo>
                  <a:pt x="4013756" y="4269531"/>
                  <a:pt x="4023689" y="4268273"/>
                  <a:pt x="4024156" y="4266475"/>
                </a:cubicBezTo>
                <a:cubicBezTo>
                  <a:pt x="4026890" y="4263346"/>
                  <a:pt x="4035888" y="4265684"/>
                  <a:pt x="4046218" y="4270286"/>
                </a:cubicBezTo>
                <a:cubicBezTo>
                  <a:pt x="4070479" y="4280427"/>
                  <a:pt x="4111403" y="4292977"/>
                  <a:pt x="4144730" y="4297795"/>
                </a:cubicBezTo>
                <a:cubicBezTo>
                  <a:pt x="4159127" y="4301535"/>
                  <a:pt x="4168125" y="4303873"/>
                  <a:pt x="4167658" y="4305671"/>
                </a:cubicBezTo>
                <a:cubicBezTo>
                  <a:pt x="4164924" y="4308799"/>
                  <a:pt x="4177522" y="4312072"/>
                  <a:pt x="4192386" y="4314014"/>
                </a:cubicBezTo>
                <a:cubicBezTo>
                  <a:pt x="4207250" y="4315955"/>
                  <a:pt x="4228845" y="4321565"/>
                  <a:pt x="4240976" y="4326635"/>
                </a:cubicBezTo>
                <a:cubicBezTo>
                  <a:pt x="4251306" y="4331238"/>
                  <a:pt x="4268835" y="4337711"/>
                  <a:pt x="4279166" y="4342314"/>
                </a:cubicBezTo>
                <a:cubicBezTo>
                  <a:pt x="4289964" y="4345119"/>
                  <a:pt x="4299828" y="4351520"/>
                  <a:pt x="4304292" y="4356518"/>
                </a:cubicBezTo>
                <a:cubicBezTo>
                  <a:pt x="4308290" y="4363315"/>
                  <a:pt x="4322219" y="4368852"/>
                  <a:pt x="4360946" y="4375073"/>
                </a:cubicBezTo>
                <a:cubicBezTo>
                  <a:pt x="4390207" y="4380755"/>
                  <a:pt x="4406870" y="4383164"/>
                  <a:pt x="4399205" y="4383092"/>
                </a:cubicBezTo>
                <a:cubicBezTo>
                  <a:pt x="4374408" y="4382409"/>
                  <a:pt x="4383338" y="4392406"/>
                  <a:pt x="4410800" y="4397620"/>
                </a:cubicBezTo>
                <a:cubicBezTo>
                  <a:pt x="4427463" y="4400029"/>
                  <a:pt x="4438261" y="4402834"/>
                  <a:pt x="4435527" y="4405963"/>
                </a:cubicBezTo>
                <a:cubicBezTo>
                  <a:pt x="4433260" y="4407294"/>
                  <a:pt x="4444923" y="4414162"/>
                  <a:pt x="4459320" y="4417902"/>
                </a:cubicBezTo>
                <a:cubicBezTo>
                  <a:pt x="4475517" y="4422109"/>
                  <a:pt x="4509243" y="4432789"/>
                  <a:pt x="4533970" y="4441132"/>
                </a:cubicBezTo>
                <a:cubicBezTo>
                  <a:pt x="4559165" y="4447676"/>
                  <a:pt x="4586159" y="4454689"/>
                  <a:pt x="4595624" y="4455228"/>
                </a:cubicBezTo>
                <a:cubicBezTo>
                  <a:pt x="4605090" y="4455767"/>
                  <a:pt x="4612288" y="4457637"/>
                  <a:pt x="4613153" y="4461701"/>
                </a:cubicBezTo>
                <a:cubicBezTo>
                  <a:pt x="4616286" y="4464434"/>
                  <a:pt x="4628416" y="4469504"/>
                  <a:pt x="4642813" y="4473244"/>
                </a:cubicBezTo>
                <a:cubicBezTo>
                  <a:pt x="4658542" y="4479249"/>
                  <a:pt x="4678338" y="4484391"/>
                  <a:pt x="4688669" y="4488994"/>
                </a:cubicBezTo>
                <a:cubicBezTo>
                  <a:pt x="4718328" y="4500537"/>
                  <a:pt x="4874497" y="4535346"/>
                  <a:pt x="4983009" y="4553937"/>
                </a:cubicBezTo>
                <a:cubicBezTo>
                  <a:pt x="5071726" y="4567386"/>
                  <a:pt x="5116786" y="4571413"/>
                  <a:pt x="5164180" y="4566450"/>
                </a:cubicBezTo>
                <a:cubicBezTo>
                  <a:pt x="5174112" y="4565192"/>
                  <a:pt x="5191710" y="4564005"/>
                  <a:pt x="5201175" y="4564544"/>
                </a:cubicBezTo>
                <a:cubicBezTo>
                  <a:pt x="5270632" y="4563393"/>
                  <a:pt x="5127130" y="4524197"/>
                  <a:pt x="4936233" y="4489964"/>
                </a:cubicBezTo>
                <a:cubicBezTo>
                  <a:pt x="4853382" y="4476119"/>
                  <a:pt x="4766066" y="4457277"/>
                  <a:pt x="4739071" y="4450264"/>
                </a:cubicBezTo>
                <a:cubicBezTo>
                  <a:pt x="4597836" y="4409738"/>
                  <a:pt x="4564110" y="4399058"/>
                  <a:pt x="4496659" y="4377698"/>
                </a:cubicBezTo>
                <a:cubicBezTo>
                  <a:pt x="4456202" y="4363350"/>
                  <a:pt x="4421143" y="4350404"/>
                  <a:pt x="4416212" y="4347204"/>
                </a:cubicBezTo>
                <a:cubicBezTo>
                  <a:pt x="4413080" y="4344471"/>
                  <a:pt x="4402281" y="4341666"/>
                  <a:pt x="4391484" y="4338861"/>
                </a:cubicBezTo>
                <a:cubicBezTo>
                  <a:pt x="4382486" y="4336524"/>
                  <a:pt x="4357758" y="4328181"/>
                  <a:pt x="4336163" y="4322571"/>
                </a:cubicBezTo>
                <a:cubicBezTo>
                  <a:pt x="4279509" y="4304016"/>
                  <a:pt x="4268712" y="4301211"/>
                  <a:pt x="4256114" y="4297939"/>
                </a:cubicBezTo>
                <a:cubicBezTo>
                  <a:pt x="4248449" y="4297867"/>
                  <a:pt x="4245317" y="4295134"/>
                  <a:pt x="4248050" y="4292005"/>
                </a:cubicBezTo>
                <a:cubicBezTo>
                  <a:pt x="4250784" y="4288877"/>
                  <a:pt x="4243585" y="4287007"/>
                  <a:pt x="4230521" y="4285533"/>
                </a:cubicBezTo>
                <a:cubicBezTo>
                  <a:pt x="4215190" y="4285389"/>
                  <a:pt x="4211591" y="4284454"/>
                  <a:pt x="4221523" y="4283195"/>
                </a:cubicBezTo>
                <a:cubicBezTo>
                  <a:pt x="4231455" y="4281936"/>
                  <a:pt x="4226524" y="4278736"/>
                  <a:pt x="4198196" y="4269458"/>
                </a:cubicBezTo>
                <a:cubicBezTo>
                  <a:pt x="4177068" y="4262051"/>
                  <a:pt x="4138411" y="4248170"/>
                  <a:pt x="4110551" y="4237095"/>
                </a:cubicBezTo>
                <a:cubicBezTo>
                  <a:pt x="4082224" y="4227817"/>
                  <a:pt x="4044899" y="4216202"/>
                  <a:pt x="4030035" y="4214260"/>
                </a:cubicBezTo>
                <a:cubicBezTo>
                  <a:pt x="3996708" y="4209441"/>
                  <a:pt x="3985045" y="4202573"/>
                  <a:pt x="4001310" y="4199121"/>
                </a:cubicBezTo>
                <a:cubicBezTo>
                  <a:pt x="4007643" y="4196927"/>
                  <a:pt x="4004044" y="4195992"/>
                  <a:pt x="3987847" y="4191785"/>
                </a:cubicBezTo>
                <a:cubicBezTo>
                  <a:pt x="3974783" y="4190311"/>
                  <a:pt x="3957253" y="4183838"/>
                  <a:pt x="3947390" y="4177437"/>
                </a:cubicBezTo>
                <a:cubicBezTo>
                  <a:pt x="3934394" y="4168303"/>
                  <a:pt x="3924929" y="4167764"/>
                  <a:pt x="3913197" y="4168555"/>
                </a:cubicBezTo>
                <a:cubicBezTo>
                  <a:pt x="3899199" y="4170677"/>
                  <a:pt x="3892000" y="4168807"/>
                  <a:pt x="3886203" y="4161543"/>
                </a:cubicBezTo>
                <a:cubicBezTo>
                  <a:pt x="3883538" y="4157012"/>
                  <a:pt x="3880406" y="4154279"/>
                  <a:pt x="3884472" y="4153416"/>
                </a:cubicBezTo>
                <a:cubicBezTo>
                  <a:pt x="3886272" y="4153883"/>
                  <a:pt x="3883140" y="4151150"/>
                  <a:pt x="3875075" y="4145217"/>
                </a:cubicBezTo>
                <a:cubicBezTo>
                  <a:pt x="3875075" y="4145217"/>
                  <a:pt x="3875075" y="4145217"/>
                  <a:pt x="3862080" y="4136083"/>
                </a:cubicBezTo>
                <a:cubicBezTo>
                  <a:pt x="3862080" y="4136083"/>
                  <a:pt x="3862080" y="4136083"/>
                  <a:pt x="3881875" y="4141225"/>
                </a:cubicBezTo>
                <a:cubicBezTo>
                  <a:pt x="3892206" y="4145828"/>
                  <a:pt x="3900737" y="4149963"/>
                  <a:pt x="3902069" y="4152229"/>
                </a:cubicBezTo>
                <a:cubicBezTo>
                  <a:pt x="3903402" y="4154494"/>
                  <a:pt x="3908801" y="4155897"/>
                  <a:pt x="3914200" y="4157299"/>
                </a:cubicBezTo>
                <a:cubicBezTo>
                  <a:pt x="3919599" y="4158702"/>
                  <a:pt x="3947925" y="4167979"/>
                  <a:pt x="3976252" y="4177257"/>
                </a:cubicBezTo>
                <a:cubicBezTo>
                  <a:pt x="4004112" y="4188333"/>
                  <a:pt x="4041904" y="4198150"/>
                  <a:pt x="4058568" y="4200559"/>
                </a:cubicBezTo>
                <a:cubicBezTo>
                  <a:pt x="4082430" y="4204838"/>
                  <a:pt x="4093228" y="4207643"/>
                  <a:pt x="4099025" y="4214907"/>
                </a:cubicBezTo>
                <a:cubicBezTo>
                  <a:pt x="4105688" y="4226234"/>
                  <a:pt x="4149744" y="4241517"/>
                  <a:pt x="4155679" y="4233462"/>
                </a:cubicBezTo>
                <a:cubicBezTo>
                  <a:pt x="4156146" y="4231664"/>
                  <a:pt x="4162012" y="4231269"/>
                  <a:pt x="4169210" y="4233139"/>
                </a:cubicBezTo>
                <a:cubicBezTo>
                  <a:pt x="4178675" y="4233678"/>
                  <a:pt x="4178208" y="4235476"/>
                  <a:pt x="4166476" y="4236267"/>
                </a:cubicBezTo>
                <a:cubicBezTo>
                  <a:pt x="4154745" y="4237058"/>
                  <a:pt x="4154277" y="4238856"/>
                  <a:pt x="4169540" y="4246659"/>
                </a:cubicBezTo>
                <a:cubicBezTo>
                  <a:pt x="4178071" y="4250795"/>
                  <a:pt x="4188869" y="4253600"/>
                  <a:pt x="4192935" y="4252737"/>
                </a:cubicBezTo>
                <a:cubicBezTo>
                  <a:pt x="4197001" y="4251874"/>
                  <a:pt x="4205532" y="4256009"/>
                  <a:pt x="4213596" y="4261943"/>
                </a:cubicBezTo>
                <a:cubicBezTo>
                  <a:pt x="4226592" y="4271076"/>
                  <a:pt x="4228392" y="4271544"/>
                  <a:pt x="4232526" y="4263021"/>
                </a:cubicBezTo>
                <a:cubicBezTo>
                  <a:pt x="4233928" y="4257627"/>
                  <a:pt x="4238461" y="4254966"/>
                  <a:pt x="4239794" y="4257231"/>
                </a:cubicBezTo>
                <a:cubicBezTo>
                  <a:pt x="4243393" y="4258167"/>
                  <a:pt x="4243791" y="4264028"/>
                  <a:pt x="4241058" y="4267157"/>
                </a:cubicBezTo>
                <a:cubicBezTo>
                  <a:pt x="4237857" y="4272083"/>
                  <a:pt x="4240989" y="4274816"/>
                  <a:pt x="4247720" y="4278484"/>
                </a:cubicBezTo>
                <a:cubicBezTo>
                  <a:pt x="4254919" y="4280354"/>
                  <a:pt x="4280979" y="4290962"/>
                  <a:pt x="4305240" y="4301103"/>
                </a:cubicBezTo>
                <a:cubicBezTo>
                  <a:pt x="4331300" y="4311711"/>
                  <a:pt x="4368625" y="4323326"/>
                  <a:pt x="4390687" y="4327138"/>
                </a:cubicBezTo>
                <a:cubicBezTo>
                  <a:pt x="4412282" y="4332748"/>
                  <a:pt x="4430279" y="4337422"/>
                  <a:pt x="4432944" y="4341953"/>
                </a:cubicBezTo>
                <a:cubicBezTo>
                  <a:pt x="4433809" y="4346017"/>
                  <a:pt x="4449539" y="4352022"/>
                  <a:pt x="4467068" y="4358495"/>
                </a:cubicBezTo>
                <a:cubicBezTo>
                  <a:pt x="4482797" y="4364500"/>
                  <a:pt x="4523722" y="4377050"/>
                  <a:pt x="4553381" y="4388593"/>
                </a:cubicBezTo>
                <a:cubicBezTo>
                  <a:pt x="4623964" y="4412686"/>
                  <a:pt x="4800327" y="4458499"/>
                  <a:pt x="4886777" y="4473278"/>
                </a:cubicBezTo>
                <a:cubicBezTo>
                  <a:pt x="4886777" y="4473278"/>
                  <a:pt x="4886777" y="4473278"/>
                  <a:pt x="4952965" y="4484713"/>
                </a:cubicBezTo>
                <a:cubicBezTo>
                  <a:pt x="4952965" y="4484713"/>
                  <a:pt x="4952965" y="4484713"/>
                  <a:pt x="4923773" y="4471372"/>
                </a:cubicBezTo>
                <a:cubicBezTo>
                  <a:pt x="4908043" y="4465367"/>
                  <a:pt x="4880183" y="4454291"/>
                  <a:pt x="4860388" y="4449149"/>
                </a:cubicBezTo>
                <a:cubicBezTo>
                  <a:pt x="4818131" y="4434333"/>
                  <a:pt x="4756545" y="4412578"/>
                  <a:pt x="4726886" y="4401035"/>
                </a:cubicBezTo>
                <a:cubicBezTo>
                  <a:pt x="4714756" y="4395964"/>
                  <a:pt x="4693627" y="4388557"/>
                  <a:pt x="4679231" y="4384817"/>
                </a:cubicBezTo>
                <a:cubicBezTo>
                  <a:pt x="4666633" y="4381545"/>
                  <a:pt x="4638306" y="4372267"/>
                  <a:pt x="4617178" y="4364859"/>
                </a:cubicBezTo>
                <a:cubicBezTo>
                  <a:pt x="4583452" y="4354179"/>
                  <a:pt x="4580320" y="4351446"/>
                  <a:pt x="4600583" y="4354790"/>
                </a:cubicBezTo>
                <a:cubicBezTo>
                  <a:pt x="4622645" y="4358602"/>
                  <a:pt x="4744085" y="4393986"/>
                  <a:pt x="4757081" y="4403120"/>
                </a:cubicBezTo>
                <a:cubicBezTo>
                  <a:pt x="4763812" y="4406788"/>
                  <a:pt x="4949640" y="4453140"/>
                  <a:pt x="4959105" y="4453679"/>
                </a:cubicBezTo>
                <a:cubicBezTo>
                  <a:pt x="4960905" y="4454147"/>
                  <a:pt x="4955973" y="4450946"/>
                  <a:pt x="4949242" y="4447278"/>
                </a:cubicBezTo>
                <a:cubicBezTo>
                  <a:pt x="4937112" y="4442208"/>
                  <a:pt x="4939378" y="4440878"/>
                  <a:pt x="4957374" y="4445552"/>
                </a:cubicBezTo>
                <a:cubicBezTo>
                  <a:pt x="5031159" y="4464719"/>
                  <a:pt x="5134671" y="4487769"/>
                  <a:pt x="5146403" y="4486978"/>
                </a:cubicBezTo>
                <a:cubicBezTo>
                  <a:pt x="5154068" y="4487050"/>
                  <a:pt x="5162668" y="4483525"/>
                  <a:pt x="5161336" y="4481260"/>
                </a:cubicBezTo>
                <a:cubicBezTo>
                  <a:pt x="5162270" y="4477664"/>
                  <a:pt x="5168136" y="4477268"/>
                  <a:pt x="5175334" y="4479138"/>
                </a:cubicBezTo>
                <a:cubicBezTo>
                  <a:pt x="5193797" y="4482015"/>
                  <a:pt x="5255191" y="4474930"/>
                  <a:pt x="5256125" y="4471334"/>
                </a:cubicBezTo>
                <a:cubicBezTo>
                  <a:pt x="5257526" y="4465940"/>
                  <a:pt x="5223800" y="4455260"/>
                  <a:pt x="5083031" y="4412935"/>
                </a:cubicBezTo>
                <a:cubicBezTo>
                  <a:pt x="5029510" y="4397113"/>
                  <a:pt x="4983187" y="4383161"/>
                  <a:pt x="4979588" y="4382226"/>
                </a:cubicBezTo>
                <a:cubicBezTo>
                  <a:pt x="4976456" y="4379493"/>
                  <a:pt x="4950794" y="4374746"/>
                  <a:pt x="4923332" y="4369532"/>
                </a:cubicBezTo>
                <a:cubicBezTo>
                  <a:pt x="4895871" y="4364318"/>
                  <a:pt x="4872476" y="4358241"/>
                  <a:pt x="4871143" y="4355975"/>
                </a:cubicBezTo>
                <a:cubicBezTo>
                  <a:pt x="4870278" y="4351912"/>
                  <a:pt x="4872545" y="4350581"/>
                  <a:pt x="4877944" y="4351984"/>
                </a:cubicBezTo>
                <a:cubicBezTo>
                  <a:pt x="4894607" y="4354393"/>
                  <a:pt x="4882477" y="4349323"/>
                  <a:pt x="4854150" y="4340045"/>
                </a:cubicBezTo>
                <a:cubicBezTo>
                  <a:pt x="4836154" y="4335370"/>
                  <a:pt x="4824889" y="4334363"/>
                  <a:pt x="4826222" y="4336629"/>
                </a:cubicBezTo>
                <a:cubicBezTo>
                  <a:pt x="4825287" y="4340225"/>
                  <a:pt x="4829752" y="4345223"/>
                  <a:pt x="4835151" y="4346626"/>
                </a:cubicBezTo>
                <a:cubicBezTo>
                  <a:pt x="4850880" y="4352631"/>
                  <a:pt x="4767164" y="4334723"/>
                  <a:pt x="4735238" y="4324511"/>
                </a:cubicBezTo>
                <a:cubicBezTo>
                  <a:pt x="4711843" y="4318433"/>
                  <a:pt x="4710510" y="4316168"/>
                  <a:pt x="4720443" y="4314909"/>
                </a:cubicBezTo>
                <a:cubicBezTo>
                  <a:pt x="4720443" y="4314909"/>
                  <a:pt x="4720443" y="4314909"/>
                  <a:pt x="4733974" y="4314585"/>
                </a:cubicBezTo>
                <a:cubicBezTo>
                  <a:pt x="4733974" y="4314585"/>
                  <a:pt x="4733974" y="4314585"/>
                  <a:pt x="4719577" y="4310846"/>
                </a:cubicBezTo>
                <a:cubicBezTo>
                  <a:pt x="4712379" y="4308976"/>
                  <a:pt x="4696649" y="4302971"/>
                  <a:pt x="4683653" y="4293837"/>
                </a:cubicBezTo>
                <a:cubicBezTo>
                  <a:pt x="4658527" y="4279632"/>
                  <a:pt x="4609072" y="4262947"/>
                  <a:pt x="4540219" y="4246981"/>
                </a:cubicBezTo>
                <a:cubicBezTo>
                  <a:pt x="4513225" y="4239969"/>
                  <a:pt x="4489830" y="4233892"/>
                  <a:pt x="4488965" y="4229828"/>
                </a:cubicBezTo>
                <a:cubicBezTo>
                  <a:pt x="4487632" y="4227563"/>
                  <a:pt x="4480901" y="4223895"/>
                  <a:pt x="4473235" y="4223823"/>
                </a:cubicBezTo>
                <a:cubicBezTo>
                  <a:pt x="4464237" y="4221485"/>
                  <a:pt x="4457506" y="4217818"/>
                  <a:pt x="4456173" y="4215552"/>
                </a:cubicBezTo>
                <a:cubicBezTo>
                  <a:pt x="4454840" y="4213286"/>
                  <a:pt x="4447642" y="4211417"/>
                  <a:pt x="4439977" y="4211345"/>
                </a:cubicBezTo>
                <a:cubicBezTo>
                  <a:pt x="4434111" y="4211740"/>
                  <a:pt x="4428712" y="4210338"/>
                  <a:pt x="4431445" y="4207209"/>
                </a:cubicBezTo>
                <a:cubicBezTo>
                  <a:pt x="4431912" y="4205411"/>
                  <a:pt x="4421115" y="4202607"/>
                  <a:pt x="4406251" y="4200665"/>
                </a:cubicBezTo>
                <a:cubicBezTo>
                  <a:pt x="4373390" y="4194048"/>
                  <a:pt x="4308673" y="4169559"/>
                  <a:pt x="4315473" y="4165568"/>
                </a:cubicBezTo>
                <a:cubicBezTo>
                  <a:pt x="4318207" y="4162439"/>
                  <a:pt x="4316407" y="4161972"/>
                  <a:pt x="4312808" y="4161037"/>
                </a:cubicBezTo>
                <a:cubicBezTo>
                  <a:pt x="4307409" y="4159634"/>
                  <a:pt x="4302876" y="4162296"/>
                  <a:pt x="4300142" y="4165424"/>
                </a:cubicBezTo>
                <a:cubicBezTo>
                  <a:pt x="4299208" y="4169020"/>
                  <a:pt x="4297875" y="4166755"/>
                  <a:pt x="4297010" y="4162691"/>
                </a:cubicBezTo>
                <a:cubicBezTo>
                  <a:pt x="4298878" y="4155499"/>
                  <a:pt x="4295746" y="4152766"/>
                  <a:pt x="4288547" y="4150896"/>
                </a:cubicBezTo>
                <a:cubicBezTo>
                  <a:pt x="4280882" y="4150824"/>
                  <a:pt x="4278615" y="4152155"/>
                  <a:pt x="4282214" y="4153090"/>
                </a:cubicBezTo>
                <a:cubicBezTo>
                  <a:pt x="4290278" y="4159023"/>
                  <a:pt x="4282544" y="4166611"/>
                  <a:pt x="4273546" y="4164274"/>
                </a:cubicBezTo>
                <a:cubicBezTo>
                  <a:pt x="4269947" y="4163339"/>
                  <a:pt x="4266815" y="4160606"/>
                  <a:pt x="4269081" y="4159275"/>
                </a:cubicBezTo>
                <a:cubicBezTo>
                  <a:pt x="4274549" y="4153018"/>
                  <a:pt x="4231825" y="4140000"/>
                  <a:pt x="4181834" y="4132773"/>
                </a:cubicBezTo>
                <a:cubicBezTo>
                  <a:pt x="4153906" y="4129357"/>
                  <a:pt x="4139509" y="4125617"/>
                  <a:pt x="4138643" y="4121553"/>
                </a:cubicBezTo>
                <a:cubicBezTo>
                  <a:pt x="4139110" y="4119755"/>
                  <a:pt x="4143644" y="4117094"/>
                  <a:pt x="4149043" y="4118497"/>
                </a:cubicBezTo>
                <a:cubicBezTo>
                  <a:pt x="4154909" y="4118101"/>
                  <a:pt x="4155376" y="4116303"/>
                  <a:pt x="4146844" y="4112167"/>
                </a:cubicBezTo>
                <a:cubicBezTo>
                  <a:pt x="4140113" y="4108500"/>
                  <a:pt x="4125716" y="4104760"/>
                  <a:pt x="4116251" y="4104221"/>
                </a:cubicBezTo>
                <a:cubicBezTo>
                  <a:pt x="4106319" y="4105479"/>
                  <a:pt x="4091922" y="4101739"/>
                  <a:pt x="4083391" y="4097604"/>
                </a:cubicBezTo>
                <a:cubicBezTo>
                  <a:pt x="4069928" y="4090268"/>
                  <a:pt x="4069928" y="4090268"/>
                  <a:pt x="4082993" y="4091742"/>
                </a:cubicBezTo>
                <a:cubicBezTo>
                  <a:pt x="4105522" y="4093756"/>
                  <a:pt x="4041203" y="4075129"/>
                  <a:pt x="3993478" y="4066570"/>
                </a:cubicBezTo>
                <a:cubicBezTo>
                  <a:pt x="3929091" y="4055603"/>
                  <a:pt x="3923692" y="4054201"/>
                  <a:pt x="3921823" y="4061393"/>
                </a:cubicBezTo>
                <a:cubicBezTo>
                  <a:pt x="3921356" y="4063191"/>
                  <a:pt x="3935287" y="4068729"/>
                  <a:pt x="3950150" y="4070670"/>
                </a:cubicBezTo>
                <a:cubicBezTo>
                  <a:pt x="3977611" y="4075884"/>
                  <a:pt x="4031133" y="4091707"/>
                  <a:pt x="4015802" y="4091563"/>
                </a:cubicBezTo>
                <a:cubicBezTo>
                  <a:pt x="4010403" y="4090160"/>
                  <a:pt x="4009936" y="4091958"/>
                  <a:pt x="4014401" y="4096957"/>
                </a:cubicBezTo>
                <a:cubicBezTo>
                  <a:pt x="4021064" y="4108285"/>
                  <a:pt x="4103915" y="4122129"/>
                  <a:pt x="4115715" y="4113678"/>
                </a:cubicBezTo>
                <a:cubicBezTo>
                  <a:pt x="4122515" y="4109686"/>
                  <a:pt x="4126115" y="4110621"/>
                  <a:pt x="4128312" y="4116950"/>
                </a:cubicBezTo>
                <a:cubicBezTo>
                  <a:pt x="4132310" y="4123747"/>
                  <a:pt x="4131843" y="4125545"/>
                  <a:pt x="4121911" y="4126803"/>
                </a:cubicBezTo>
                <a:cubicBezTo>
                  <a:pt x="4116045" y="4127199"/>
                  <a:pt x="4102981" y="4125725"/>
                  <a:pt x="4095315" y="4125653"/>
                </a:cubicBezTo>
                <a:cubicBezTo>
                  <a:pt x="4067387" y="4122237"/>
                  <a:pt x="4091180" y="4134176"/>
                  <a:pt x="4128972" y="4143993"/>
                </a:cubicBezTo>
                <a:cubicBezTo>
                  <a:pt x="4148768" y="4149135"/>
                  <a:pt x="4169896" y="4156543"/>
                  <a:pt x="4176161" y="4162009"/>
                </a:cubicBezTo>
                <a:cubicBezTo>
                  <a:pt x="4180626" y="4167007"/>
                  <a:pt x="4201754" y="4174415"/>
                  <a:pt x="4221549" y="4179557"/>
                </a:cubicBezTo>
                <a:cubicBezTo>
                  <a:pt x="4241345" y="4184699"/>
                  <a:pt x="4262474" y="4192107"/>
                  <a:pt x="4271005" y="4196242"/>
                </a:cubicBezTo>
                <a:cubicBezTo>
                  <a:pt x="4277736" y="4199910"/>
                  <a:pt x="4291666" y="4205448"/>
                  <a:pt x="4302464" y="4208253"/>
                </a:cubicBezTo>
                <a:cubicBezTo>
                  <a:pt x="4312794" y="4212856"/>
                  <a:pt x="4333923" y="4220264"/>
                  <a:pt x="4348320" y="4224003"/>
                </a:cubicBezTo>
                <a:cubicBezTo>
                  <a:pt x="4364049" y="4230009"/>
                  <a:pt x="4389244" y="4236553"/>
                  <a:pt x="4404973" y="4242559"/>
                </a:cubicBezTo>
                <a:cubicBezTo>
                  <a:pt x="4433767" y="4250038"/>
                  <a:pt x="4453961" y="4261042"/>
                  <a:pt x="4433232" y="4259496"/>
                </a:cubicBezTo>
                <a:cubicBezTo>
                  <a:pt x="4414768" y="4256619"/>
                  <a:pt x="4585595" y="4316348"/>
                  <a:pt x="4614856" y="4322030"/>
                </a:cubicBezTo>
                <a:cubicBezTo>
                  <a:pt x="4618922" y="4321167"/>
                  <a:pt x="4622055" y="4323900"/>
                  <a:pt x="4621121" y="4327496"/>
                </a:cubicBezTo>
                <a:cubicBezTo>
                  <a:pt x="4620653" y="4329294"/>
                  <a:pt x="4627384" y="4332962"/>
                  <a:pt x="4635050" y="4333034"/>
                </a:cubicBezTo>
                <a:cubicBezTo>
                  <a:pt x="4644048" y="4335371"/>
                  <a:pt x="4649447" y="4336774"/>
                  <a:pt x="4648513" y="4340370"/>
                </a:cubicBezTo>
                <a:cubicBezTo>
                  <a:pt x="4649845" y="4342635"/>
                  <a:pt x="4638581" y="4341628"/>
                  <a:pt x="4626450" y="4336558"/>
                </a:cubicBezTo>
                <a:cubicBezTo>
                  <a:pt x="4587326" y="4324475"/>
                  <a:pt x="4517608" y="4304446"/>
                  <a:pt x="4481148" y="4296894"/>
                </a:cubicBezTo>
                <a:cubicBezTo>
                  <a:pt x="4466284" y="4294953"/>
                  <a:pt x="4464485" y="4294485"/>
                  <a:pt x="4476684" y="4291896"/>
                </a:cubicBezTo>
                <a:cubicBezTo>
                  <a:pt x="4486149" y="4292435"/>
                  <a:pt x="4479417" y="4288767"/>
                  <a:pt x="4447492" y="4278555"/>
                </a:cubicBezTo>
                <a:cubicBezTo>
                  <a:pt x="4390838" y="4260000"/>
                  <a:pt x="4378240" y="4256727"/>
                  <a:pt x="4326120" y="4235511"/>
                </a:cubicBezTo>
                <a:cubicBezTo>
                  <a:pt x="4278932" y="4217495"/>
                  <a:pt x="4203815" y="4196063"/>
                  <a:pt x="4209612" y="4203327"/>
                </a:cubicBezTo>
                <a:cubicBezTo>
                  <a:pt x="4210944" y="4205593"/>
                  <a:pt x="4223075" y="4210663"/>
                  <a:pt x="4236139" y="4212137"/>
                </a:cubicBezTo>
                <a:cubicBezTo>
                  <a:pt x="4249204" y="4213611"/>
                  <a:pt x="4264933" y="4219617"/>
                  <a:pt x="4271198" y="4225083"/>
                </a:cubicBezTo>
                <a:cubicBezTo>
                  <a:pt x="4282393" y="4233749"/>
                  <a:pt x="4282393" y="4233749"/>
                  <a:pt x="4258998" y="4227672"/>
                </a:cubicBezTo>
                <a:cubicBezTo>
                  <a:pt x="4217140" y="4218718"/>
                  <a:pt x="4170419" y="4198904"/>
                  <a:pt x="4167754" y="4194373"/>
                </a:cubicBezTo>
                <a:cubicBezTo>
                  <a:pt x="4165555" y="4188044"/>
                  <a:pt x="4125098" y="4173696"/>
                  <a:pt x="4067510" y="4158737"/>
                </a:cubicBezTo>
                <a:cubicBezTo>
                  <a:pt x="4038250" y="4153055"/>
                  <a:pt x="4033318" y="4149855"/>
                  <a:pt x="4038786" y="4143598"/>
                </a:cubicBezTo>
                <a:cubicBezTo>
                  <a:pt x="4041519" y="4140469"/>
                  <a:pt x="4042453" y="4136873"/>
                  <a:pt x="4040187" y="4138204"/>
                </a:cubicBezTo>
                <a:cubicBezTo>
                  <a:pt x="4038387" y="4137736"/>
                  <a:pt x="4041121" y="4134607"/>
                  <a:pt x="4045187" y="4133744"/>
                </a:cubicBezTo>
                <a:cubicBezTo>
                  <a:pt x="4050187" y="4129285"/>
                  <a:pt x="4041189" y="4126948"/>
                  <a:pt x="4015527" y="4122201"/>
                </a:cubicBezTo>
                <a:cubicBezTo>
                  <a:pt x="3989866" y="4117455"/>
                  <a:pt x="3982667" y="4115585"/>
                  <a:pt x="3990800" y="4113859"/>
                </a:cubicBezTo>
                <a:cubicBezTo>
                  <a:pt x="4004798" y="4111737"/>
                  <a:pt x="4002999" y="4111269"/>
                  <a:pt x="3988135" y="4109328"/>
                </a:cubicBezTo>
                <a:cubicBezTo>
                  <a:pt x="3979137" y="4106990"/>
                  <a:pt x="3972405" y="4103322"/>
                  <a:pt x="3971073" y="4101057"/>
                </a:cubicBezTo>
                <a:cubicBezTo>
                  <a:pt x="3970207" y="4096993"/>
                  <a:pt x="3959877" y="4092390"/>
                  <a:pt x="3950878" y="4090053"/>
                </a:cubicBezTo>
                <a:cubicBezTo>
                  <a:pt x="3940081" y="4087248"/>
                  <a:pt x="3906822" y="4074770"/>
                  <a:pt x="3874896" y="4064557"/>
                </a:cubicBezTo>
                <a:cubicBezTo>
                  <a:pt x="3824109" y="4045607"/>
                  <a:pt x="3786316" y="4035790"/>
                  <a:pt x="3799312" y="4044923"/>
                </a:cubicBezTo>
                <a:cubicBezTo>
                  <a:pt x="3812775" y="4052259"/>
                  <a:pt x="3798309" y="4056179"/>
                  <a:pt x="3774447" y="4051900"/>
                </a:cubicBezTo>
                <a:cubicBezTo>
                  <a:pt x="3759583" y="4049958"/>
                  <a:pt x="3749253" y="4045355"/>
                  <a:pt x="3746587" y="4040824"/>
                </a:cubicBezTo>
                <a:cubicBezTo>
                  <a:pt x="3738592" y="4027231"/>
                  <a:pt x="3748126" y="4020111"/>
                  <a:pt x="3769721" y="4025721"/>
                </a:cubicBezTo>
                <a:cubicBezTo>
                  <a:pt x="3781852" y="4030791"/>
                  <a:pt x="3787718" y="4030396"/>
                  <a:pt x="3782319" y="4028993"/>
                </a:cubicBezTo>
                <a:cubicBezTo>
                  <a:pt x="3771988" y="4024390"/>
                  <a:pt x="3772524" y="4014933"/>
                  <a:pt x="3781522" y="4017270"/>
                </a:cubicBezTo>
                <a:cubicBezTo>
                  <a:pt x="3785588" y="4016407"/>
                  <a:pt x="3784255" y="4014141"/>
                  <a:pt x="3779791" y="4009143"/>
                </a:cubicBezTo>
                <a:cubicBezTo>
                  <a:pt x="3775326" y="4004144"/>
                  <a:pt x="3772661" y="3999613"/>
                  <a:pt x="3772661" y="3999613"/>
                </a:cubicBezTo>
                <a:cubicBezTo>
                  <a:pt x="3774927" y="3998283"/>
                  <a:pt x="3790259" y="3998427"/>
                  <a:pt x="3807856" y="3997240"/>
                </a:cubicBezTo>
                <a:cubicBezTo>
                  <a:pt x="3807856" y="3997240"/>
                  <a:pt x="3807856" y="3997240"/>
                  <a:pt x="3838986" y="3995729"/>
                </a:cubicBezTo>
                <a:cubicBezTo>
                  <a:pt x="3838986" y="3995729"/>
                  <a:pt x="3838986" y="3995729"/>
                  <a:pt x="3811524" y="3990515"/>
                </a:cubicBezTo>
                <a:cubicBezTo>
                  <a:pt x="3794861" y="3988106"/>
                  <a:pt x="3784530" y="3983503"/>
                  <a:pt x="3783665" y="3979440"/>
                </a:cubicBezTo>
                <a:cubicBezTo>
                  <a:pt x="3782799" y="3975376"/>
                  <a:pt x="3770669" y="3970305"/>
                  <a:pt x="3748606" y="3966494"/>
                </a:cubicBezTo>
                <a:cubicBezTo>
                  <a:pt x="3711680" y="3960741"/>
                  <a:pt x="3700017" y="3953872"/>
                  <a:pt x="3714949" y="3948154"/>
                </a:cubicBezTo>
                <a:cubicBezTo>
                  <a:pt x="3721282" y="3945961"/>
                  <a:pt x="3719950" y="3943695"/>
                  <a:pt x="3708685" y="3942688"/>
                </a:cubicBezTo>
                <a:cubicBezTo>
                  <a:pt x="3701487" y="3940819"/>
                  <a:pt x="3695620" y="3941214"/>
                  <a:pt x="3694686" y="3944810"/>
                </a:cubicBezTo>
                <a:cubicBezTo>
                  <a:pt x="3693285" y="3950204"/>
                  <a:pt x="3648295" y="3938517"/>
                  <a:pt x="3644297" y="3931721"/>
                </a:cubicBezTo>
                <a:cubicBezTo>
                  <a:pt x="3644764" y="3929923"/>
                  <a:pt x="3638033" y="3926255"/>
                  <a:pt x="3631301" y="3922587"/>
                </a:cubicBezTo>
                <a:cubicBezTo>
                  <a:pt x="3620504" y="3919782"/>
                  <a:pt x="3618237" y="3921112"/>
                  <a:pt x="3614967" y="3933699"/>
                </a:cubicBezTo>
                <a:cubicBezTo>
                  <a:pt x="3611231" y="3948083"/>
                  <a:pt x="3621095" y="3954484"/>
                  <a:pt x="3644091" y="3954700"/>
                </a:cubicBezTo>
                <a:cubicBezTo>
                  <a:pt x="3651757" y="3954771"/>
                  <a:pt x="3657156" y="3956174"/>
                  <a:pt x="3656222" y="3959770"/>
                </a:cubicBezTo>
                <a:cubicBezTo>
                  <a:pt x="3655287" y="3963366"/>
                  <a:pt x="3660219" y="3966566"/>
                  <a:pt x="3670151" y="3965308"/>
                </a:cubicBezTo>
                <a:cubicBezTo>
                  <a:pt x="3679617" y="3965847"/>
                  <a:pt x="3686348" y="3969515"/>
                  <a:pt x="3687213" y="3973579"/>
                </a:cubicBezTo>
                <a:cubicBezTo>
                  <a:pt x="3689343" y="3987567"/>
                  <a:pt x="3605695" y="3962000"/>
                  <a:pt x="3589169" y="3944271"/>
                </a:cubicBezTo>
                <a:cubicBezTo>
                  <a:pt x="3584704" y="3939273"/>
                  <a:pt x="3581572" y="3936540"/>
                  <a:pt x="3584237" y="3941071"/>
                </a:cubicBezTo>
                <a:cubicBezTo>
                  <a:pt x="3585102" y="3945134"/>
                  <a:pt x="3582369" y="3948263"/>
                  <a:pt x="3578302" y="3949126"/>
                </a:cubicBezTo>
                <a:cubicBezTo>
                  <a:pt x="3572436" y="3949522"/>
                  <a:pt x="3571104" y="3947256"/>
                  <a:pt x="3570238" y="3943193"/>
                </a:cubicBezTo>
                <a:cubicBezTo>
                  <a:pt x="3571172" y="3939597"/>
                  <a:pt x="3564441" y="3935928"/>
                  <a:pt x="3554976" y="3935389"/>
                </a:cubicBezTo>
                <a:cubicBezTo>
                  <a:pt x="3544178" y="3932584"/>
                  <a:pt x="3538312" y="3932980"/>
                  <a:pt x="3539178" y="3937044"/>
                </a:cubicBezTo>
                <a:cubicBezTo>
                  <a:pt x="3540510" y="3939309"/>
                  <a:pt x="3543642" y="3942042"/>
                  <a:pt x="3547242" y="3942977"/>
                </a:cubicBezTo>
                <a:cubicBezTo>
                  <a:pt x="3558506" y="3943984"/>
                  <a:pt x="3557572" y="3947580"/>
                  <a:pt x="3545772" y="3956031"/>
                </a:cubicBezTo>
                <a:cubicBezTo>
                  <a:pt x="3536238" y="3963151"/>
                  <a:pt x="3522707" y="3963475"/>
                  <a:pt x="3469116" y="3955312"/>
                </a:cubicBezTo>
                <a:cubicBezTo>
                  <a:pt x="3450653" y="3952435"/>
                  <a:pt x="3440721" y="3953694"/>
                  <a:pt x="3442053" y="3955959"/>
                </a:cubicBezTo>
                <a:cubicBezTo>
                  <a:pt x="3442919" y="3960023"/>
                  <a:pt x="3449650" y="3963691"/>
                  <a:pt x="3455516" y="3963295"/>
                </a:cubicBezTo>
                <a:cubicBezTo>
                  <a:pt x="3469913" y="3967035"/>
                  <a:pt x="3460709" y="3987676"/>
                  <a:pt x="3444911" y="3989331"/>
                </a:cubicBezTo>
                <a:cubicBezTo>
                  <a:pt x="3433179" y="3990122"/>
                  <a:pt x="3433179" y="3990122"/>
                  <a:pt x="3442177" y="3992459"/>
                </a:cubicBezTo>
                <a:cubicBezTo>
                  <a:pt x="3447576" y="3993862"/>
                  <a:pt x="3463773" y="3998069"/>
                  <a:pt x="3476370" y="4001341"/>
                </a:cubicBezTo>
                <a:cubicBezTo>
                  <a:pt x="3490767" y="4005081"/>
                  <a:pt x="3497966" y="4006951"/>
                  <a:pt x="3494833" y="4004218"/>
                </a:cubicBezTo>
                <a:cubicBezTo>
                  <a:pt x="3491701" y="4001485"/>
                  <a:pt x="3490369" y="3999220"/>
                  <a:pt x="3493102" y="3996091"/>
                </a:cubicBezTo>
                <a:cubicBezTo>
                  <a:pt x="3493569" y="3994293"/>
                  <a:pt x="3490437" y="3991560"/>
                  <a:pt x="3485506" y="3988360"/>
                </a:cubicBezTo>
                <a:cubicBezTo>
                  <a:pt x="3480574" y="3985159"/>
                  <a:pt x="3476507" y="3986022"/>
                  <a:pt x="3475573" y="3989618"/>
                </a:cubicBezTo>
                <a:cubicBezTo>
                  <a:pt x="3475106" y="3991416"/>
                  <a:pt x="3472839" y="3992747"/>
                  <a:pt x="3469707" y="3990014"/>
                </a:cubicBezTo>
                <a:cubicBezTo>
                  <a:pt x="3460311" y="3981815"/>
                  <a:pt x="3468512" y="3972429"/>
                  <a:pt x="3484709" y="3976636"/>
                </a:cubicBezTo>
                <a:cubicBezTo>
                  <a:pt x="3494174" y="3977176"/>
                  <a:pt x="3505906" y="3976384"/>
                  <a:pt x="3513571" y="3976456"/>
                </a:cubicBezTo>
                <a:cubicBezTo>
                  <a:pt x="3521704" y="3974730"/>
                  <a:pt x="3525303" y="3975665"/>
                  <a:pt x="3522569" y="3978794"/>
                </a:cubicBezTo>
                <a:cubicBezTo>
                  <a:pt x="3517569" y="3983253"/>
                  <a:pt x="3524767" y="3985123"/>
                  <a:pt x="3540964" y="3989330"/>
                </a:cubicBezTo>
                <a:cubicBezTo>
                  <a:pt x="3563026" y="3993142"/>
                  <a:pt x="3563026" y="3993142"/>
                  <a:pt x="3549028" y="3995264"/>
                </a:cubicBezTo>
                <a:cubicBezTo>
                  <a:pt x="3537296" y="3996055"/>
                  <a:pt x="3540895" y="3996990"/>
                  <a:pt x="3564757" y="4001269"/>
                </a:cubicBezTo>
                <a:cubicBezTo>
                  <a:pt x="3586820" y="4005081"/>
                  <a:pt x="3590886" y="4004217"/>
                  <a:pt x="3582355" y="4000082"/>
                </a:cubicBezTo>
                <a:cubicBezTo>
                  <a:pt x="3572025" y="3995479"/>
                  <a:pt x="3576091" y="3994616"/>
                  <a:pt x="3596354" y="3997960"/>
                </a:cubicBezTo>
                <a:cubicBezTo>
                  <a:pt x="3613017" y="4000370"/>
                  <a:pt x="3617949" y="4003570"/>
                  <a:pt x="3609817" y="4005296"/>
                </a:cubicBezTo>
                <a:cubicBezTo>
                  <a:pt x="3599884" y="4006555"/>
                  <a:pt x="3599417" y="4008353"/>
                  <a:pt x="3608882" y="4008892"/>
                </a:cubicBezTo>
                <a:cubicBezTo>
                  <a:pt x="3612482" y="4009827"/>
                  <a:pt x="3615614" y="4012560"/>
                  <a:pt x="3612880" y="4015689"/>
                </a:cubicBezTo>
                <a:cubicBezTo>
                  <a:pt x="3612413" y="4017487"/>
                  <a:pt x="3618677" y="4022953"/>
                  <a:pt x="3627675" y="4025290"/>
                </a:cubicBezTo>
                <a:cubicBezTo>
                  <a:pt x="3643405" y="4031295"/>
                  <a:pt x="3644737" y="4033561"/>
                  <a:pt x="3636605" y="4035287"/>
                </a:cubicBezTo>
                <a:cubicBezTo>
                  <a:pt x="3628005" y="4038811"/>
                  <a:pt x="3629805" y="4039279"/>
                  <a:pt x="3645136" y="4039423"/>
                </a:cubicBezTo>
                <a:cubicBezTo>
                  <a:pt x="3656401" y="4040429"/>
                  <a:pt x="3669932" y="4040105"/>
                  <a:pt x="3675331" y="4041508"/>
                </a:cubicBezTo>
                <a:cubicBezTo>
                  <a:pt x="3680730" y="4042910"/>
                  <a:pt x="3683464" y="4039782"/>
                  <a:pt x="3682598" y="4035718"/>
                </a:cubicBezTo>
                <a:cubicBezTo>
                  <a:pt x="3683532" y="4032122"/>
                  <a:pt x="3680400" y="4029389"/>
                  <a:pt x="3676801" y="4028454"/>
                </a:cubicBezTo>
                <a:cubicBezTo>
                  <a:pt x="3673201" y="4027519"/>
                  <a:pt x="3669602" y="4026584"/>
                  <a:pt x="3668270" y="4024319"/>
                </a:cubicBezTo>
                <a:cubicBezTo>
                  <a:pt x="3665605" y="4019788"/>
                  <a:pt x="3680936" y="4019932"/>
                  <a:pt x="3699399" y="4022808"/>
                </a:cubicBezTo>
                <a:cubicBezTo>
                  <a:pt x="3706597" y="4024678"/>
                  <a:pt x="3708397" y="4025146"/>
                  <a:pt x="3703932" y="4020147"/>
                </a:cubicBezTo>
                <a:cubicBezTo>
                  <a:pt x="3699001" y="4016947"/>
                  <a:pt x="3697668" y="4014681"/>
                  <a:pt x="3704001" y="4012488"/>
                </a:cubicBezTo>
                <a:cubicBezTo>
                  <a:pt x="3708534" y="4009827"/>
                  <a:pt x="3712133" y="4010762"/>
                  <a:pt x="3712999" y="4014825"/>
                </a:cubicBezTo>
                <a:cubicBezTo>
                  <a:pt x="3713865" y="4018889"/>
                  <a:pt x="3718796" y="4022089"/>
                  <a:pt x="3724195" y="4023491"/>
                </a:cubicBezTo>
                <a:cubicBezTo>
                  <a:pt x="3733660" y="4024031"/>
                  <a:pt x="3734526" y="4028094"/>
                  <a:pt x="3733056" y="4041148"/>
                </a:cubicBezTo>
                <a:cubicBezTo>
                  <a:pt x="3732053" y="4052404"/>
                  <a:pt x="3729320" y="4055532"/>
                  <a:pt x="3718522" y="4052727"/>
                </a:cubicBezTo>
                <a:cubicBezTo>
                  <a:pt x="3710856" y="4052655"/>
                  <a:pt x="3691926" y="4051577"/>
                  <a:pt x="3674795" y="4050965"/>
                </a:cubicBezTo>
                <a:cubicBezTo>
                  <a:pt x="3674795" y="4050965"/>
                  <a:pt x="3674795" y="4050965"/>
                  <a:pt x="3644600" y="4048880"/>
                </a:cubicBezTo>
                <a:cubicBezTo>
                  <a:pt x="3644600" y="4048880"/>
                  <a:pt x="3644600" y="4048880"/>
                  <a:pt x="3677859" y="4061358"/>
                </a:cubicBezTo>
                <a:cubicBezTo>
                  <a:pt x="3721915" y="4076641"/>
                  <a:pt x="3743978" y="4080453"/>
                  <a:pt x="3734581" y="4072254"/>
                </a:cubicBezTo>
                <a:cubicBezTo>
                  <a:pt x="3730116" y="4067255"/>
                  <a:pt x="3730584" y="4065457"/>
                  <a:pt x="3740914" y="4070060"/>
                </a:cubicBezTo>
                <a:cubicBezTo>
                  <a:pt x="3770574" y="4081603"/>
                  <a:pt x="3854757" y="4097713"/>
                  <a:pt x="3896684" y="4099007"/>
                </a:cubicBezTo>
                <a:cubicBezTo>
                  <a:pt x="3942210" y="4101237"/>
                  <a:pt x="3971471" y="4106918"/>
                  <a:pt x="3970936" y="4116376"/>
                </a:cubicBezTo>
                <a:cubicBezTo>
                  <a:pt x="3970002" y="4119972"/>
                  <a:pt x="3876284" y="4110982"/>
                  <a:pt x="3815028" y="4102748"/>
                </a:cubicBezTo>
                <a:cubicBezTo>
                  <a:pt x="3722245" y="4090162"/>
                  <a:pt x="3706914" y="4090018"/>
                  <a:pt x="3705980" y="4093615"/>
                </a:cubicBezTo>
                <a:cubicBezTo>
                  <a:pt x="3705046" y="4097210"/>
                  <a:pt x="3709977" y="4100411"/>
                  <a:pt x="3715844" y="4100015"/>
                </a:cubicBezTo>
                <a:cubicBezTo>
                  <a:pt x="3722176" y="4097822"/>
                  <a:pt x="3723509" y="4100087"/>
                  <a:pt x="3720775" y="4103216"/>
                </a:cubicBezTo>
                <a:cubicBezTo>
                  <a:pt x="3718041" y="4106344"/>
                  <a:pt x="3703177" y="4104403"/>
                  <a:pt x="3676183" y="4097390"/>
                </a:cubicBezTo>
                <a:cubicBezTo>
                  <a:pt x="3649189" y="4090378"/>
                  <a:pt x="3634325" y="4088437"/>
                  <a:pt x="3633391" y="4092033"/>
                </a:cubicBezTo>
                <a:cubicBezTo>
                  <a:pt x="3632457" y="4095629"/>
                  <a:pt x="3642787" y="4100232"/>
                  <a:pt x="3654052" y="4101238"/>
                </a:cubicBezTo>
                <a:cubicBezTo>
                  <a:pt x="3677914" y="4105518"/>
                  <a:pt x="3695910" y="4110192"/>
                  <a:pt x="3739967" y="4125475"/>
                </a:cubicBezTo>
                <a:cubicBezTo>
                  <a:pt x="3755696" y="4131481"/>
                  <a:pt x="3779091" y="4137558"/>
                  <a:pt x="3791689" y="4140830"/>
                </a:cubicBezTo>
                <a:cubicBezTo>
                  <a:pt x="3810152" y="4143707"/>
                  <a:pt x="3810152" y="4143707"/>
                  <a:pt x="3779490" y="4143419"/>
                </a:cubicBezTo>
                <a:cubicBezTo>
                  <a:pt x="3686638" y="4138493"/>
                  <a:pt x="3665908" y="4136947"/>
                  <a:pt x="3671375" y="4130690"/>
                </a:cubicBezTo>
                <a:cubicBezTo>
                  <a:pt x="3674109" y="4127561"/>
                  <a:pt x="3670977" y="4124828"/>
                  <a:pt x="3665578" y="4123426"/>
                </a:cubicBezTo>
                <a:cubicBezTo>
                  <a:pt x="3659712" y="4123822"/>
                  <a:pt x="3653846" y="4124217"/>
                  <a:pt x="3652912" y="4127813"/>
                </a:cubicBezTo>
                <a:cubicBezTo>
                  <a:pt x="3654245" y="4130079"/>
                  <a:pt x="3655577" y="4132344"/>
                  <a:pt x="3659176" y="4133279"/>
                </a:cubicBezTo>
                <a:cubicBezTo>
                  <a:pt x="3662776" y="4134214"/>
                  <a:pt x="3662309" y="4136012"/>
                  <a:pt x="3662309" y="4136012"/>
                </a:cubicBezTo>
                <a:cubicBezTo>
                  <a:pt x="3657308" y="4140471"/>
                  <a:pt x="3618651" y="4126591"/>
                  <a:pt x="3621851" y="4121664"/>
                </a:cubicBezTo>
                <a:cubicBezTo>
                  <a:pt x="3622318" y="4119866"/>
                  <a:pt x="3629984" y="4119938"/>
                  <a:pt x="3634916" y="4123139"/>
                </a:cubicBezTo>
                <a:cubicBezTo>
                  <a:pt x="3641647" y="4126806"/>
                  <a:pt x="3643914" y="4125476"/>
                  <a:pt x="3643048" y="4121412"/>
                </a:cubicBezTo>
                <a:cubicBezTo>
                  <a:pt x="3640850" y="4115083"/>
                  <a:pt x="3626453" y="4111344"/>
                  <a:pt x="3574732" y="4095989"/>
                </a:cubicBezTo>
                <a:cubicBezTo>
                  <a:pt x="3554936" y="4090846"/>
                  <a:pt x="3547270" y="4090775"/>
                  <a:pt x="3548136" y="4094838"/>
                </a:cubicBezTo>
                <a:cubicBezTo>
                  <a:pt x="3550334" y="4101167"/>
                  <a:pt x="3524205" y="4098218"/>
                  <a:pt x="3490946" y="4085741"/>
                </a:cubicBezTo>
                <a:cubicBezTo>
                  <a:pt x="3471617" y="4078800"/>
                  <a:pt x="3471617" y="4078800"/>
                  <a:pt x="3484682" y="4080274"/>
                </a:cubicBezTo>
                <a:cubicBezTo>
                  <a:pt x="3494147" y="4080814"/>
                  <a:pt x="3502280" y="4079088"/>
                  <a:pt x="3505013" y="4075959"/>
                </a:cubicBezTo>
                <a:cubicBezTo>
                  <a:pt x="3512748" y="4068371"/>
                  <a:pt x="3506016" y="4064703"/>
                  <a:pt x="3491551" y="4068623"/>
                </a:cubicBezTo>
                <a:cubicBezTo>
                  <a:pt x="3481151" y="4071680"/>
                  <a:pt x="3473486" y="4071608"/>
                  <a:pt x="3450558" y="4063733"/>
                </a:cubicBezTo>
                <a:cubicBezTo>
                  <a:pt x="3399770" y="4044782"/>
                  <a:pt x="3396171" y="4043847"/>
                  <a:pt x="3386170" y="4052765"/>
                </a:cubicBezTo>
                <a:cubicBezTo>
                  <a:pt x="3376636" y="4059885"/>
                  <a:pt x="3376636" y="4059885"/>
                  <a:pt x="3398699" y="4063697"/>
                </a:cubicBezTo>
                <a:cubicBezTo>
                  <a:pt x="3413563" y="4065639"/>
                  <a:pt x="3424360" y="4068444"/>
                  <a:pt x="3425226" y="4072507"/>
                </a:cubicBezTo>
                <a:cubicBezTo>
                  <a:pt x="3425157" y="4080167"/>
                  <a:pt x="3360302" y="4070997"/>
                  <a:pt x="3345507" y="4061396"/>
                </a:cubicBezTo>
                <a:cubicBezTo>
                  <a:pt x="3336976" y="4057261"/>
                  <a:pt x="3335643" y="4054995"/>
                  <a:pt x="3341042" y="4056398"/>
                </a:cubicBezTo>
                <a:cubicBezTo>
                  <a:pt x="3346908" y="4056002"/>
                  <a:pt x="3352774" y="4055606"/>
                  <a:pt x="3353241" y="4053808"/>
                </a:cubicBezTo>
                <a:cubicBezTo>
                  <a:pt x="3355975" y="4050680"/>
                  <a:pt x="3352843" y="4047947"/>
                  <a:pt x="3346977" y="4048342"/>
                </a:cubicBezTo>
                <a:cubicBezTo>
                  <a:pt x="3339778" y="4046473"/>
                  <a:pt x="3327181" y="4043200"/>
                  <a:pt x="3318650" y="4039065"/>
                </a:cubicBezTo>
                <a:cubicBezTo>
                  <a:pt x="3309652" y="4036727"/>
                  <a:pt x="3302453" y="4034857"/>
                  <a:pt x="3303786" y="4037123"/>
                </a:cubicBezTo>
                <a:cubicBezTo>
                  <a:pt x="3302852" y="4040719"/>
                  <a:pt x="3260527" y="4033563"/>
                  <a:pt x="3210535" y="4026335"/>
                </a:cubicBezTo>
                <a:cubicBezTo>
                  <a:pt x="3161012" y="4017310"/>
                  <a:pt x="3122286" y="4011089"/>
                  <a:pt x="3123618" y="4013354"/>
                </a:cubicBezTo>
                <a:cubicBezTo>
                  <a:pt x="3130350" y="4017022"/>
                  <a:pt x="3211799" y="4036260"/>
                  <a:pt x="3255924" y="4043884"/>
                </a:cubicBezTo>
                <a:cubicBezTo>
                  <a:pt x="3277987" y="4047696"/>
                  <a:pt x="3294183" y="4051903"/>
                  <a:pt x="3291917" y="4053233"/>
                </a:cubicBezTo>
                <a:cubicBezTo>
                  <a:pt x="3291450" y="4055031"/>
                  <a:pt x="3296382" y="4058232"/>
                  <a:pt x="3303113" y="4061900"/>
                </a:cubicBezTo>
                <a:cubicBezTo>
                  <a:pt x="3321109" y="4066574"/>
                  <a:pt x="3324777" y="4059850"/>
                  <a:pt x="3309047" y="4053845"/>
                </a:cubicBezTo>
                <a:cubicBezTo>
                  <a:pt x="3301849" y="4051975"/>
                  <a:pt x="3304116" y="4050644"/>
                  <a:pt x="3315380" y="4051651"/>
                </a:cubicBezTo>
                <a:cubicBezTo>
                  <a:pt x="3328445" y="4053125"/>
                  <a:pt x="3331577" y="4055858"/>
                  <a:pt x="3328376" y="4060785"/>
                </a:cubicBezTo>
                <a:cubicBezTo>
                  <a:pt x="3324708" y="4067509"/>
                  <a:pt x="3327841" y="4070242"/>
                  <a:pt x="3352170" y="4072724"/>
                </a:cubicBezTo>
                <a:cubicBezTo>
                  <a:pt x="3368833" y="4075133"/>
                  <a:pt x="3379164" y="4079736"/>
                  <a:pt x="3380030" y="4083799"/>
                </a:cubicBezTo>
                <a:cubicBezTo>
                  <a:pt x="3380895" y="4087863"/>
                  <a:pt x="3388959" y="4093796"/>
                  <a:pt x="3397957" y="4096134"/>
                </a:cubicBezTo>
                <a:cubicBezTo>
                  <a:pt x="3409222" y="4097140"/>
                  <a:pt x="3411022" y="4097608"/>
                  <a:pt x="3408356" y="4093077"/>
                </a:cubicBezTo>
                <a:cubicBezTo>
                  <a:pt x="3403425" y="4089876"/>
                  <a:pt x="3403892" y="4088078"/>
                  <a:pt x="3412024" y="4086352"/>
                </a:cubicBezTo>
                <a:cubicBezTo>
                  <a:pt x="3425556" y="4086029"/>
                  <a:pt x="3453883" y="4095306"/>
                  <a:pt x="3452481" y="4100700"/>
                </a:cubicBezTo>
                <a:cubicBezTo>
                  <a:pt x="3451547" y="4104296"/>
                  <a:pt x="3449747" y="4103829"/>
                  <a:pt x="3446616" y="4101096"/>
                </a:cubicBezTo>
                <a:cubicBezTo>
                  <a:pt x="3444816" y="4100628"/>
                  <a:pt x="3442549" y="4101959"/>
                  <a:pt x="3443415" y="4106022"/>
                </a:cubicBezTo>
                <a:cubicBezTo>
                  <a:pt x="3446080" y="4110553"/>
                  <a:pt x="3448745" y="4115084"/>
                  <a:pt x="3454144" y="4116487"/>
                </a:cubicBezTo>
                <a:cubicBezTo>
                  <a:pt x="3457743" y="4117422"/>
                  <a:pt x="3459543" y="4117889"/>
                  <a:pt x="3457276" y="4119220"/>
                </a:cubicBezTo>
                <a:cubicBezTo>
                  <a:pt x="3454542" y="4122348"/>
                  <a:pt x="3399152" y="4113718"/>
                  <a:pt x="3372158" y="4106706"/>
                </a:cubicBezTo>
                <a:cubicBezTo>
                  <a:pt x="3365427" y="4103038"/>
                  <a:pt x="3357294" y="4104764"/>
                  <a:pt x="3355027" y="4106095"/>
                </a:cubicBezTo>
                <a:cubicBezTo>
                  <a:pt x="3354560" y="4107893"/>
                  <a:pt x="3357693" y="4110626"/>
                  <a:pt x="3363091" y="4112028"/>
                </a:cubicBezTo>
                <a:cubicBezTo>
                  <a:pt x="3370290" y="4113898"/>
                  <a:pt x="3373422" y="4116631"/>
                  <a:pt x="3371087" y="4125621"/>
                </a:cubicBezTo>
                <a:cubicBezTo>
                  <a:pt x="3371018" y="4133281"/>
                  <a:pt x="3370551" y="4135079"/>
                  <a:pt x="3374219" y="4128354"/>
                </a:cubicBezTo>
                <a:cubicBezTo>
                  <a:pt x="3376087" y="4121162"/>
                  <a:pt x="3379686" y="4122097"/>
                  <a:pt x="3390017" y="4126700"/>
                </a:cubicBezTo>
                <a:cubicBezTo>
                  <a:pt x="3404812" y="4136301"/>
                  <a:pt x="3410678" y="4135906"/>
                  <a:pt x="3401282" y="4127707"/>
                </a:cubicBezTo>
                <a:cubicBezTo>
                  <a:pt x="3395018" y="4122241"/>
                  <a:pt x="3395018" y="4122241"/>
                  <a:pt x="3404016" y="4124578"/>
                </a:cubicBezTo>
                <a:cubicBezTo>
                  <a:pt x="3408082" y="4123715"/>
                  <a:pt x="3412546" y="4128714"/>
                  <a:pt x="3413412" y="4132777"/>
                </a:cubicBezTo>
                <a:cubicBezTo>
                  <a:pt x="3415610" y="4139106"/>
                  <a:pt x="3416943" y="4141372"/>
                  <a:pt x="3420143" y="4136445"/>
                </a:cubicBezTo>
                <a:cubicBezTo>
                  <a:pt x="3422877" y="4133317"/>
                  <a:pt x="3435942" y="4134791"/>
                  <a:pt x="3473267" y="4146406"/>
                </a:cubicBezTo>
                <a:cubicBezTo>
                  <a:pt x="3500261" y="4153418"/>
                  <a:pt x="3530854" y="4161365"/>
                  <a:pt x="3541652" y="4164170"/>
                </a:cubicBezTo>
                <a:cubicBezTo>
                  <a:pt x="3576779" y="4169456"/>
                  <a:pt x="3687627" y="4179057"/>
                  <a:pt x="3693493" y="4178661"/>
                </a:cubicBezTo>
                <a:cubicBezTo>
                  <a:pt x="3695760" y="4177331"/>
                  <a:pt x="3701159" y="4178733"/>
                  <a:pt x="3703824" y="4183264"/>
                </a:cubicBezTo>
                <a:cubicBezTo>
                  <a:pt x="3706956" y="4185997"/>
                  <a:pt x="3729884" y="4193872"/>
                  <a:pt x="3755545" y="4198619"/>
                </a:cubicBezTo>
                <a:cubicBezTo>
                  <a:pt x="3781207" y="4203365"/>
                  <a:pt x="3809534" y="4212643"/>
                  <a:pt x="3819865" y="4217246"/>
                </a:cubicBezTo>
                <a:cubicBezTo>
                  <a:pt x="3828396" y="4221381"/>
                  <a:pt x="3842326" y="4226919"/>
                  <a:pt x="3849991" y="4226991"/>
                </a:cubicBezTo>
                <a:cubicBezTo>
                  <a:pt x="3857189" y="4228861"/>
                  <a:pt x="3862122" y="4232061"/>
                  <a:pt x="3859855" y="4233392"/>
                </a:cubicBezTo>
                <a:cubicBezTo>
                  <a:pt x="3858921" y="4236988"/>
                  <a:pt x="3861586" y="4241519"/>
                  <a:pt x="3866985" y="4242921"/>
                </a:cubicBezTo>
                <a:cubicBezTo>
                  <a:pt x="3874183" y="4244791"/>
                  <a:pt x="3882714" y="4248927"/>
                  <a:pt x="3888113" y="4250329"/>
                </a:cubicBezTo>
                <a:cubicBezTo>
                  <a:pt x="3894844" y="4253997"/>
                  <a:pt x="3890778" y="4254860"/>
                  <a:pt x="3881780" y="4252523"/>
                </a:cubicBezTo>
                <a:cubicBezTo>
                  <a:pt x="3870515" y="4251516"/>
                  <a:pt x="3866449" y="4252379"/>
                  <a:pt x="3867315" y="4256443"/>
                </a:cubicBezTo>
                <a:cubicBezTo>
                  <a:pt x="3869980" y="4260974"/>
                  <a:pt x="3865913" y="4261837"/>
                  <a:pt x="3855583" y="4257234"/>
                </a:cubicBezTo>
                <a:cubicBezTo>
                  <a:pt x="3848384" y="4255364"/>
                  <a:pt x="3829055" y="4248424"/>
                  <a:pt x="3813326" y="4242418"/>
                </a:cubicBezTo>
                <a:cubicBezTo>
                  <a:pt x="3797597" y="4236413"/>
                  <a:pt x="3778268" y="4229473"/>
                  <a:pt x="3771069" y="4227603"/>
                </a:cubicBezTo>
                <a:cubicBezTo>
                  <a:pt x="3762538" y="4223468"/>
                  <a:pt x="3756672" y="4223863"/>
                  <a:pt x="3753471" y="4228790"/>
                </a:cubicBezTo>
                <a:cubicBezTo>
                  <a:pt x="3752070" y="4234184"/>
                  <a:pt x="3762401" y="4238787"/>
                  <a:pt x="3806924" y="4252272"/>
                </a:cubicBezTo>
                <a:cubicBezTo>
                  <a:pt x="3848315" y="4263023"/>
                  <a:pt x="3860446" y="4268094"/>
                  <a:pt x="3852313" y="4269820"/>
                </a:cubicBezTo>
                <a:cubicBezTo>
                  <a:pt x="3845980" y="4272014"/>
                  <a:pt x="3832916" y="4270539"/>
                  <a:pt x="3822585" y="4265936"/>
                </a:cubicBezTo>
                <a:cubicBezTo>
                  <a:pt x="3812254" y="4261334"/>
                  <a:pt x="3786593" y="4256587"/>
                  <a:pt x="3764530" y="4252775"/>
                </a:cubicBezTo>
                <a:cubicBezTo>
                  <a:pt x="3742001" y="4250762"/>
                  <a:pt x="3729403" y="4247489"/>
                  <a:pt x="3737536" y="4245763"/>
                </a:cubicBezTo>
                <a:cubicBezTo>
                  <a:pt x="3737536" y="4245763"/>
                  <a:pt x="3737536" y="4245763"/>
                  <a:pt x="3751068" y="4245439"/>
                </a:cubicBezTo>
                <a:cubicBezTo>
                  <a:pt x="3751068" y="4245439"/>
                  <a:pt x="3751068" y="4245439"/>
                  <a:pt x="3738937" y="4240369"/>
                </a:cubicBezTo>
                <a:cubicBezTo>
                  <a:pt x="3721875" y="4232098"/>
                  <a:pt x="3714676" y="4230228"/>
                  <a:pt x="3713275" y="4235622"/>
                </a:cubicBezTo>
                <a:cubicBezTo>
                  <a:pt x="3713605" y="4249144"/>
                  <a:pt x="3709072" y="4251805"/>
                  <a:pt x="3695142" y="4246267"/>
                </a:cubicBezTo>
                <a:cubicBezTo>
                  <a:pt x="3683012" y="4241197"/>
                  <a:pt x="3680745" y="4242527"/>
                  <a:pt x="3681143" y="4248389"/>
                </a:cubicBezTo>
                <a:cubicBezTo>
                  <a:pt x="3682009" y="4252452"/>
                  <a:pt x="3691873" y="4258853"/>
                  <a:pt x="3702670" y="4261658"/>
                </a:cubicBezTo>
                <a:cubicBezTo>
                  <a:pt x="3720199" y="4268131"/>
                  <a:pt x="3720199" y="4268131"/>
                  <a:pt x="3694071" y="4265182"/>
                </a:cubicBezTo>
                <a:cubicBezTo>
                  <a:pt x="3677407" y="4262773"/>
                  <a:pt x="3667942" y="4262233"/>
                  <a:pt x="3668807" y="4266297"/>
                </a:cubicBezTo>
                <a:cubicBezTo>
                  <a:pt x="3671473" y="4270828"/>
                  <a:pt x="3666074" y="4269425"/>
                  <a:pt x="3655276" y="4266621"/>
                </a:cubicBezTo>
                <a:cubicBezTo>
                  <a:pt x="3630548" y="4258278"/>
                  <a:pt x="3627416" y="4255545"/>
                  <a:pt x="3631084" y="4248820"/>
                </a:cubicBezTo>
                <a:cubicBezTo>
                  <a:pt x="3633351" y="4247490"/>
                  <a:pt x="3628419" y="4244289"/>
                  <a:pt x="3620753" y="4244218"/>
                </a:cubicBezTo>
                <a:cubicBezTo>
                  <a:pt x="3605889" y="4242276"/>
                  <a:pt x="3576560" y="4244254"/>
                  <a:pt x="3587358" y="4247059"/>
                </a:cubicBezTo>
                <a:cubicBezTo>
                  <a:pt x="3589157" y="4247526"/>
                  <a:pt x="3592289" y="4250259"/>
                  <a:pt x="3591355" y="4253855"/>
                </a:cubicBezTo>
                <a:cubicBezTo>
                  <a:pt x="3591286" y="4261515"/>
                  <a:pt x="3558028" y="4249036"/>
                  <a:pt x="3548631" y="4240838"/>
                </a:cubicBezTo>
                <a:cubicBezTo>
                  <a:pt x="3544167" y="4235839"/>
                  <a:pt x="3545101" y="4232243"/>
                  <a:pt x="3550101" y="4227784"/>
                </a:cubicBezTo>
                <a:cubicBezTo>
                  <a:pt x="3555102" y="4223325"/>
                  <a:pt x="3555569" y="4221527"/>
                  <a:pt x="3548370" y="4219657"/>
                </a:cubicBezTo>
                <a:cubicBezTo>
                  <a:pt x="3542504" y="4220053"/>
                  <a:pt x="3529907" y="4216780"/>
                  <a:pt x="3520909" y="4214443"/>
                </a:cubicBezTo>
                <a:cubicBezTo>
                  <a:pt x="3512378" y="4210307"/>
                  <a:pt x="3490782" y="4204698"/>
                  <a:pt x="3476385" y="4200958"/>
                </a:cubicBezTo>
                <a:cubicBezTo>
                  <a:pt x="3431395" y="4189271"/>
                  <a:pt x="3437329" y="4181216"/>
                  <a:pt x="3484587" y="4191572"/>
                </a:cubicBezTo>
                <a:cubicBezTo>
                  <a:pt x="3484587" y="4191572"/>
                  <a:pt x="3484587" y="4191572"/>
                  <a:pt x="3524645" y="4200059"/>
                </a:cubicBezTo>
                <a:cubicBezTo>
                  <a:pt x="3524645" y="4200059"/>
                  <a:pt x="3524645" y="4200059"/>
                  <a:pt x="3507185" y="4185926"/>
                </a:cubicBezTo>
                <a:cubicBezTo>
                  <a:pt x="3486125" y="4170859"/>
                  <a:pt x="3443868" y="4156043"/>
                  <a:pt x="3433002" y="4160898"/>
                </a:cubicBezTo>
                <a:cubicBezTo>
                  <a:pt x="3430268" y="4164027"/>
                  <a:pt x="3413605" y="4161618"/>
                  <a:pt x="3390677" y="4153742"/>
                </a:cubicBezTo>
                <a:cubicBezTo>
                  <a:pt x="3361883" y="4146263"/>
                  <a:pt x="3358751" y="4143530"/>
                  <a:pt x="3377214" y="4146406"/>
                </a:cubicBezTo>
                <a:cubicBezTo>
                  <a:pt x="3412341" y="4151693"/>
                  <a:pt x="3398878" y="4144357"/>
                  <a:pt x="3348021" y="4133065"/>
                </a:cubicBezTo>
                <a:cubicBezTo>
                  <a:pt x="3322827" y="4126521"/>
                  <a:pt x="3286367" y="4118969"/>
                  <a:pt x="3268371" y="4114294"/>
                </a:cubicBezTo>
                <a:cubicBezTo>
                  <a:pt x="3244976" y="4108217"/>
                  <a:pt x="3233711" y="4107210"/>
                  <a:pt x="3234577" y="4111274"/>
                </a:cubicBezTo>
                <a:cubicBezTo>
                  <a:pt x="3233643" y="4114870"/>
                  <a:pt x="3225510" y="4116596"/>
                  <a:pt x="3214712" y="4113791"/>
                </a:cubicBezTo>
                <a:cubicBezTo>
                  <a:pt x="3205247" y="4113252"/>
                  <a:pt x="3198516" y="4109584"/>
                  <a:pt x="3199450" y="4105988"/>
                </a:cubicBezTo>
                <a:cubicBezTo>
                  <a:pt x="3200384" y="4102392"/>
                  <a:pt x="3202184" y="4102859"/>
                  <a:pt x="3203516" y="4105125"/>
                </a:cubicBezTo>
                <a:cubicBezTo>
                  <a:pt x="3207116" y="4106060"/>
                  <a:pt x="3208915" y="4106527"/>
                  <a:pt x="3209849" y="4102931"/>
                </a:cubicBezTo>
                <a:cubicBezTo>
                  <a:pt x="3210316" y="4101133"/>
                  <a:pt x="3205852" y="4096135"/>
                  <a:pt x="3199986" y="4096530"/>
                </a:cubicBezTo>
                <a:cubicBezTo>
                  <a:pt x="3194587" y="4095128"/>
                  <a:pt x="3190521" y="4095991"/>
                  <a:pt x="3191386" y="4100054"/>
                </a:cubicBezTo>
                <a:cubicBezTo>
                  <a:pt x="3194051" y="4104586"/>
                  <a:pt x="3180987" y="4103111"/>
                  <a:pt x="3160724" y="4099767"/>
                </a:cubicBezTo>
                <a:cubicBezTo>
                  <a:pt x="3127864" y="4093150"/>
                  <a:pt x="3127864" y="4093150"/>
                  <a:pt x="3149061" y="4092899"/>
                </a:cubicBezTo>
                <a:cubicBezTo>
                  <a:pt x="3162592" y="4092575"/>
                  <a:pt x="3145928" y="4090166"/>
                  <a:pt x="3114401" y="4085815"/>
                </a:cubicBezTo>
                <a:cubicBezTo>
                  <a:pt x="3073408" y="4080924"/>
                  <a:pt x="3053145" y="4077580"/>
                  <a:pt x="3045081" y="4071647"/>
                </a:cubicBezTo>
                <a:cubicBezTo>
                  <a:pt x="3038817" y="4066181"/>
                  <a:pt x="3017688" y="4058773"/>
                  <a:pt x="2997426" y="4055429"/>
                </a:cubicBezTo>
                <a:cubicBezTo>
                  <a:pt x="2975363" y="4051617"/>
                  <a:pt x="2964565" y="4048812"/>
                  <a:pt x="2973563" y="4051149"/>
                </a:cubicBezTo>
                <a:cubicBezTo>
                  <a:pt x="2980295" y="4054817"/>
                  <a:pt x="3003223" y="4062693"/>
                  <a:pt x="3022552" y="4069633"/>
                </a:cubicBezTo>
                <a:cubicBezTo>
                  <a:pt x="3092201" y="4097322"/>
                  <a:pt x="3140324" y="4111742"/>
                  <a:pt x="3175451" y="4117028"/>
                </a:cubicBezTo>
                <a:cubicBezTo>
                  <a:pt x="3195713" y="4120372"/>
                  <a:pt x="3213710" y="4125047"/>
                  <a:pt x="3214575" y="4129111"/>
                </a:cubicBezTo>
                <a:cubicBezTo>
                  <a:pt x="3215908" y="4131376"/>
                  <a:pt x="3229371" y="4138712"/>
                  <a:pt x="3243300" y="4144250"/>
                </a:cubicBezTo>
                <a:cubicBezTo>
                  <a:pt x="3243300" y="4144250"/>
                  <a:pt x="3243300" y="4144250"/>
                  <a:pt x="3271627" y="4153527"/>
                </a:cubicBezTo>
                <a:cubicBezTo>
                  <a:pt x="3271627" y="4153527"/>
                  <a:pt x="3271627" y="4153527"/>
                  <a:pt x="3235168" y="4145976"/>
                </a:cubicBezTo>
                <a:cubicBezTo>
                  <a:pt x="3216705" y="4143099"/>
                  <a:pt x="3188378" y="4133821"/>
                  <a:pt x="3172181" y="4129614"/>
                </a:cubicBezTo>
                <a:cubicBezTo>
                  <a:pt x="3143854" y="4120337"/>
                  <a:pt x="3113728" y="4110591"/>
                  <a:pt x="2978825" y="4067871"/>
                </a:cubicBezTo>
                <a:cubicBezTo>
                  <a:pt x="2950498" y="4058594"/>
                  <a:pt x="2905508" y="4046907"/>
                  <a:pt x="2879846" y="4042160"/>
                </a:cubicBezTo>
                <a:cubicBezTo>
                  <a:pt x="2852852" y="4035148"/>
                  <a:pt x="2814593" y="4027129"/>
                  <a:pt x="2792997" y="4021519"/>
                </a:cubicBezTo>
                <a:cubicBezTo>
                  <a:pt x="2769135" y="4017240"/>
                  <a:pt x="2756071" y="4015766"/>
                  <a:pt x="2756936" y="4019829"/>
                </a:cubicBezTo>
                <a:cubicBezTo>
                  <a:pt x="2758269" y="4022095"/>
                  <a:pt x="2759601" y="4024360"/>
                  <a:pt x="2757802" y="4023893"/>
                </a:cubicBezTo>
                <a:cubicBezTo>
                  <a:pt x="2757802" y="4023893"/>
                  <a:pt x="2729475" y="4014615"/>
                  <a:pt x="2697549" y="4004403"/>
                </a:cubicBezTo>
                <a:cubicBezTo>
                  <a:pt x="2640895" y="3985847"/>
                  <a:pt x="2549980" y="3966070"/>
                  <a:pt x="2582772" y="3980346"/>
                </a:cubicBezTo>
                <a:cubicBezTo>
                  <a:pt x="2582772" y="3980346"/>
                  <a:pt x="2582772" y="3980346"/>
                  <a:pt x="2598501" y="3986351"/>
                </a:cubicBezTo>
                <a:cubicBezTo>
                  <a:pt x="2598501" y="3986351"/>
                  <a:pt x="2598501" y="3986351"/>
                  <a:pt x="2579571" y="3985272"/>
                </a:cubicBezTo>
                <a:cubicBezTo>
                  <a:pt x="2579571" y="3985272"/>
                  <a:pt x="2579571" y="3985272"/>
                  <a:pt x="2562907" y="3982863"/>
                </a:cubicBezTo>
                <a:cubicBezTo>
                  <a:pt x="2562907" y="3982863"/>
                  <a:pt x="2562907" y="3982863"/>
                  <a:pt x="2576370" y="3990199"/>
                </a:cubicBezTo>
                <a:cubicBezTo>
                  <a:pt x="2584901" y="3994334"/>
                  <a:pt x="2592566" y="3994406"/>
                  <a:pt x="2597100" y="3991745"/>
                </a:cubicBezTo>
                <a:cubicBezTo>
                  <a:pt x="2603433" y="3989551"/>
                  <a:pt x="2607499" y="3988688"/>
                  <a:pt x="2608365" y="3992752"/>
                </a:cubicBezTo>
                <a:cubicBezTo>
                  <a:pt x="2612761" y="4005410"/>
                  <a:pt x="2642420" y="4016953"/>
                  <a:pt x="2680679" y="4024972"/>
                </a:cubicBezTo>
                <a:cubicBezTo>
                  <a:pt x="2721205" y="4031660"/>
                  <a:pt x="2736000" y="4041262"/>
                  <a:pt x="2736330" y="4054783"/>
                </a:cubicBezTo>
                <a:cubicBezTo>
                  <a:pt x="2736729" y="4060645"/>
                  <a:pt x="2729063" y="4060573"/>
                  <a:pt x="2696203" y="4053956"/>
                </a:cubicBezTo>
                <a:cubicBezTo>
                  <a:pt x="2672341" y="4049677"/>
                  <a:pt x="2640415" y="4039464"/>
                  <a:pt x="2622886" y="4032992"/>
                </a:cubicBezTo>
                <a:cubicBezTo>
                  <a:pt x="2607623" y="4025188"/>
                  <a:pt x="2589627" y="4020513"/>
                  <a:pt x="2587360" y="4021844"/>
                </a:cubicBezTo>
                <a:cubicBezTo>
                  <a:pt x="2583294" y="4022707"/>
                  <a:pt x="2567098" y="4018500"/>
                  <a:pt x="2551368" y="4012495"/>
                </a:cubicBezTo>
                <a:cubicBezTo>
                  <a:pt x="2536971" y="4008755"/>
                  <a:pt x="2514909" y="4004943"/>
                  <a:pt x="2505444" y="4004404"/>
                </a:cubicBezTo>
                <a:cubicBezTo>
                  <a:pt x="2493712" y="4005195"/>
                  <a:pt x="2488312" y="4003792"/>
                  <a:pt x="2485648" y="3999261"/>
                </a:cubicBezTo>
                <a:cubicBezTo>
                  <a:pt x="2482584" y="3988869"/>
                  <a:pt x="2373741" y="3956757"/>
                  <a:pt x="2346678" y="3957404"/>
                </a:cubicBezTo>
                <a:cubicBezTo>
                  <a:pt x="2323215" y="3958987"/>
                  <a:pt x="2256629" y="3941690"/>
                  <a:pt x="2244100" y="3930758"/>
                </a:cubicBezTo>
                <a:cubicBezTo>
                  <a:pt x="2211844" y="3907024"/>
                  <a:pt x="2092932" y="3891490"/>
                  <a:pt x="2071131" y="3908859"/>
                </a:cubicBezTo>
                <a:cubicBezTo>
                  <a:pt x="2066130" y="3913318"/>
                  <a:pt x="2059330" y="3917310"/>
                  <a:pt x="2057531" y="3916842"/>
                </a:cubicBezTo>
                <a:cubicBezTo>
                  <a:pt x="2056198" y="3914577"/>
                  <a:pt x="2042667" y="3914901"/>
                  <a:pt x="2029603" y="3913426"/>
                </a:cubicBezTo>
                <a:cubicBezTo>
                  <a:pt x="2014271" y="3913283"/>
                  <a:pt x="2001207" y="3911808"/>
                  <a:pt x="1996742" y="3906810"/>
                </a:cubicBezTo>
                <a:cubicBezTo>
                  <a:pt x="1993610" y="3904077"/>
                  <a:pt x="1983280" y="3899474"/>
                  <a:pt x="1970682" y="3896202"/>
                </a:cubicBezTo>
                <a:cubicBezTo>
                  <a:pt x="1959884" y="3893397"/>
                  <a:pt x="1949087" y="3890592"/>
                  <a:pt x="1948221" y="3886529"/>
                </a:cubicBezTo>
                <a:cubicBezTo>
                  <a:pt x="1946888" y="3884263"/>
                  <a:pt x="1937890" y="3881926"/>
                  <a:pt x="1928892" y="3879588"/>
                </a:cubicBezTo>
                <a:cubicBezTo>
                  <a:pt x="1910429" y="3876712"/>
                  <a:pt x="1906431" y="3869915"/>
                  <a:pt x="1922696" y="3866463"/>
                </a:cubicBezTo>
                <a:cubicBezTo>
                  <a:pt x="1935363" y="3862076"/>
                  <a:pt x="1996618" y="3870310"/>
                  <a:pt x="1995217" y="3875704"/>
                </a:cubicBezTo>
                <a:cubicBezTo>
                  <a:pt x="1994750" y="3877502"/>
                  <a:pt x="2002814" y="3883435"/>
                  <a:pt x="2015411" y="3886708"/>
                </a:cubicBezTo>
                <a:cubicBezTo>
                  <a:pt x="2031141" y="3892713"/>
                  <a:pt x="2059069" y="3896129"/>
                  <a:pt x="2129859" y="3897244"/>
                </a:cubicBezTo>
                <a:cubicBezTo>
                  <a:pt x="2181251" y="3899077"/>
                  <a:pt x="2223645" y="3898574"/>
                  <a:pt x="2222312" y="3896308"/>
                </a:cubicBezTo>
                <a:cubicBezTo>
                  <a:pt x="2223713" y="3890914"/>
                  <a:pt x="2136796" y="3877933"/>
                  <a:pt x="2128196" y="3881457"/>
                </a:cubicBezTo>
                <a:cubicBezTo>
                  <a:pt x="2125462" y="3884586"/>
                  <a:pt x="2102933" y="3882572"/>
                  <a:pt x="2080403" y="3880558"/>
                </a:cubicBezTo>
                <a:cubicBezTo>
                  <a:pt x="2057874" y="3878544"/>
                  <a:pt x="2029478" y="3876927"/>
                  <a:pt x="2018213" y="3875920"/>
                </a:cubicBezTo>
                <a:cubicBezTo>
                  <a:pt x="2004682" y="3876243"/>
                  <a:pt x="1999283" y="3874841"/>
                  <a:pt x="2003817" y="3872180"/>
                </a:cubicBezTo>
                <a:cubicBezTo>
                  <a:pt x="2006550" y="3869051"/>
                  <a:pt x="2016483" y="3867793"/>
                  <a:pt x="2025948" y="3868332"/>
                </a:cubicBezTo>
                <a:cubicBezTo>
                  <a:pt x="2043546" y="3867145"/>
                  <a:pt x="1965159" y="3858299"/>
                  <a:pt x="1899837" y="3850928"/>
                </a:cubicBezTo>
                <a:cubicBezTo>
                  <a:pt x="1860644" y="3846505"/>
                  <a:pt x="1824116" y="3846613"/>
                  <a:pt x="1803784" y="3850928"/>
                </a:cubicBezTo>
                <a:cubicBezTo>
                  <a:pt x="1791586" y="3853518"/>
                  <a:pt x="1786187" y="3852115"/>
                  <a:pt x="1781722" y="3847117"/>
                </a:cubicBezTo>
                <a:cubicBezTo>
                  <a:pt x="1775925" y="3839853"/>
                  <a:pt x="1749329" y="3838702"/>
                  <a:pt x="1695203" y="3839997"/>
                </a:cubicBezTo>
                <a:cubicBezTo>
                  <a:pt x="1683471" y="3840788"/>
                  <a:pt x="1676273" y="3838918"/>
                  <a:pt x="1677207" y="3835322"/>
                </a:cubicBezTo>
                <a:cubicBezTo>
                  <a:pt x="1677275" y="3827663"/>
                  <a:pt x="1696673" y="3826943"/>
                  <a:pt x="1728201" y="3831294"/>
                </a:cubicBezTo>
                <a:cubicBezTo>
                  <a:pt x="1753862" y="3836041"/>
                  <a:pt x="1756129" y="3834711"/>
                  <a:pt x="1746732" y="3826512"/>
                </a:cubicBezTo>
                <a:cubicBezTo>
                  <a:pt x="1742267" y="3821513"/>
                  <a:pt x="1730138" y="3816443"/>
                  <a:pt x="1718873" y="3815436"/>
                </a:cubicBezTo>
                <a:cubicBezTo>
                  <a:pt x="1696810" y="3811624"/>
                  <a:pt x="1670283" y="3802814"/>
                  <a:pt x="1602433" y="3775592"/>
                </a:cubicBezTo>
                <a:cubicBezTo>
                  <a:pt x="1570507" y="3765380"/>
                  <a:pt x="1563308" y="3763510"/>
                  <a:pt x="1558308" y="3767969"/>
                </a:cubicBezTo>
                <a:cubicBezTo>
                  <a:pt x="1555107" y="3772896"/>
                  <a:pt x="1547909" y="3771026"/>
                  <a:pt x="1517783" y="3761281"/>
                </a:cubicBezTo>
                <a:cubicBezTo>
                  <a:pt x="1473726" y="3745998"/>
                  <a:pt x="1411605" y="3733700"/>
                  <a:pt x="1393540" y="3736684"/>
                </a:cubicBezTo>
                <a:cubicBezTo>
                  <a:pt x="1383608" y="3737943"/>
                  <a:pt x="1380008" y="3737008"/>
                  <a:pt x="1376011" y="3730212"/>
                </a:cubicBezTo>
                <a:cubicBezTo>
                  <a:pt x="1372013" y="3723415"/>
                  <a:pt x="1367082" y="3720215"/>
                  <a:pt x="1340486" y="3719064"/>
                </a:cubicBezTo>
                <a:cubicBezTo>
                  <a:pt x="1321555" y="3717985"/>
                  <a:pt x="1297226" y="3715504"/>
                  <a:pt x="1285961" y="3714498"/>
                </a:cubicBezTo>
                <a:cubicBezTo>
                  <a:pt x="1274696" y="3713491"/>
                  <a:pt x="1263432" y="3712484"/>
                  <a:pt x="1264764" y="3714749"/>
                </a:cubicBezTo>
                <a:cubicBezTo>
                  <a:pt x="1263830" y="3718345"/>
                  <a:pt x="1286291" y="3728019"/>
                  <a:pt x="1307420" y="3735426"/>
                </a:cubicBezTo>
                <a:cubicBezTo>
                  <a:pt x="1311019" y="3736361"/>
                  <a:pt x="1323616" y="3739634"/>
                  <a:pt x="1332147" y="3743769"/>
                </a:cubicBezTo>
                <a:cubicBezTo>
                  <a:pt x="1349676" y="3750242"/>
                  <a:pt x="1351943" y="3748911"/>
                  <a:pt x="1349745" y="3742582"/>
                </a:cubicBezTo>
                <a:cubicBezTo>
                  <a:pt x="1348481" y="3732657"/>
                  <a:pt x="1362012" y="3732333"/>
                  <a:pt x="1365543" y="3740928"/>
                </a:cubicBezTo>
                <a:cubicBezTo>
                  <a:pt x="1366408" y="3744992"/>
                  <a:pt x="1371340" y="3748192"/>
                  <a:pt x="1379006" y="3748264"/>
                </a:cubicBezTo>
                <a:cubicBezTo>
                  <a:pt x="1384405" y="3749666"/>
                  <a:pt x="1394736" y="3754269"/>
                  <a:pt x="1398733" y="3761066"/>
                </a:cubicBezTo>
                <a:cubicBezTo>
                  <a:pt x="1404998" y="3766531"/>
                  <a:pt x="1411729" y="3770199"/>
                  <a:pt x="1413995" y="3768869"/>
                </a:cubicBezTo>
                <a:cubicBezTo>
                  <a:pt x="1416262" y="3767538"/>
                  <a:pt x="1417595" y="3769804"/>
                  <a:pt x="1416660" y="3773400"/>
                </a:cubicBezTo>
                <a:cubicBezTo>
                  <a:pt x="1417059" y="3779261"/>
                  <a:pt x="1411193" y="3779657"/>
                  <a:pt x="1398129" y="3778183"/>
                </a:cubicBezTo>
                <a:cubicBezTo>
                  <a:pt x="1379665" y="3775306"/>
                  <a:pt x="1380998" y="3777572"/>
                  <a:pt x="1406124" y="3791776"/>
                </a:cubicBezTo>
                <a:cubicBezTo>
                  <a:pt x="1421386" y="3799579"/>
                  <a:pt x="1433915" y="3810511"/>
                  <a:pt x="1432981" y="3814107"/>
                </a:cubicBezTo>
                <a:cubicBezTo>
                  <a:pt x="1430646" y="3823097"/>
                  <a:pt x="1418048" y="3819825"/>
                  <a:pt x="1416784" y="3809900"/>
                </a:cubicBezTo>
                <a:cubicBezTo>
                  <a:pt x="1415919" y="3805836"/>
                  <a:pt x="1407855" y="3799903"/>
                  <a:pt x="1400189" y="3799831"/>
                </a:cubicBezTo>
                <a:cubicBezTo>
                  <a:pt x="1391192" y="3797494"/>
                  <a:pt x="1384460" y="3793826"/>
                  <a:pt x="1383128" y="3791560"/>
                </a:cubicBezTo>
                <a:cubicBezTo>
                  <a:pt x="1381795" y="3789295"/>
                  <a:pt x="1375063" y="3785627"/>
                  <a:pt x="1367865" y="3783757"/>
                </a:cubicBezTo>
                <a:cubicBezTo>
                  <a:pt x="1362466" y="3782355"/>
                  <a:pt x="1353935" y="3778219"/>
                  <a:pt x="1351737" y="3771890"/>
                </a:cubicBezTo>
                <a:cubicBezTo>
                  <a:pt x="1346407" y="3762828"/>
                  <a:pt x="1348207" y="3763295"/>
                  <a:pt x="1362136" y="3768833"/>
                </a:cubicBezTo>
                <a:cubicBezTo>
                  <a:pt x="1374266" y="3773904"/>
                  <a:pt x="1378333" y="3773041"/>
                  <a:pt x="1373401" y="3769840"/>
                </a:cubicBezTo>
                <a:cubicBezTo>
                  <a:pt x="1368469" y="3766640"/>
                  <a:pt x="1350940" y="3760167"/>
                  <a:pt x="1334743" y="3755960"/>
                </a:cubicBezTo>
                <a:cubicBezTo>
                  <a:pt x="1304150" y="3748013"/>
                  <a:pt x="1302351" y="3747545"/>
                  <a:pt x="1323012" y="3756751"/>
                </a:cubicBezTo>
                <a:cubicBezTo>
                  <a:pt x="1345473" y="3766424"/>
                  <a:pt x="1349003" y="3775019"/>
                  <a:pt x="1326941" y="3771207"/>
                </a:cubicBezTo>
                <a:cubicBezTo>
                  <a:pt x="1319742" y="3769337"/>
                  <a:pt x="1313011" y="3765669"/>
                  <a:pt x="1315277" y="3764338"/>
                </a:cubicBezTo>
                <a:cubicBezTo>
                  <a:pt x="1315745" y="3762540"/>
                  <a:pt x="1296416" y="3755600"/>
                  <a:pt x="1273021" y="3749523"/>
                </a:cubicBezTo>
                <a:cubicBezTo>
                  <a:pt x="1209567" y="3734959"/>
                  <a:pt x="1208234" y="3732694"/>
                  <a:pt x="1199703" y="3728559"/>
                </a:cubicBezTo>
                <a:cubicBezTo>
                  <a:pt x="1196104" y="3727624"/>
                  <a:pt x="1178575" y="3721151"/>
                  <a:pt x="1162378" y="3716943"/>
                </a:cubicBezTo>
                <a:cubicBezTo>
                  <a:pt x="1146182" y="3712736"/>
                  <a:pt x="1120987" y="3706192"/>
                  <a:pt x="1104791" y="3701984"/>
                </a:cubicBezTo>
                <a:cubicBezTo>
                  <a:pt x="1078264" y="3693174"/>
                  <a:pt x="1077796" y="3694972"/>
                  <a:pt x="1075461" y="3703962"/>
                </a:cubicBezTo>
                <a:cubicBezTo>
                  <a:pt x="1074459" y="3715218"/>
                  <a:pt x="1079390" y="3718418"/>
                  <a:pt x="1107786" y="3720036"/>
                </a:cubicBezTo>
                <a:cubicBezTo>
                  <a:pt x="1129848" y="3723848"/>
                  <a:pt x="1125315" y="3726509"/>
                  <a:pt x="1099584" y="3729422"/>
                </a:cubicBezTo>
                <a:cubicBezTo>
                  <a:pt x="1080187" y="3730141"/>
                  <a:pt x="1080187" y="3730141"/>
                  <a:pt x="1119312" y="3742224"/>
                </a:cubicBezTo>
                <a:cubicBezTo>
                  <a:pt x="1157104" y="3752041"/>
                  <a:pt x="1162502" y="3753443"/>
                  <a:pt x="1172036" y="3746323"/>
                </a:cubicBezTo>
                <a:cubicBezTo>
                  <a:pt x="1184304" y="3736074"/>
                  <a:pt x="1182504" y="3735607"/>
                  <a:pt x="1207630" y="3749811"/>
                </a:cubicBezTo>
                <a:cubicBezTo>
                  <a:pt x="1219293" y="3756679"/>
                  <a:pt x="1237290" y="3761354"/>
                  <a:pt x="1248554" y="3762361"/>
                </a:cubicBezTo>
                <a:cubicBezTo>
                  <a:pt x="1259352" y="3765166"/>
                  <a:pt x="1289946" y="3773113"/>
                  <a:pt x="1314673" y="3781456"/>
                </a:cubicBezTo>
                <a:cubicBezTo>
                  <a:pt x="1338934" y="3791596"/>
                  <a:pt x="1369527" y="3799544"/>
                  <a:pt x="1378526" y="3801881"/>
                </a:cubicBezTo>
                <a:cubicBezTo>
                  <a:pt x="1389790" y="3802888"/>
                  <a:pt x="1398321" y="3807023"/>
                  <a:pt x="1397854" y="3808821"/>
                </a:cubicBezTo>
                <a:cubicBezTo>
                  <a:pt x="1396920" y="3812417"/>
                  <a:pt x="1389255" y="3812345"/>
                  <a:pt x="1382056" y="3810475"/>
                </a:cubicBezTo>
                <a:cubicBezTo>
                  <a:pt x="1373525" y="3806340"/>
                  <a:pt x="1360928" y="3803068"/>
                  <a:pt x="1352396" y="3798932"/>
                </a:cubicBezTo>
                <a:cubicBezTo>
                  <a:pt x="1341599" y="3796128"/>
                  <a:pt x="1339332" y="3797458"/>
                  <a:pt x="1339731" y="3803320"/>
                </a:cubicBezTo>
                <a:cubicBezTo>
                  <a:pt x="1341462" y="3811447"/>
                  <a:pt x="1339662" y="3810979"/>
                  <a:pt x="1327532" y="3805909"/>
                </a:cubicBezTo>
                <a:cubicBezTo>
                  <a:pt x="1320333" y="3804039"/>
                  <a:pt x="1314069" y="3798573"/>
                  <a:pt x="1312736" y="3796307"/>
                </a:cubicBezTo>
                <a:cubicBezTo>
                  <a:pt x="1311404" y="3794042"/>
                  <a:pt x="1306472" y="3790841"/>
                  <a:pt x="1301540" y="3787641"/>
                </a:cubicBezTo>
                <a:cubicBezTo>
                  <a:pt x="1291677" y="3781240"/>
                  <a:pt x="1291677" y="3781240"/>
                  <a:pt x="1300606" y="3791237"/>
                </a:cubicBezTo>
                <a:cubicBezTo>
                  <a:pt x="1307736" y="3800766"/>
                  <a:pt x="1307736" y="3800766"/>
                  <a:pt x="1290207" y="3794294"/>
                </a:cubicBezTo>
                <a:cubicBezTo>
                  <a:pt x="1275810" y="3790554"/>
                  <a:pt x="1272211" y="3789619"/>
                  <a:pt x="1276676" y="3794617"/>
                </a:cubicBezTo>
                <a:cubicBezTo>
                  <a:pt x="1279808" y="3797351"/>
                  <a:pt x="1298669" y="3806089"/>
                  <a:pt x="1320265" y="3811698"/>
                </a:cubicBezTo>
                <a:cubicBezTo>
                  <a:pt x="1352191" y="3821911"/>
                  <a:pt x="1357590" y="3823313"/>
                  <a:pt x="1363057" y="3817056"/>
                </a:cubicBezTo>
                <a:cubicBezTo>
                  <a:pt x="1370324" y="3811267"/>
                  <a:pt x="1374391" y="3810404"/>
                  <a:pt x="1384721" y="3815006"/>
                </a:cubicBezTo>
                <a:cubicBezTo>
                  <a:pt x="1391452" y="3818674"/>
                  <a:pt x="1399984" y="3822810"/>
                  <a:pt x="1403583" y="3823745"/>
                </a:cubicBezTo>
                <a:cubicBezTo>
                  <a:pt x="1405382" y="3824212"/>
                  <a:pt x="1415713" y="3828815"/>
                  <a:pt x="1427844" y="3833885"/>
                </a:cubicBezTo>
                <a:cubicBezTo>
                  <a:pt x="1438174" y="3838488"/>
                  <a:pt x="1451637" y="3845824"/>
                  <a:pt x="1460635" y="3848161"/>
                </a:cubicBezTo>
                <a:cubicBezTo>
                  <a:pt x="1473232" y="3851434"/>
                  <a:pt x="1473232" y="3851434"/>
                  <a:pt x="1454302" y="3850355"/>
                </a:cubicBezTo>
                <a:cubicBezTo>
                  <a:pt x="1439438" y="3848413"/>
                  <a:pt x="1437171" y="3849744"/>
                  <a:pt x="1442103" y="3852944"/>
                </a:cubicBezTo>
                <a:cubicBezTo>
                  <a:pt x="1446568" y="3857943"/>
                  <a:pt x="1444301" y="3859274"/>
                  <a:pt x="1431237" y="3857799"/>
                </a:cubicBezTo>
                <a:cubicBezTo>
                  <a:pt x="1396577" y="3850715"/>
                  <a:pt x="1418104" y="3863985"/>
                  <a:pt x="1472958" y="3882072"/>
                </a:cubicBezTo>
                <a:cubicBezTo>
                  <a:pt x="1504884" y="3892285"/>
                  <a:pt x="1531411" y="3901095"/>
                  <a:pt x="1530944" y="3902893"/>
                </a:cubicBezTo>
                <a:cubicBezTo>
                  <a:pt x="1530010" y="3906489"/>
                  <a:pt x="1492685" y="3894874"/>
                  <a:pt x="1396907" y="3864236"/>
                </a:cubicBezTo>
                <a:cubicBezTo>
                  <a:pt x="1352383" y="3850751"/>
                  <a:pt x="1300662" y="3835396"/>
                  <a:pt x="1280866" y="3830254"/>
                </a:cubicBezTo>
                <a:cubicBezTo>
                  <a:pt x="1261070" y="3825112"/>
                  <a:pt x="1217879" y="3813893"/>
                  <a:pt x="1187752" y="3804148"/>
                </a:cubicBezTo>
                <a:cubicBezTo>
                  <a:pt x="1157626" y="3794402"/>
                  <a:pt x="1126565" y="3788253"/>
                  <a:pt x="1117100" y="3787714"/>
                </a:cubicBezTo>
                <a:cubicBezTo>
                  <a:pt x="1109435" y="3787642"/>
                  <a:pt x="1102236" y="3785772"/>
                  <a:pt x="1100904" y="3783507"/>
                </a:cubicBezTo>
                <a:cubicBezTo>
                  <a:pt x="1098706" y="3777178"/>
                  <a:pt x="1062177" y="3777286"/>
                  <a:pt x="1062576" y="3783147"/>
                </a:cubicBezTo>
                <a:cubicBezTo>
                  <a:pt x="1063441" y="3787211"/>
                  <a:pt x="1069706" y="3792677"/>
                  <a:pt x="1075105" y="3794079"/>
                </a:cubicBezTo>
                <a:cubicBezTo>
                  <a:pt x="1085435" y="3798682"/>
                  <a:pt x="1084968" y="3800480"/>
                  <a:pt x="1067838" y="3799869"/>
                </a:cubicBezTo>
                <a:cubicBezTo>
                  <a:pt x="1050707" y="3799258"/>
                  <a:pt x="1049374" y="3796992"/>
                  <a:pt x="1050377" y="3785737"/>
                </a:cubicBezTo>
                <a:cubicBezTo>
                  <a:pt x="1051778" y="3780342"/>
                  <a:pt x="1049580" y="3774013"/>
                  <a:pt x="1045981" y="3773079"/>
                </a:cubicBezTo>
                <a:cubicBezTo>
                  <a:pt x="1040115" y="3773474"/>
                  <a:pt x="1037381" y="3776603"/>
                  <a:pt x="1036447" y="3780199"/>
                </a:cubicBezTo>
                <a:cubicBezTo>
                  <a:pt x="1035513" y="3783795"/>
                  <a:pt x="1032313" y="3788721"/>
                  <a:pt x="1028246" y="3789585"/>
                </a:cubicBezTo>
                <a:cubicBezTo>
                  <a:pt x="1023713" y="3792246"/>
                  <a:pt x="1024647" y="3788650"/>
                  <a:pt x="1027916" y="3776063"/>
                </a:cubicBezTo>
                <a:cubicBezTo>
                  <a:pt x="1027916" y="3776063"/>
                  <a:pt x="1027916" y="3776063"/>
                  <a:pt x="1033919" y="3760349"/>
                </a:cubicBezTo>
                <a:cubicBezTo>
                  <a:pt x="1033919" y="3760349"/>
                  <a:pt x="1033919" y="3760349"/>
                  <a:pt x="1013189" y="3758803"/>
                </a:cubicBezTo>
                <a:cubicBezTo>
                  <a:pt x="1000125" y="3757328"/>
                  <a:pt x="989327" y="3754523"/>
                  <a:pt x="985728" y="3753588"/>
                </a:cubicBezTo>
                <a:cubicBezTo>
                  <a:pt x="984395" y="3751323"/>
                  <a:pt x="964600" y="3746181"/>
                  <a:pt x="944337" y="3742836"/>
                </a:cubicBezTo>
                <a:cubicBezTo>
                  <a:pt x="924541" y="3737694"/>
                  <a:pt x="904278" y="3734350"/>
                  <a:pt x="901146" y="3731617"/>
                </a:cubicBezTo>
                <a:cubicBezTo>
                  <a:pt x="887216" y="3726079"/>
                  <a:pt x="756311" y="3690155"/>
                  <a:pt x="754044" y="3691486"/>
                </a:cubicBezTo>
                <a:cubicBezTo>
                  <a:pt x="751778" y="3692816"/>
                  <a:pt x="760707" y="3702814"/>
                  <a:pt x="773236" y="3713745"/>
                </a:cubicBezTo>
                <a:cubicBezTo>
                  <a:pt x="785298" y="3726475"/>
                  <a:pt x="796961" y="3733344"/>
                  <a:pt x="803294" y="3731150"/>
                </a:cubicBezTo>
                <a:cubicBezTo>
                  <a:pt x="809159" y="3730754"/>
                  <a:pt x="812759" y="3731689"/>
                  <a:pt x="810025" y="3734818"/>
                </a:cubicBezTo>
                <a:cubicBezTo>
                  <a:pt x="807758" y="3736148"/>
                  <a:pt x="815355" y="3743880"/>
                  <a:pt x="827486" y="3748950"/>
                </a:cubicBezTo>
                <a:cubicBezTo>
                  <a:pt x="837816" y="3753553"/>
                  <a:pt x="844081" y="3759019"/>
                  <a:pt x="840014" y="3759882"/>
                </a:cubicBezTo>
                <a:cubicBezTo>
                  <a:pt x="823749" y="3763335"/>
                  <a:pt x="760501" y="3725792"/>
                  <a:pt x="725182" y="3691666"/>
                </a:cubicBezTo>
                <a:cubicBezTo>
                  <a:pt x="709988" y="3676203"/>
                  <a:pt x="629142" y="3639847"/>
                  <a:pt x="622342" y="3643839"/>
                </a:cubicBezTo>
                <a:cubicBezTo>
                  <a:pt x="621875" y="3645637"/>
                  <a:pt x="625873" y="3652434"/>
                  <a:pt x="635737" y="3658835"/>
                </a:cubicBezTo>
                <a:cubicBezTo>
                  <a:pt x="643333" y="3666566"/>
                  <a:pt x="645531" y="3672895"/>
                  <a:pt x="641932" y="3671960"/>
                </a:cubicBezTo>
                <a:cubicBezTo>
                  <a:pt x="634734" y="3670090"/>
                  <a:pt x="611009" y="3650492"/>
                  <a:pt x="598082" y="3633698"/>
                </a:cubicBezTo>
                <a:cubicBezTo>
                  <a:pt x="592285" y="3626434"/>
                  <a:pt x="582888" y="3618236"/>
                  <a:pt x="577489" y="3616833"/>
                </a:cubicBezTo>
                <a:cubicBezTo>
                  <a:pt x="572557" y="3613633"/>
                  <a:pt x="559094" y="3606297"/>
                  <a:pt x="547431" y="3599428"/>
                </a:cubicBezTo>
                <a:cubicBezTo>
                  <a:pt x="538035" y="3591229"/>
                  <a:pt x="520107" y="3578895"/>
                  <a:pt x="506644" y="3571559"/>
                </a:cubicBezTo>
                <a:cubicBezTo>
                  <a:pt x="464058" y="3543222"/>
                  <a:pt x="451529" y="3532291"/>
                  <a:pt x="328577" y="3413981"/>
                </a:cubicBezTo>
                <a:cubicBezTo>
                  <a:pt x="298190" y="3383055"/>
                  <a:pt x="261071" y="3348462"/>
                  <a:pt x="243143" y="3336127"/>
                </a:cubicBezTo>
                <a:cubicBezTo>
                  <a:pt x="208222" y="3307863"/>
                  <a:pt x="186833" y="3279274"/>
                  <a:pt x="188770" y="3264423"/>
                </a:cubicBezTo>
                <a:cubicBezTo>
                  <a:pt x="190171" y="3259028"/>
                  <a:pt x="183975" y="3245903"/>
                  <a:pt x="175046" y="3235906"/>
                </a:cubicBezTo>
                <a:cubicBezTo>
                  <a:pt x="167449" y="3228174"/>
                  <a:pt x="160319" y="3218645"/>
                  <a:pt x="162585" y="3217314"/>
                </a:cubicBezTo>
                <a:cubicBezTo>
                  <a:pt x="165319" y="3214186"/>
                  <a:pt x="182711" y="3235978"/>
                  <a:pt x="213429" y="3280425"/>
                </a:cubicBezTo>
                <a:cubicBezTo>
                  <a:pt x="243280" y="3320808"/>
                  <a:pt x="283532" y="3358135"/>
                  <a:pt x="295264" y="3357344"/>
                </a:cubicBezTo>
                <a:cubicBezTo>
                  <a:pt x="301597" y="3355150"/>
                  <a:pt x="300731" y="3351087"/>
                  <a:pt x="295469" y="3334365"/>
                </a:cubicBezTo>
                <a:cubicBezTo>
                  <a:pt x="272019" y="3284128"/>
                  <a:pt x="270755" y="3274203"/>
                  <a:pt x="273956" y="3269277"/>
                </a:cubicBezTo>
                <a:cubicBezTo>
                  <a:pt x="281292" y="3255827"/>
                  <a:pt x="298422" y="3256439"/>
                  <a:pt x="309550" y="3272765"/>
                </a:cubicBezTo>
                <a:cubicBezTo>
                  <a:pt x="321144" y="3287293"/>
                  <a:pt x="341270" y="3305956"/>
                  <a:pt x="342671" y="3300562"/>
                </a:cubicBezTo>
                <a:cubicBezTo>
                  <a:pt x="344072" y="3295168"/>
                  <a:pt x="307956" y="3249318"/>
                  <a:pt x="299425" y="3245183"/>
                </a:cubicBezTo>
                <a:cubicBezTo>
                  <a:pt x="290894" y="3241048"/>
                  <a:pt x="289232" y="3225261"/>
                  <a:pt x="296430" y="3227131"/>
                </a:cubicBezTo>
                <a:cubicBezTo>
                  <a:pt x="309495" y="3228605"/>
                  <a:pt x="339085" y="3247808"/>
                  <a:pt x="346215" y="3257337"/>
                </a:cubicBezTo>
                <a:cubicBezTo>
                  <a:pt x="350680" y="3262336"/>
                  <a:pt x="357411" y="3266004"/>
                  <a:pt x="363277" y="3265608"/>
                </a:cubicBezTo>
                <a:cubicBezTo>
                  <a:pt x="367344" y="3264745"/>
                  <a:pt x="370943" y="3265680"/>
                  <a:pt x="373608" y="3270211"/>
                </a:cubicBezTo>
                <a:cubicBezTo>
                  <a:pt x="375806" y="3276540"/>
                  <a:pt x="428655" y="3317139"/>
                  <a:pt x="433188" y="3314478"/>
                </a:cubicBezTo>
                <a:cubicBezTo>
                  <a:pt x="434988" y="3314945"/>
                  <a:pt x="438120" y="3317679"/>
                  <a:pt x="440318" y="3324007"/>
                </a:cubicBezTo>
                <a:cubicBezTo>
                  <a:pt x="446514" y="3337133"/>
                  <a:pt x="438381" y="3338859"/>
                  <a:pt x="432185" y="3325734"/>
                </a:cubicBezTo>
                <a:cubicBezTo>
                  <a:pt x="429520" y="3321203"/>
                  <a:pt x="421456" y="3315269"/>
                  <a:pt x="412458" y="3312932"/>
                </a:cubicBezTo>
                <a:cubicBezTo>
                  <a:pt x="398061" y="3309192"/>
                  <a:pt x="398061" y="3309192"/>
                  <a:pt x="403790" y="3324116"/>
                </a:cubicBezTo>
                <a:cubicBezTo>
                  <a:pt x="408186" y="3336774"/>
                  <a:pt x="413118" y="3339974"/>
                  <a:pt x="427515" y="3343714"/>
                </a:cubicBezTo>
                <a:cubicBezTo>
                  <a:pt x="436513" y="3346051"/>
                  <a:pt x="447777" y="3347058"/>
                  <a:pt x="449577" y="3347526"/>
                </a:cubicBezTo>
                <a:cubicBezTo>
                  <a:pt x="451377" y="3347993"/>
                  <a:pt x="458973" y="3355725"/>
                  <a:pt x="467436" y="3367520"/>
                </a:cubicBezTo>
                <a:cubicBezTo>
                  <a:pt x="474099" y="3378847"/>
                  <a:pt x="483028" y="3388844"/>
                  <a:pt x="486627" y="3389779"/>
                </a:cubicBezTo>
                <a:cubicBezTo>
                  <a:pt x="490227" y="3390714"/>
                  <a:pt x="498758" y="3394849"/>
                  <a:pt x="505022" y="3400315"/>
                </a:cubicBezTo>
                <a:cubicBezTo>
                  <a:pt x="513553" y="3404451"/>
                  <a:pt x="528816" y="3412254"/>
                  <a:pt x="543212" y="3415994"/>
                </a:cubicBezTo>
                <a:cubicBezTo>
                  <a:pt x="555810" y="3419266"/>
                  <a:pt x="580538" y="3427609"/>
                  <a:pt x="596267" y="3433614"/>
                </a:cubicBezTo>
                <a:cubicBezTo>
                  <a:pt x="612463" y="3437821"/>
                  <a:pt x="628193" y="3443827"/>
                  <a:pt x="629993" y="3444294"/>
                </a:cubicBezTo>
                <a:cubicBezTo>
                  <a:pt x="633592" y="3445229"/>
                  <a:pt x="623660" y="3446488"/>
                  <a:pt x="610595" y="3445013"/>
                </a:cubicBezTo>
                <a:cubicBezTo>
                  <a:pt x="597064" y="3445337"/>
                  <a:pt x="575001" y="3441526"/>
                  <a:pt x="562404" y="3438253"/>
                </a:cubicBezTo>
                <a:cubicBezTo>
                  <a:pt x="528678" y="3427573"/>
                  <a:pt x="519145" y="3434693"/>
                  <a:pt x="551071" y="3444906"/>
                </a:cubicBezTo>
                <a:cubicBezTo>
                  <a:pt x="575798" y="3453249"/>
                  <a:pt x="577598" y="3453716"/>
                  <a:pt x="560467" y="3453105"/>
                </a:cubicBezTo>
                <a:cubicBezTo>
                  <a:pt x="560467" y="3453105"/>
                  <a:pt x="560467" y="3453105"/>
                  <a:pt x="542869" y="3454292"/>
                </a:cubicBezTo>
                <a:cubicBezTo>
                  <a:pt x="542869" y="3454292"/>
                  <a:pt x="542869" y="3454292"/>
                  <a:pt x="567995" y="3468496"/>
                </a:cubicBezTo>
                <a:cubicBezTo>
                  <a:pt x="619113" y="3500968"/>
                  <a:pt x="674832" y="3523119"/>
                  <a:pt x="732887" y="3536281"/>
                </a:cubicBezTo>
                <a:cubicBezTo>
                  <a:pt x="765280" y="3544695"/>
                  <a:pt x="795008" y="3548579"/>
                  <a:pt x="800875" y="3548183"/>
                </a:cubicBezTo>
                <a:cubicBezTo>
                  <a:pt x="805408" y="3545522"/>
                  <a:pt x="825671" y="3548866"/>
                  <a:pt x="844134" y="3551743"/>
                </a:cubicBezTo>
                <a:cubicBezTo>
                  <a:pt x="862597" y="3554620"/>
                  <a:pt x="877461" y="3556561"/>
                  <a:pt x="878395" y="3552965"/>
                </a:cubicBezTo>
                <a:cubicBezTo>
                  <a:pt x="880332" y="3538114"/>
                  <a:pt x="797756" y="3493631"/>
                  <a:pt x="772025" y="3496544"/>
                </a:cubicBezTo>
                <a:cubicBezTo>
                  <a:pt x="764360" y="3496472"/>
                  <a:pt x="759428" y="3493272"/>
                  <a:pt x="754963" y="3488273"/>
                </a:cubicBezTo>
                <a:cubicBezTo>
                  <a:pt x="748300" y="3476946"/>
                  <a:pt x="737503" y="3474141"/>
                  <a:pt x="734700" y="3484929"/>
                </a:cubicBezTo>
                <a:cubicBezTo>
                  <a:pt x="732832" y="3492121"/>
                  <a:pt x="731032" y="3491654"/>
                  <a:pt x="720304" y="3481189"/>
                </a:cubicBezTo>
                <a:cubicBezTo>
                  <a:pt x="712239" y="3475256"/>
                  <a:pt x="701510" y="3464791"/>
                  <a:pt x="697513" y="3457995"/>
                </a:cubicBezTo>
                <a:cubicBezTo>
                  <a:pt x="691715" y="3450731"/>
                  <a:pt x="680519" y="3442064"/>
                  <a:pt x="671988" y="3437929"/>
                </a:cubicBezTo>
                <a:cubicBezTo>
                  <a:pt x="662990" y="3435592"/>
                  <a:pt x="649994" y="3426458"/>
                  <a:pt x="644197" y="3419194"/>
                </a:cubicBezTo>
                <a:cubicBezTo>
                  <a:pt x="634801" y="3410995"/>
                  <a:pt x="622670" y="3405924"/>
                  <a:pt x="602874" y="3400782"/>
                </a:cubicBezTo>
                <a:cubicBezTo>
                  <a:pt x="588011" y="3398841"/>
                  <a:pt x="574080" y="3393303"/>
                  <a:pt x="574080" y="3393303"/>
                </a:cubicBezTo>
                <a:cubicBezTo>
                  <a:pt x="574548" y="3391505"/>
                  <a:pt x="563351" y="3382838"/>
                  <a:pt x="549889" y="3375502"/>
                </a:cubicBezTo>
                <a:cubicBezTo>
                  <a:pt x="534626" y="3367699"/>
                  <a:pt x="523430" y="3359033"/>
                  <a:pt x="523897" y="3357234"/>
                </a:cubicBezTo>
                <a:cubicBezTo>
                  <a:pt x="524364" y="3355436"/>
                  <a:pt x="528430" y="3354574"/>
                  <a:pt x="533362" y="3357774"/>
                </a:cubicBezTo>
                <a:cubicBezTo>
                  <a:pt x="564753" y="3377444"/>
                  <a:pt x="659198" y="3405816"/>
                  <a:pt x="654335" y="3394956"/>
                </a:cubicBezTo>
                <a:cubicBezTo>
                  <a:pt x="653003" y="3392691"/>
                  <a:pt x="644472" y="3388555"/>
                  <a:pt x="635473" y="3386218"/>
                </a:cubicBezTo>
                <a:cubicBezTo>
                  <a:pt x="626008" y="3385679"/>
                  <a:pt x="622876" y="3382946"/>
                  <a:pt x="626942" y="3382083"/>
                </a:cubicBezTo>
                <a:cubicBezTo>
                  <a:pt x="637809" y="3377228"/>
                  <a:pt x="622615" y="3361765"/>
                  <a:pt x="599687" y="3353890"/>
                </a:cubicBezTo>
                <a:cubicBezTo>
                  <a:pt x="580358" y="3346950"/>
                  <a:pt x="578490" y="3354142"/>
                  <a:pt x="598684" y="3365145"/>
                </a:cubicBezTo>
                <a:cubicBezTo>
                  <a:pt x="606748" y="3371079"/>
                  <a:pt x="612614" y="3370683"/>
                  <a:pt x="615348" y="3367555"/>
                </a:cubicBezTo>
                <a:cubicBezTo>
                  <a:pt x="620348" y="3363095"/>
                  <a:pt x="619881" y="3364894"/>
                  <a:pt x="619813" y="3372553"/>
                </a:cubicBezTo>
                <a:cubicBezTo>
                  <a:pt x="617477" y="3381543"/>
                  <a:pt x="614743" y="3384672"/>
                  <a:pt x="608012" y="3381004"/>
                </a:cubicBezTo>
                <a:cubicBezTo>
                  <a:pt x="603080" y="3377803"/>
                  <a:pt x="592750" y="3373200"/>
                  <a:pt x="587818" y="3370000"/>
                </a:cubicBezTo>
                <a:cubicBezTo>
                  <a:pt x="582419" y="3368598"/>
                  <a:pt x="573022" y="3360399"/>
                  <a:pt x="569025" y="3353602"/>
                </a:cubicBezTo>
                <a:cubicBezTo>
                  <a:pt x="563228" y="3346338"/>
                  <a:pt x="561895" y="3344073"/>
                  <a:pt x="562761" y="3348136"/>
                </a:cubicBezTo>
                <a:cubicBezTo>
                  <a:pt x="569423" y="3359464"/>
                  <a:pt x="561291" y="3361190"/>
                  <a:pt x="546495" y="3351589"/>
                </a:cubicBezTo>
                <a:cubicBezTo>
                  <a:pt x="531700" y="3341987"/>
                  <a:pt x="531700" y="3341987"/>
                  <a:pt x="543899" y="3339398"/>
                </a:cubicBezTo>
                <a:cubicBezTo>
                  <a:pt x="543899" y="3339398"/>
                  <a:pt x="543899" y="3339398"/>
                  <a:pt x="555631" y="3338607"/>
                </a:cubicBezTo>
                <a:cubicBezTo>
                  <a:pt x="555631" y="3338607"/>
                  <a:pt x="555631" y="3338607"/>
                  <a:pt x="544833" y="3335802"/>
                </a:cubicBezTo>
                <a:cubicBezTo>
                  <a:pt x="537634" y="3333932"/>
                  <a:pt x="527304" y="3329329"/>
                  <a:pt x="521039" y="3323863"/>
                </a:cubicBezTo>
                <a:cubicBezTo>
                  <a:pt x="514775" y="3318397"/>
                  <a:pt x="509843" y="3315197"/>
                  <a:pt x="509376" y="3316995"/>
                </a:cubicBezTo>
                <a:cubicBezTo>
                  <a:pt x="508909" y="3318793"/>
                  <a:pt x="505777" y="3316060"/>
                  <a:pt x="501312" y="3311061"/>
                </a:cubicBezTo>
                <a:cubicBezTo>
                  <a:pt x="491050" y="3298799"/>
                  <a:pt x="465924" y="3284595"/>
                  <a:pt x="455992" y="3285853"/>
                </a:cubicBezTo>
                <a:cubicBezTo>
                  <a:pt x="449659" y="3288047"/>
                  <a:pt x="448326" y="3285782"/>
                  <a:pt x="449728" y="3280387"/>
                </a:cubicBezTo>
                <a:cubicBezTo>
                  <a:pt x="453863" y="3271865"/>
                  <a:pt x="417073" y="3250792"/>
                  <a:pt x="406207" y="3255647"/>
                </a:cubicBezTo>
                <a:cubicBezTo>
                  <a:pt x="395341" y="3260502"/>
                  <a:pt x="445991" y="3294772"/>
                  <a:pt x="459990" y="3292650"/>
                </a:cubicBezTo>
                <a:cubicBezTo>
                  <a:pt x="469922" y="3291391"/>
                  <a:pt x="473054" y="3294124"/>
                  <a:pt x="476585" y="3302719"/>
                </a:cubicBezTo>
                <a:cubicBezTo>
                  <a:pt x="479648" y="3313111"/>
                  <a:pt x="479181" y="3314909"/>
                  <a:pt x="466584" y="3311637"/>
                </a:cubicBezTo>
                <a:cubicBezTo>
                  <a:pt x="455319" y="3310630"/>
                  <a:pt x="453987" y="3308365"/>
                  <a:pt x="460787" y="3304373"/>
                </a:cubicBezTo>
                <a:cubicBezTo>
                  <a:pt x="465787" y="3299914"/>
                  <a:pt x="464454" y="3297648"/>
                  <a:pt x="453657" y="3294844"/>
                </a:cubicBezTo>
                <a:cubicBezTo>
                  <a:pt x="429795" y="3290564"/>
                  <a:pt x="417197" y="3287292"/>
                  <a:pt x="418131" y="3283696"/>
                </a:cubicBezTo>
                <a:cubicBezTo>
                  <a:pt x="418598" y="3281898"/>
                  <a:pt x="410534" y="3275965"/>
                  <a:pt x="401138" y="3267766"/>
                </a:cubicBezTo>
                <a:cubicBezTo>
                  <a:pt x="386343" y="3258164"/>
                  <a:pt x="382881" y="3241910"/>
                  <a:pt x="396810" y="3247448"/>
                </a:cubicBezTo>
                <a:cubicBezTo>
                  <a:pt x="408941" y="3252518"/>
                  <a:pt x="403212" y="3237595"/>
                  <a:pt x="389749" y="3230259"/>
                </a:cubicBezTo>
                <a:cubicBezTo>
                  <a:pt x="383018" y="3226591"/>
                  <a:pt x="376753" y="3221125"/>
                  <a:pt x="377221" y="3219327"/>
                </a:cubicBezTo>
                <a:cubicBezTo>
                  <a:pt x="377688" y="3217529"/>
                  <a:pt x="370956" y="3213861"/>
                  <a:pt x="362425" y="3209726"/>
                </a:cubicBezTo>
                <a:cubicBezTo>
                  <a:pt x="355227" y="3207856"/>
                  <a:pt x="342698" y="3196924"/>
                  <a:pt x="337368" y="3187862"/>
                </a:cubicBezTo>
                <a:cubicBezTo>
                  <a:pt x="325773" y="3173334"/>
                  <a:pt x="325773" y="3173334"/>
                  <a:pt x="336640" y="3168479"/>
                </a:cubicBezTo>
                <a:cubicBezTo>
                  <a:pt x="345706" y="3163157"/>
                  <a:pt x="346173" y="3161359"/>
                  <a:pt x="337642" y="3157223"/>
                </a:cubicBezTo>
                <a:cubicBezTo>
                  <a:pt x="325979" y="3150355"/>
                  <a:pt x="313986" y="3129965"/>
                  <a:pt x="318986" y="3125506"/>
                </a:cubicBezTo>
                <a:cubicBezTo>
                  <a:pt x="322654" y="3118782"/>
                  <a:pt x="331185" y="3122917"/>
                  <a:pt x="329784" y="3128311"/>
                </a:cubicBezTo>
                <a:cubicBezTo>
                  <a:pt x="329248" y="3137769"/>
                  <a:pt x="344909" y="3151434"/>
                  <a:pt x="370502" y="3163840"/>
                </a:cubicBezTo>
                <a:cubicBezTo>
                  <a:pt x="382633" y="3168910"/>
                  <a:pt x="387564" y="3172111"/>
                  <a:pt x="383498" y="3172974"/>
                </a:cubicBezTo>
                <a:cubicBezTo>
                  <a:pt x="378099" y="3171571"/>
                  <a:pt x="373566" y="3174232"/>
                  <a:pt x="373099" y="3176031"/>
                </a:cubicBezTo>
                <a:cubicBezTo>
                  <a:pt x="373497" y="3181892"/>
                  <a:pt x="384694" y="3190559"/>
                  <a:pt x="406289" y="3196168"/>
                </a:cubicBezTo>
                <a:cubicBezTo>
                  <a:pt x="406289" y="3196168"/>
                  <a:pt x="406289" y="3196168"/>
                  <a:pt x="422486" y="3200376"/>
                </a:cubicBezTo>
                <a:cubicBezTo>
                  <a:pt x="422486" y="3200376"/>
                  <a:pt x="422486" y="3200376"/>
                  <a:pt x="412691" y="3186315"/>
                </a:cubicBezTo>
                <a:cubicBezTo>
                  <a:pt x="401096" y="3171787"/>
                  <a:pt x="369376" y="3138596"/>
                  <a:pt x="361779" y="3130864"/>
                </a:cubicBezTo>
                <a:cubicBezTo>
                  <a:pt x="356847" y="3127664"/>
                  <a:pt x="270534" y="3097565"/>
                  <a:pt x="243540" y="3090553"/>
                </a:cubicBezTo>
                <a:cubicBezTo>
                  <a:pt x="236341" y="3088683"/>
                  <a:pt x="227343" y="3086346"/>
                  <a:pt x="221944" y="3084944"/>
                </a:cubicBezTo>
                <a:cubicBezTo>
                  <a:pt x="218345" y="3084009"/>
                  <a:pt x="213880" y="3079010"/>
                  <a:pt x="215281" y="3073616"/>
                </a:cubicBezTo>
                <a:cubicBezTo>
                  <a:pt x="216216" y="3070020"/>
                  <a:pt x="218949" y="3066891"/>
                  <a:pt x="223881" y="3070092"/>
                </a:cubicBezTo>
                <a:cubicBezTo>
                  <a:pt x="227013" y="3072825"/>
                  <a:pt x="231547" y="3070164"/>
                  <a:pt x="234280" y="3067035"/>
                </a:cubicBezTo>
                <a:cubicBezTo>
                  <a:pt x="235215" y="3063439"/>
                  <a:pt x="234349" y="3059376"/>
                  <a:pt x="230750" y="3058441"/>
                </a:cubicBezTo>
                <a:cubicBezTo>
                  <a:pt x="226684" y="3059304"/>
                  <a:pt x="223551" y="3056571"/>
                  <a:pt x="226285" y="3053442"/>
                </a:cubicBezTo>
                <a:cubicBezTo>
                  <a:pt x="229019" y="3050313"/>
                  <a:pt x="234418" y="3051716"/>
                  <a:pt x="242482" y="3057649"/>
                </a:cubicBezTo>
                <a:cubicBezTo>
                  <a:pt x="249213" y="3061317"/>
                  <a:pt x="251878" y="3065848"/>
                  <a:pt x="247812" y="3066711"/>
                </a:cubicBezTo>
                <a:cubicBezTo>
                  <a:pt x="244213" y="3065776"/>
                  <a:pt x="241479" y="3068905"/>
                  <a:pt x="240545" y="3072501"/>
                </a:cubicBezTo>
                <a:cubicBezTo>
                  <a:pt x="240943" y="3078363"/>
                  <a:pt x="257607" y="3080772"/>
                  <a:pt x="264874" y="3074982"/>
                </a:cubicBezTo>
                <a:cubicBezTo>
                  <a:pt x="269407" y="3072321"/>
                  <a:pt x="273474" y="3071458"/>
                  <a:pt x="279738" y="3076924"/>
                </a:cubicBezTo>
                <a:cubicBezTo>
                  <a:pt x="292734" y="3086058"/>
                  <a:pt x="338988" y="3107670"/>
                  <a:pt x="349786" y="3110475"/>
                </a:cubicBezTo>
                <a:cubicBezTo>
                  <a:pt x="364650" y="3112417"/>
                  <a:pt x="377783" y="3106231"/>
                  <a:pt x="373785" y="3099435"/>
                </a:cubicBezTo>
                <a:cubicBezTo>
                  <a:pt x="372920" y="3095371"/>
                  <a:pt x="366188" y="3091703"/>
                  <a:pt x="358523" y="3091631"/>
                </a:cubicBezTo>
                <a:cubicBezTo>
                  <a:pt x="334194" y="3089150"/>
                  <a:pt x="303806" y="3058225"/>
                  <a:pt x="297280" y="3031578"/>
                </a:cubicBezTo>
                <a:cubicBezTo>
                  <a:pt x="295151" y="3017589"/>
                  <a:pt x="300083" y="3020789"/>
                  <a:pt x="315208" y="3043912"/>
                </a:cubicBezTo>
                <a:cubicBezTo>
                  <a:pt x="315208" y="3043912"/>
                  <a:pt x="315208" y="3043912"/>
                  <a:pt x="330333" y="3067034"/>
                </a:cubicBezTo>
                <a:cubicBezTo>
                  <a:pt x="330333" y="3067034"/>
                  <a:pt x="330333" y="3067034"/>
                  <a:pt x="332737" y="3050385"/>
                </a:cubicBezTo>
                <a:cubicBezTo>
                  <a:pt x="334207" y="3037331"/>
                  <a:pt x="336941" y="3034203"/>
                  <a:pt x="344139" y="3036073"/>
                </a:cubicBezTo>
                <a:cubicBezTo>
                  <a:pt x="350005" y="3035677"/>
                  <a:pt x="356269" y="3041143"/>
                  <a:pt x="358935" y="3045674"/>
                </a:cubicBezTo>
                <a:cubicBezTo>
                  <a:pt x="362932" y="3052470"/>
                  <a:pt x="362465" y="3054269"/>
                  <a:pt x="355267" y="3052399"/>
                </a:cubicBezTo>
                <a:cubicBezTo>
                  <a:pt x="345802" y="3051859"/>
                  <a:pt x="345802" y="3051859"/>
                  <a:pt x="352931" y="3061389"/>
                </a:cubicBezTo>
                <a:cubicBezTo>
                  <a:pt x="357396" y="3066387"/>
                  <a:pt x="367727" y="3070990"/>
                  <a:pt x="374925" y="3072860"/>
                </a:cubicBezTo>
                <a:cubicBezTo>
                  <a:pt x="380791" y="3072464"/>
                  <a:pt x="392454" y="3079333"/>
                  <a:pt x="398719" y="3084799"/>
                </a:cubicBezTo>
                <a:cubicBezTo>
                  <a:pt x="408115" y="3092998"/>
                  <a:pt x="415314" y="3094868"/>
                  <a:pt x="427046" y="3094076"/>
                </a:cubicBezTo>
                <a:cubicBezTo>
                  <a:pt x="427046" y="3094076"/>
                  <a:pt x="427046" y="3094076"/>
                  <a:pt x="441511" y="3090157"/>
                </a:cubicBezTo>
                <a:cubicBezTo>
                  <a:pt x="441511" y="3090157"/>
                  <a:pt x="441511" y="3090157"/>
                  <a:pt x="425315" y="3085949"/>
                </a:cubicBezTo>
                <a:cubicBezTo>
                  <a:pt x="414517" y="3083144"/>
                  <a:pt x="408253" y="3077678"/>
                  <a:pt x="406522" y="3069551"/>
                </a:cubicBezTo>
                <a:cubicBezTo>
                  <a:pt x="404791" y="3061424"/>
                  <a:pt x="397661" y="3051895"/>
                  <a:pt x="391396" y="3046429"/>
                </a:cubicBezTo>
                <a:cubicBezTo>
                  <a:pt x="378868" y="3035497"/>
                  <a:pt x="378868" y="3035497"/>
                  <a:pt x="390998" y="3040567"/>
                </a:cubicBezTo>
                <a:cubicBezTo>
                  <a:pt x="397729" y="3044235"/>
                  <a:pt x="406260" y="3048371"/>
                  <a:pt x="411659" y="3049773"/>
                </a:cubicBezTo>
                <a:cubicBezTo>
                  <a:pt x="416591" y="3052973"/>
                  <a:pt x="420657" y="3052110"/>
                  <a:pt x="421193" y="3042653"/>
                </a:cubicBezTo>
                <a:cubicBezTo>
                  <a:pt x="423061" y="3035461"/>
                  <a:pt x="416797" y="3029995"/>
                  <a:pt x="396603" y="3018991"/>
                </a:cubicBezTo>
                <a:cubicBezTo>
                  <a:pt x="377741" y="3010253"/>
                  <a:pt x="371477" y="3004787"/>
                  <a:pt x="371545" y="2997127"/>
                </a:cubicBezTo>
                <a:cubicBezTo>
                  <a:pt x="373413" y="2989935"/>
                  <a:pt x="377480" y="2989072"/>
                  <a:pt x="387810" y="2993675"/>
                </a:cubicBezTo>
                <a:cubicBezTo>
                  <a:pt x="399941" y="2998745"/>
                  <a:pt x="404007" y="2997882"/>
                  <a:pt x="404076" y="2990222"/>
                </a:cubicBezTo>
                <a:cubicBezTo>
                  <a:pt x="406878" y="2979434"/>
                  <a:pt x="393415" y="2972099"/>
                  <a:pt x="345293" y="2957678"/>
                </a:cubicBezTo>
                <a:cubicBezTo>
                  <a:pt x="318765" y="2948868"/>
                  <a:pt x="305701" y="2947394"/>
                  <a:pt x="302967" y="2950523"/>
                </a:cubicBezTo>
                <a:cubicBezTo>
                  <a:pt x="302500" y="2952321"/>
                  <a:pt x="298434" y="2953184"/>
                  <a:pt x="293502" y="2949983"/>
                </a:cubicBezTo>
                <a:cubicBezTo>
                  <a:pt x="288570" y="2946783"/>
                  <a:pt x="271975" y="2936714"/>
                  <a:pt x="252646" y="2929774"/>
                </a:cubicBezTo>
                <a:cubicBezTo>
                  <a:pt x="235584" y="2921503"/>
                  <a:pt x="220789" y="2911902"/>
                  <a:pt x="221256" y="2910104"/>
                </a:cubicBezTo>
                <a:cubicBezTo>
                  <a:pt x="221723" y="2908306"/>
                  <a:pt x="207793" y="2902768"/>
                  <a:pt x="191130" y="2900358"/>
                </a:cubicBezTo>
                <a:cubicBezTo>
                  <a:pt x="191130" y="2900358"/>
                  <a:pt x="191130" y="2900358"/>
                  <a:pt x="160069" y="2894209"/>
                </a:cubicBezTo>
                <a:cubicBezTo>
                  <a:pt x="160069" y="2894209"/>
                  <a:pt x="160069" y="2894209"/>
                  <a:pt x="201529" y="2897302"/>
                </a:cubicBezTo>
                <a:cubicBezTo>
                  <a:pt x="222259" y="2898848"/>
                  <a:pt x="246121" y="2903127"/>
                  <a:pt x="251053" y="2906327"/>
                </a:cubicBezTo>
                <a:cubicBezTo>
                  <a:pt x="255985" y="2909528"/>
                  <a:pt x="274846" y="2918266"/>
                  <a:pt x="294642" y="2923408"/>
                </a:cubicBezTo>
                <a:cubicBezTo>
                  <a:pt x="387288" y="2951313"/>
                  <a:pt x="405284" y="2955988"/>
                  <a:pt x="419750" y="2952068"/>
                </a:cubicBezTo>
                <a:cubicBezTo>
                  <a:pt x="427415" y="2952140"/>
                  <a:pt x="435081" y="2952212"/>
                  <a:pt x="438213" y="2954945"/>
                </a:cubicBezTo>
                <a:cubicBezTo>
                  <a:pt x="445343" y="2964475"/>
                  <a:pt x="464672" y="2971415"/>
                  <a:pt x="467873" y="2966488"/>
                </a:cubicBezTo>
                <a:cubicBezTo>
                  <a:pt x="468340" y="2964690"/>
                  <a:pt x="476005" y="2964762"/>
                  <a:pt x="480937" y="2967963"/>
                </a:cubicBezTo>
                <a:cubicBezTo>
                  <a:pt x="488135" y="2969832"/>
                  <a:pt x="489935" y="2970300"/>
                  <a:pt x="489070" y="2966236"/>
                </a:cubicBezTo>
                <a:cubicBezTo>
                  <a:pt x="488204" y="2962173"/>
                  <a:pt x="481473" y="2958505"/>
                  <a:pt x="476074" y="2957102"/>
                </a:cubicBezTo>
                <a:cubicBezTo>
                  <a:pt x="468875" y="2955233"/>
                  <a:pt x="450879" y="2950558"/>
                  <a:pt x="432883" y="2945883"/>
                </a:cubicBezTo>
                <a:cubicBezTo>
                  <a:pt x="432883" y="2945883"/>
                  <a:pt x="432883" y="2945883"/>
                  <a:pt x="400957" y="2935670"/>
                </a:cubicBezTo>
                <a:cubicBezTo>
                  <a:pt x="400957" y="2935670"/>
                  <a:pt x="400957" y="2935670"/>
                  <a:pt x="427086" y="2938619"/>
                </a:cubicBezTo>
                <a:cubicBezTo>
                  <a:pt x="445549" y="2941496"/>
                  <a:pt x="453214" y="2941568"/>
                  <a:pt x="454616" y="2936173"/>
                </a:cubicBezTo>
                <a:cubicBezTo>
                  <a:pt x="456951" y="2927183"/>
                  <a:pt x="445288" y="2920315"/>
                  <a:pt x="425025" y="2916971"/>
                </a:cubicBezTo>
                <a:cubicBezTo>
                  <a:pt x="410161" y="2915029"/>
                  <a:pt x="407029" y="2912296"/>
                  <a:pt x="407564" y="2902838"/>
                </a:cubicBezTo>
                <a:cubicBezTo>
                  <a:pt x="408100" y="2893381"/>
                  <a:pt x="395571" y="2882449"/>
                  <a:pt x="355251" y="2852782"/>
                </a:cubicBezTo>
                <a:cubicBezTo>
                  <a:pt x="326128" y="2831781"/>
                  <a:pt x="298804" y="2811248"/>
                  <a:pt x="296139" y="2806717"/>
                </a:cubicBezTo>
                <a:cubicBezTo>
                  <a:pt x="285876" y="2794454"/>
                  <a:pt x="299408" y="2794130"/>
                  <a:pt x="330400" y="2807939"/>
                </a:cubicBezTo>
                <a:cubicBezTo>
                  <a:pt x="347462" y="2816210"/>
                  <a:pt x="354193" y="2819878"/>
                  <a:pt x="348327" y="2820274"/>
                </a:cubicBezTo>
                <a:cubicBezTo>
                  <a:pt x="340195" y="2822000"/>
                  <a:pt x="347792" y="2829731"/>
                  <a:pt x="374717" y="2844403"/>
                </a:cubicBezTo>
                <a:cubicBezTo>
                  <a:pt x="402976" y="2861340"/>
                  <a:pt x="421837" y="2870078"/>
                  <a:pt x="452898" y="2876227"/>
                </a:cubicBezTo>
                <a:cubicBezTo>
                  <a:pt x="490690" y="2886044"/>
                  <a:pt x="494756" y="2885181"/>
                  <a:pt x="487159" y="2877450"/>
                </a:cubicBezTo>
                <a:cubicBezTo>
                  <a:pt x="482695" y="2872451"/>
                  <a:pt x="468765" y="2866914"/>
                  <a:pt x="457500" y="2865907"/>
                </a:cubicBezTo>
                <a:cubicBezTo>
                  <a:pt x="437704" y="2860764"/>
                  <a:pt x="426508" y="2852098"/>
                  <a:pt x="429777" y="2839512"/>
                </a:cubicBezTo>
                <a:cubicBezTo>
                  <a:pt x="431179" y="2834118"/>
                  <a:pt x="435245" y="2833255"/>
                  <a:pt x="454574" y="2840195"/>
                </a:cubicBezTo>
                <a:cubicBezTo>
                  <a:pt x="468971" y="2843935"/>
                  <a:pt x="482502" y="2843611"/>
                  <a:pt x="484769" y="2842280"/>
                </a:cubicBezTo>
                <a:cubicBezTo>
                  <a:pt x="485703" y="2838684"/>
                  <a:pt x="485703" y="2838684"/>
                  <a:pt x="481637" y="2839547"/>
                </a:cubicBezTo>
                <a:cubicBezTo>
                  <a:pt x="479370" y="2840878"/>
                  <a:pt x="472171" y="2839008"/>
                  <a:pt x="469039" y="2836275"/>
                </a:cubicBezTo>
                <a:cubicBezTo>
                  <a:pt x="460508" y="2832140"/>
                  <a:pt x="460508" y="2832140"/>
                  <a:pt x="470907" y="2829083"/>
                </a:cubicBezTo>
                <a:cubicBezTo>
                  <a:pt x="480840" y="2827824"/>
                  <a:pt x="480840" y="2827824"/>
                  <a:pt x="470976" y="2821424"/>
                </a:cubicBezTo>
                <a:cubicBezTo>
                  <a:pt x="457513" y="2814088"/>
                  <a:pt x="445919" y="2799560"/>
                  <a:pt x="447787" y="2792367"/>
                </a:cubicBezTo>
                <a:cubicBezTo>
                  <a:pt x="447856" y="2784708"/>
                  <a:pt x="469053" y="2784456"/>
                  <a:pt x="476182" y="2793986"/>
                </a:cubicBezTo>
                <a:cubicBezTo>
                  <a:pt x="477515" y="2796251"/>
                  <a:pt x="486513" y="2798589"/>
                  <a:pt x="492846" y="2796395"/>
                </a:cubicBezTo>
                <a:cubicBezTo>
                  <a:pt x="492846" y="2796395"/>
                  <a:pt x="492846" y="2796395"/>
                  <a:pt x="506378" y="2796071"/>
                </a:cubicBezTo>
                <a:cubicBezTo>
                  <a:pt x="506378" y="2796071"/>
                  <a:pt x="506378" y="2796071"/>
                  <a:pt x="491115" y="2788268"/>
                </a:cubicBezTo>
                <a:cubicBezTo>
                  <a:pt x="483917" y="2786398"/>
                  <a:pt x="472720" y="2777731"/>
                  <a:pt x="466456" y="2772266"/>
                </a:cubicBezTo>
                <a:cubicBezTo>
                  <a:pt x="458859" y="2764534"/>
                  <a:pt x="441797" y="2756263"/>
                  <a:pt x="426068" y="2750258"/>
                </a:cubicBezTo>
                <a:cubicBezTo>
                  <a:pt x="390542" y="2739110"/>
                  <a:pt x="348354" y="2716635"/>
                  <a:pt x="312499" y="2691967"/>
                </a:cubicBezTo>
                <a:cubicBezTo>
                  <a:pt x="282908" y="2672764"/>
                  <a:pt x="278045" y="2661904"/>
                  <a:pt x="304037" y="2680172"/>
                </a:cubicBezTo>
                <a:cubicBezTo>
                  <a:pt x="351555" y="2711709"/>
                  <a:pt x="444531" y="2753135"/>
                  <a:pt x="444599" y="2745475"/>
                </a:cubicBezTo>
                <a:cubicBezTo>
                  <a:pt x="445067" y="2743677"/>
                  <a:pt x="438802" y="2738211"/>
                  <a:pt x="432538" y="2732745"/>
                </a:cubicBezTo>
                <a:cubicBezTo>
                  <a:pt x="416877" y="2719080"/>
                  <a:pt x="425875" y="2721418"/>
                  <a:pt x="452801" y="2736089"/>
                </a:cubicBezTo>
                <a:cubicBezTo>
                  <a:pt x="481059" y="2753026"/>
                  <a:pt x="509386" y="2762304"/>
                  <a:pt x="512587" y="2757378"/>
                </a:cubicBezTo>
                <a:cubicBezTo>
                  <a:pt x="514853" y="2756047"/>
                  <a:pt x="511721" y="2753314"/>
                  <a:pt x="508122" y="2752379"/>
                </a:cubicBezTo>
                <a:cubicBezTo>
                  <a:pt x="502723" y="2750977"/>
                  <a:pt x="494659" y="2745043"/>
                  <a:pt x="488862" y="2737779"/>
                </a:cubicBezTo>
                <a:cubicBezTo>
                  <a:pt x="482597" y="2732313"/>
                  <a:pt x="472734" y="2725912"/>
                  <a:pt x="467335" y="2724510"/>
                </a:cubicBezTo>
                <a:cubicBezTo>
                  <a:pt x="460136" y="2722640"/>
                  <a:pt x="460604" y="2720842"/>
                  <a:pt x="474602" y="2718720"/>
                </a:cubicBezTo>
                <a:cubicBezTo>
                  <a:pt x="474602" y="2718720"/>
                  <a:pt x="474602" y="2718720"/>
                  <a:pt x="493134" y="2713938"/>
                </a:cubicBezTo>
                <a:cubicBezTo>
                  <a:pt x="493134" y="2713938"/>
                  <a:pt x="493134" y="2713938"/>
                  <a:pt x="472871" y="2710593"/>
                </a:cubicBezTo>
                <a:cubicBezTo>
                  <a:pt x="452608" y="2707249"/>
                  <a:pt x="409953" y="2686572"/>
                  <a:pt x="401024" y="2676575"/>
                </a:cubicBezTo>
                <a:cubicBezTo>
                  <a:pt x="398358" y="2672044"/>
                  <a:pt x="380362" y="2667369"/>
                  <a:pt x="362366" y="2662694"/>
                </a:cubicBezTo>
                <a:cubicBezTo>
                  <a:pt x="294846" y="2648994"/>
                  <a:pt x="304380" y="2641874"/>
                  <a:pt x="373699" y="2656042"/>
                </a:cubicBezTo>
                <a:cubicBezTo>
                  <a:pt x="425023" y="2665535"/>
                  <a:pt x="442154" y="2666146"/>
                  <a:pt x="450753" y="2662622"/>
                </a:cubicBezTo>
                <a:cubicBezTo>
                  <a:pt x="457553" y="2658630"/>
                  <a:pt x="460287" y="2655502"/>
                  <a:pt x="458955" y="2653236"/>
                </a:cubicBezTo>
                <a:cubicBezTo>
                  <a:pt x="457622" y="2650971"/>
                  <a:pt x="440093" y="2644498"/>
                  <a:pt x="418497" y="2638888"/>
                </a:cubicBezTo>
                <a:cubicBezTo>
                  <a:pt x="381172" y="2627273"/>
                  <a:pt x="381172" y="2627273"/>
                  <a:pt x="432029" y="2638565"/>
                </a:cubicBezTo>
                <a:cubicBezTo>
                  <a:pt x="461290" y="2644246"/>
                  <a:pt x="484685" y="2650323"/>
                  <a:pt x="486484" y="2650791"/>
                </a:cubicBezTo>
                <a:cubicBezTo>
                  <a:pt x="488284" y="2651258"/>
                  <a:pt x="490551" y="2649928"/>
                  <a:pt x="491485" y="2646332"/>
                </a:cubicBezTo>
                <a:cubicBezTo>
                  <a:pt x="493752" y="2645001"/>
                  <a:pt x="488820" y="2641801"/>
                  <a:pt x="479822" y="2639463"/>
                </a:cubicBezTo>
                <a:cubicBezTo>
                  <a:pt x="462293" y="2632990"/>
                  <a:pt x="458762" y="2624396"/>
                  <a:pt x="473626" y="2626338"/>
                </a:cubicBezTo>
                <a:cubicBezTo>
                  <a:pt x="488490" y="2628279"/>
                  <a:pt x="491691" y="2623353"/>
                  <a:pt x="482761" y="2613356"/>
                </a:cubicBezTo>
                <a:cubicBezTo>
                  <a:pt x="477431" y="2604294"/>
                  <a:pt x="475631" y="2603827"/>
                  <a:pt x="484163" y="2607962"/>
                </a:cubicBezTo>
                <a:cubicBezTo>
                  <a:pt x="489094" y="2611162"/>
                  <a:pt x="503024" y="2616700"/>
                  <a:pt x="517421" y="2620440"/>
                </a:cubicBezTo>
                <a:cubicBezTo>
                  <a:pt x="537217" y="2625582"/>
                  <a:pt x="544416" y="2627452"/>
                  <a:pt x="549883" y="2621195"/>
                </a:cubicBezTo>
                <a:cubicBezTo>
                  <a:pt x="555351" y="2614938"/>
                  <a:pt x="562549" y="2616808"/>
                  <a:pt x="581878" y="2623748"/>
                </a:cubicBezTo>
                <a:cubicBezTo>
                  <a:pt x="594475" y="2627020"/>
                  <a:pt x="623269" y="2634500"/>
                  <a:pt x="647131" y="2638779"/>
                </a:cubicBezTo>
                <a:cubicBezTo>
                  <a:pt x="647131" y="2638779"/>
                  <a:pt x="647131" y="2638779"/>
                  <a:pt x="687657" y="2645467"/>
                </a:cubicBezTo>
                <a:cubicBezTo>
                  <a:pt x="687657" y="2645467"/>
                  <a:pt x="687657" y="2645467"/>
                  <a:pt x="679661" y="2631874"/>
                </a:cubicBezTo>
                <a:cubicBezTo>
                  <a:pt x="671199" y="2620079"/>
                  <a:pt x="665800" y="2618677"/>
                  <a:pt x="628874" y="2612924"/>
                </a:cubicBezTo>
                <a:cubicBezTo>
                  <a:pt x="595079" y="2609903"/>
                  <a:pt x="586548" y="2605768"/>
                  <a:pt x="587949" y="2600374"/>
                </a:cubicBezTo>
                <a:cubicBezTo>
                  <a:pt x="588485" y="2590916"/>
                  <a:pt x="533700" y="2565169"/>
                  <a:pt x="519234" y="2569088"/>
                </a:cubicBezTo>
                <a:cubicBezTo>
                  <a:pt x="508835" y="2572145"/>
                  <a:pt x="510634" y="2572613"/>
                  <a:pt x="529029" y="2583149"/>
                </a:cubicBezTo>
                <a:cubicBezTo>
                  <a:pt x="541159" y="2588219"/>
                  <a:pt x="551023" y="2594620"/>
                  <a:pt x="554155" y="2597353"/>
                </a:cubicBezTo>
                <a:cubicBezTo>
                  <a:pt x="559953" y="2604617"/>
                  <a:pt x="537890" y="2600806"/>
                  <a:pt x="517229" y="2591600"/>
                </a:cubicBezTo>
                <a:cubicBezTo>
                  <a:pt x="506898" y="2586997"/>
                  <a:pt x="494768" y="2581926"/>
                  <a:pt x="486237" y="2577791"/>
                </a:cubicBezTo>
                <a:cubicBezTo>
                  <a:pt x="466908" y="2570851"/>
                  <a:pt x="472375" y="2564594"/>
                  <a:pt x="497639" y="2563479"/>
                </a:cubicBezTo>
                <a:cubicBezTo>
                  <a:pt x="517503" y="2560961"/>
                  <a:pt x="513904" y="2560026"/>
                  <a:pt x="469312" y="2554201"/>
                </a:cubicBezTo>
                <a:cubicBezTo>
                  <a:pt x="438251" y="2548052"/>
                  <a:pt x="400459" y="2538235"/>
                  <a:pt x="372599" y="2527159"/>
                </a:cubicBezTo>
                <a:cubicBezTo>
                  <a:pt x="372599" y="2527159"/>
                  <a:pt x="372599" y="2527159"/>
                  <a:pt x="327211" y="2509611"/>
                </a:cubicBezTo>
                <a:cubicBezTo>
                  <a:pt x="327211" y="2509611"/>
                  <a:pt x="327211" y="2509611"/>
                  <a:pt x="377669" y="2515041"/>
                </a:cubicBezTo>
                <a:cubicBezTo>
                  <a:pt x="405597" y="2518457"/>
                  <a:pt x="435792" y="2520542"/>
                  <a:pt x="443925" y="2518816"/>
                </a:cubicBezTo>
                <a:cubicBezTo>
                  <a:pt x="451590" y="2518888"/>
                  <a:pt x="479052" y="2524102"/>
                  <a:pt x="504246" y="2530647"/>
                </a:cubicBezTo>
                <a:cubicBezTo>
                  <a:pt x="549237" y="2542334"/>
                  <a:pt x="574500" y="2541219"/>
                  <a:pt x="535376" y="2529136"/>
                </a:cubicBezTo>
                <a:cubicBezTo>
                  <a:pt x="517846" y="2522663"/>
                  <a:pt x="516514" y="2520398"/>
                  <a:pt x="528246" y="2519607"/>
                </a:cubicBezTo>
                <a:cubicBezTo>
                  <a:pt x="536378" y="2517881"/>
                  <a:pt x="543577" y="2519750"/>
                  <a:pt x="546242" y="2524282"/>
                </a:cubicBezTo>
                <a:cubicBezTo>
                  <a:pt x="551174" y="2527482"/>
                  <a:pt x="554773" y="2528417"/>
                  <a:pt x="561573" y="2524425"/>
                </a:cubicBezTo>
                <a:cubicBezTo>
                  <a:pt x="570639" y="2519103"/>
                  <a:pt x="579638" y="2521440"/>
                  <a:pt x="626826" y="2539456"/>
                </a:cubicBezTo>
                <a:cubicBezTo>
                  <a:pt x="641223" y="2543196"/>
                  <a:pt x="643023" y="2543664"/>
                  <a:pt x="641759" y="2533738"/>
                </a:cubicBezTo>
                <a:cubicBezTo>
                  <a:pt x="640495" y="2523813"/>
                  <a:pt x="635096" y="2522411"/>
                  <a:pt x="599104" y="2513061"/>
                </a:cubicBezTo>
                <a:cubicBezTo>
                  <a:pt x="575709" y="2506984"/>
                  <a:pt x="553646" y="2503173"/>
                  <a:pt x="549113" y="2505834"/>
                </a:cubicBezTo>
                <a:cubicBezTo>
                  <a:pt x="538713" y="2508890"/>
                  <a:pt x="415804" y="2486560"/>
                  <a:pt x="417672" y="2479368"/>
                </a:cubicBezTo>
                <a:cubicBezTo>
                  <a:pt x="416339" y="2477102"/>
                  <a:pt x="429404" y="2478576"/>
                  <a:pt x="452799" y="2484653"/>
                </a:cubicBezTo>
                <a:cubicBezTo>
                  <a:pt x="476194" y="2490731"/>
                  <a:pt x="487459" y="2491738"/>
                  <a:pt x="486593" y="2487674"/>
                </a:cubicBezTo>
                <a:cubicBezTo>
                  <a:pt x="487527" y="2484078"/>
                  <a:pt x="486195" y="2481813"/>
                  <a:pt x="482595" y="2480878"/>
                </a:cubicBezTo>
                <a:cubicBezTo>
                  <a:pt x="478996" y="2479943"/>
                  <a:pt x="479463" y="2478145"/>
                  <a:pt x="485796" y="2475951"/>
                </a:cubicBezTo>
                <a:cubicBezTo>
                  <a:pt x="492596" y="2471959"/>
                  <a:pt x="497995" y="2473362"/>
                  <a:pt x="504260" y="2478828"/>
                </a:cubicBezTo>
                <a:cubicBezTo>
                  <a:pt x="517255" y="2487962"/>
                  <a:pt x="575846" y="2491665"/>
                  <a:pt x="574582" y="2481740"/>
                </a:cubicBezTo>
                <a:cubicBezTo>
                  <a:pt x="572384" y="2475411"/>
                  <a:pt x="574184" y="2475879"/>
                  <a:pt x="582247" y="2481812"/>
                </a:cubicBezTo>
                <a:cubicBezTo>
                  <a:pt x="593444" y="2490478"/>
                  <a:pt x="697560" y="2496411"/>
                  <a:pt x="705294" y="2488824"/>
                </a:cubicBezTo>
                <a:cubicBezTo>
                  <a:pt x="708028" y="2485695"/>
                  <a:pt x="727426" y="2484976"/>
                  <a:pt x="749955" y="2486989"/>
                </a:cubicBezTo>
                <a:cubicBezTo>
                  <a:pt x="772018" y="2490801"/>
                  <a:pt x="791415" y="2490082"/>
                  <a:pt x="791882" y="2488284"/>
                </a:cubicBezTo>
                <a:cubicBezTo>
                  <a:pt x="792816" y="2484688"/>
                  <a:pt x="774820" y="2480013"/>
                  <a:pt x="748691" y="2477064"/>
                </a:cubicBezTo>
                <a:cubicBezTo>
                  <a:pt x="726162" y="2475051"/>
                  <a:pt x="705432" y="2473504"/>
                  <a:pt x="706764" y="2475770"/>
                </a:cubicBezTo>
                <a:cubicBezTo>
                  <a:pt x="706297" y="2477568"/>
                  <a:pt x="695500" y="2474763"/>
                  <a:pt x="682902" y="2471491"/>
                </a:cubicBezTo>
                <a:cubicBezTo>
                  <a:pt x="672104" y="2468686"/>
                  <a:pt x="655441" y="2466277"/>
                  <a:pt x="647308" y="2468003"/>
                </a:cubicBezTo>
                <a:cubicBezTo>
                  <a:pt x="635577" y="2468794"/>
                  <a:pt x="635109" y="2470592"/>
                  <a:pt x="639107" y="2477388"/>
                </a:cubicBezTo>
                <a:cubicBezTo>
                  <a:pt x="645770" y="2488716"/>
                  <a:pt x="636772" y="2486379"/>
                  <a:pt x="628310" y="2474584"/>
                </a:cubicBezTo>
                <a:cubicBezTo>
                  <a:pt x="622512" y="2467320"/>
                  <a:pt x="615313" y="2465450"/>
                  <a:pt x="605381" y="2466708"/>
                </a:cubicBezTo>
                <a:cubicBezTo>
                  <a:pt x="595449" y="2467967"/>
                  <a:pt x="593182" y="2469298"/>
                  <a:pt x="598114" y="2472498"/>
                </a:cubicBezTo>
                <a:cubicBezTo>
                  <a:pt x="607044" y="2482495"/>
                  <a:pt x="592647" y="2478755"/>
                  <a:pt x="574252" y="2468219"/>
                </a:cubicBezTo>
                <a:cubicBezTo>
                  <a:pt x="562589" y="2461351"/>
                  <a:pt x="556723" y="2461746"/>
                  <a:pt x="553989" y="2464875"/>
                </a:cubicBezTo>
                <a:cubicBezTo>
                  <a:pt x="551255" y="2468003"/>
                  <a:pt x="541790" y="2467464"/>
                  <a:pt x="527860" y="2461926"/>
                </a:cubicBezTo>
                <a:cubicBezTo>
                  <a:pt x="506732" y="2454518"/>
                  <a:pt x="506732" y="2454518"/>
                  <a:pt x="520731" y="2452397"/>
                </a:cubicBezTo>
                <a:cubicBezTo>
                  <a:pt x="528396" y="2452469"/>
                  <a:pt x="535196" y="2448477"/>
                  <a:pt x="535663" y="2446679"/>
                </a:cubicBezTo>
                <a:cubicBezTo>
                  <a:pt x="536130" y="2444881"/>
                  <a:pt x="553261" y="2445492"/>
                  <a:pt x="573991" y="2447038"/>
                </a:cubicBezTo>
                <a:cubicBezTo>
                  <a:pt x="603252" y="2452720"/>
                  <a:pt x="612717" y="2453259"/>
                  <a:pt x="612319" y="2447398"/>
                </a:cubicBezTo>
                <a:cubicBezTo>
                  <a:pt x="611453" y="2443334"/>
                  <a:pt x="600655" y="2440529"/>
                  <a:pt x="580393" y="2437185"/>
                </a:cubicBezTo>
                <a:cubicBezTo>
                  <a:pt x="547065" y="2432366"/>
                  <a:pt x="515606" y="2420356"/>
                  <a:pt x="489615" y="2402088"/>
                </a:cubicBezTo>
                <a:cubicBezTo>
                  <a:pt x="471687" y="2389754"/>
                  <a:pt x="469888" y="2389286"/>
                  <a:pt x="440091" y="2393062"/>
                </a:cubicBezTo>
                <a:cubicBezTo>
                  <a:pt x="422493" y="2394249"/>
                  <a:pt x="407162" y="2394105"/>
                  <a:pt x="407629" y="2392307"/>
                </a:cubicBezTo>
                <a:cubicBezTo>
                  <a:pt x="405830" y="2391840"/>
                  <a:pt x="408563" y="2388711"/>
                  <a:pt x="412630" y="2387848"/>
                </a:cubicBezTo>
                <a:cubicBezTo>
                  <a:pt x="427095" y="2383928"/>
                  <a:pt x="424897" y="2377599"/>
                  <a:pt x="405568" y="2370659"/>
                </a:cubicBezTo>
                <a:cubicBezTo>
                  <a:pt x="396570" y="2368322"/>
                  <a:pt x="390306" y="2362856"/>
                  <a:pt x="389440" y="2358792"/>
                </a:cubicBezTo>
                <a:cubicBezTo>
                  <a:pt x="389908" y="2356994"/>
                  <a:pt x="395773" y="2356599"/>
                  <a:pt x="400705" y="2359799"/>
                </a:cubicBezTo>
                <a:cubicBezTo>
                  <a:pt x="424499" y="2371738"/>
                  <a:pt x="431697" y="2373608"/>
                  <a:pt x="425433" y="2368142"/>
                </a:cubicBezTo>
                <a:cubicBezTo>
                  <a:pt x="415171" y="2355879"/>
                  <a:pt x="430502" y="2356023"/>
                  <a:pt x="444830" y="2367422"/>
                </a:cubicBezTo>
                <a:cubicBezTo>
                  <a:pt x="453361" y="2371558"/>
                  <a:pt x="463225" y="2377959"/>
                  <a:pt x="466824" y="2378894"/>
                </a:cubicBezTo>
                <a:cubicBezTo>
                  <a:pt x="476289" y="2379433"/>
                  <a:pt x="476289" y="2379433"/>
                  <a:pt x="467360" y="2369436"/>
                </a:cubicBezTo>
                <a:cubicBezTo>
                  <a:pt x="459763" y="2361705"/>
                  <a:pt x="463362" y="2362639"/>
                  <a:pt x="507020" y="2372061"/>
                </a:cubicBezTo>
                <a:cubicBezTo>
                  <a:pt x="551145" y="2379684"/>
                  <a:pt x="552945" y="2380152"/>
                  <a:pt x="534083" y="2371413"/>
                </a:cubicBezTo>
                <a:cubicBezTo>
                  <a:pt x="524219" y="2365013"/>
                  <a:pt x="510289" y="2359475"/>
                  <a:pt x="501291" y="2357137"/>
                </a:cubicBezTo>
                <a:cubicBezTo>
                  <a:pt x="494093" y="2355267"/>
                  <a:pt x="481496" y="2351995"/>
                  <a:pt x="476564" y="2348795"/>
                </a:cubicBezTo>
                <a:cubicBezTo>
                  <a:pt x="460436" y="2336928"/>
                  <a:pt x="494629" y="2345810"/>
                  <a:pt x="529220" y="2360553"/>
                </a:cubicBezTo>
                <a:cubicBezTo>
                  <a:pt x="579540" y="2381302"/>
                  <a:pt x="663257" y="2399210"/>
                  <a:pt x="680456" y="2392162"/>
                </a:cubicBezTo>
                <a:cubicBezTo>
                  <a:pt x="688589" y="2390436"/>
                  <a:pt x="684124" y="2385437"/>
                  <a:pt x="662597" y="2372168"/>
                </a:cubicBezTo>
                <a:cubicBezTo>
                  <a:pt x="648269" y="2360769"/>
                  <a:pt x="629408" y="2352030"/>
                  <a:pt x="624009" y="2350628"/>
                </a:cubicBezTo>
                <a:cubicBezTo>
                  <a:pt x="616343" y="2350556"/>
                  <a:pt x="612345" y="2343759"/>
                  <a:pt x="610614" y="2335632"/>
                </a:cubicBezTo>
                <a:cubicBezTo>
                  <a:pt x="607551" y="2325240"/>
                  <a:pt x="604419" y="2322507"/>
                  <a:pt x="591821" y="2319234"/>
                </a:cubicBezTo>
                <a:cubicBezTo>
                  <a:pt x="572891" y="2318156"/>
                  <a:pt x="547161" y="2321069"/>
                  <a:pt x="561558" y="2324809"/>
                </a:cubicBezTo>
                <a:cubicBezTo>
                  <a:pt x="566956" y="2326211"/>
                  <a:pt x="566489" y="2328009"/>
                  <a:pt x="558357" y="2329735"/>
                </a:cubicBezTo>
                <a:cubicBezTo>
                  <a:pt x="545224" y="2335920"/>
                  <a:pt x="475039" y="2317689"/>
                  <a:pt x="458911" y="2305822"/>
                </a:cubicBezTo>
                <a:cubicBezTo>
                  <a:pt x="450847" y="2299889"/>
                  <a:pt x="442316" y="2295753"/>
                  <a:pt x="436917" y="2294351"/>
                </a:cubicBezTo>
                <a:cubicBezTo>
                  <a:pt x="423852" y="2292877"/>
                  <a:pt x="399193" y="2276874"/>
                  <a:pt x="398795" y="2271013"/>
                </a:cubicBezTo>
                <a:cubicBezTo>
                  <a:pt x="399262" y="2269215"/>
                  <a:pt x="403328" y="2268352"/>
                  <a:pt x="408260" y="2271552"/>
                </a:cubicBezTo>
                <a:cubicBezTo>
                  <a:pt x="426655" y="2282088"/>
                  <a:pt x="518834" y="2311791"/>
                  <a:pt x="525634" y="2307800"/>
                </a:cubicBezTo>
                <a:cubicBezTo>
                  <a:pt x="527901" y="2306469"/>
                  <a:pt x="528368" y="2304671"/>
                  <a:pt x="522969" y="2303268"/>
                </a:cubicBezTo>
                <a:cubicBezTo>
                  <a:pt x="508105" y="2301327"/>
                  <a:pt x="543438" y="2283634"/>
                  <a:pt x="562368" y="2284713"/>
                </a:cubicBezTo>
                <a:cubicBezTo>
                  <a:pt x="577699" y="2284856"/>
                  <a:pt x="581765" y="2283993"/>
                  <a:pt x="577300" y="2278995"/>
                </a:cubicBezTo>
                <a:cubicBezTo>
                  <a:pt x="569236" y="2273061"/>
                  <a:pt x="584636" y="2265546"/>
                  <a:pt x="603100" y="2268422"/>
                </a:cubicBezTo>
                <a:cubicBezTo>
                  <a:pt x="613897" y="2271227"/>
                  <a:pt x="616164" y="2269897"/>
                  <a:pt x="613499" y="2265366"/>
                </a:cubicBezTo>
                <a:cubicBezTo>
                  <a:pt x="605036" y="2253571"/>
                  <a:pt x="496922" y="2240841"/>
                  <a:pt x="488721" y="2250227"/>
                </a:cubicBezTo>
                <a:cubicBezTo>
                  <a:pt x="485987" y="2253355"/>
                  <a:pt x="480121" y="2253751"/>
                  <a:pt x="472456" y="2253679"/>
                </a:cubicBezTo>
                <a:cubicBezTo>
                  <a:pt x="467056" y="2252277"/>
                  <a:pt x="443593" y="2253859"/>
                  <a:pt x="421929" y="2255909"/>
                </a:cubicBezTo>
                <a:cubicBezTo>
                  <a:pt x="382667" y="2259146"/>
                  <a:pt x="333542" y="2255982"/>
                  <a:pt x="344875" y="2249329"/>
                </a:cubicBezTo>
                <a:cubicBezTo>
                  <a:pt x="352142" y="2243539"/>
                  <a:pt x="452866" y="2225558"/>
                  <a:pt x="490328" y="2221854"/>
                </a:cubicBezTo>
                <a:cubicBezTo>
                  <a:pt x="507926" y="2220667"/>
                  <a:pt x="530922" y="2220883"/>
                  <a:pt x="543987" y="2222357"/>
                </a:cubicBezTo>
                <a:cubicBezTo>
                  <a:pt x="555251" y="2223364"/>
                  <a:pt x="574182" y="2224443"/>
                  <a:pt x="587713" y="2224119"/>
                </a:cubicBezTo>
                <a:cubicBezTo>
                  <a:pt x="601244" y="2223795"/>
                  <a:pt x="615641" y="2227535"/>
                  <a:pt x="622373" y="2231203"/>
                </a:cubicBezTo>
                <a:cubicBezTo>
                  <a:pt x="640767" y="2241739"/>
                  <a:pt x="640836" y="2234080"/>
                  <a:pt x="622908" y="2221746"/>
                </a:cubicBezTo>
                <a:cubicBezTo>
                  <a:pt x="609913" y="2212612"/>
                  <a:pt x="607248" y="2208081"/>
                  <a:pt x="612248" y="2203621"/>
                </a:cubicBezTo>
                <a:cubicBezTo>
                  <a:pt x="617248" y="2199162"/>
                  <a:pt x="608250" y="2196825"/>
                  <a:pt x="562326" y="2188734"/>
                </a:cubicBezTo>
                <a:cubicBezTo>
                  <a:pt x="562326" y="2188734"/>
                  <a:pt x="562326" y="2188734"/>
                  <a:pt x="505604" y="2177838"/>
                </a:cubicBezTo>
                <a:cubicBezTo>
                  <a:pt x="505604" y="2177838"/>
                  <a:pt x="505604" y="2177838"/>
                  <a:pt x="554262" y="2182801"/>
                </a:cubicBezTo>
                <a:cubicBezTo>
                  <a:pt x="601121" y="2187296"/>
                  <a:pt x="601121" y="2187296"/>
                  <a:pt x="604390" y="2174709"/>
                </a:cubicBezTo>
                <a:cubicBezTo>
                  <a:pt x="605393" y="2163454"/>
                  <a:pt x="607660" y="2162123"/>
                  <a:pt x="624323" y="2164532"/>
                </a:cubicBezTo>
                <a:cubicBezTo>
                  <a:pt x="633321" y="2166870"/>
                  <a:pt x="647718" y="2170610"/>
                  <a:pt x="656249" y="2174745"/>
                </a:cubicBezTo>
                <a:cubicBezTo>
                  <a:pt x="671979" y="2180750"/>
                  <a:pt x="672446" y="2178952"/>
                  <a:pt x="669382" y="2168560"/>
                </a:cubicBezTo>
                <a:cubicBezTo>
                  <a:pt x="665852" y="2159965"/>
                  <a:pt x="660920" y="2156765"/>
                  <a:pt x="638390" y="2154751"/>
                </a:cubicBezTo>
                <a:cubicBezTo>
                  <a:pt x="623526" y="2152809"/>
                  <a:pt x="606863" y="2150400"/>
                  <a:pt x="599664" y="2148530"/>
                </a:cubicBezTo>
                <a:cubicBezTo>
                  <a:pt x="588866" y="2145725"/>
                  <a:pt x="588866" y="2145725"/>
                  <a:pt x="598400" y="2138605"/>
                </a:cubicBezTo>
                <a:cubicBezTo>
                  <a:pt x="604733" y="2136411"/>
                  <a:pt x="616932" y="2133822"/>
                  <a:pt x="625930" y="2136160"/>
                </a:cubicBezTo>
                <a:cubicBezTo>
                  <a:pt x="653391" y="2141374"/>
                  <a:pt x="643129" y="2129111"/>
                  <a:pt x="612536" y="2121164"/>
                </a:cubicBezTo>
                <a:cubicBezTo>
                  <a:pt x="578810" y="2110484"/>
                  <a:pt x="549948" y="2110664"/>
                  <a:pt x="547145" y="2121452"/>
                </a:cubicBezTo>
                <a:cubicBezTo>
                  <a:pt x="548011" y="2125516"/>
                  <a:pt x="543477" y="2128177"/>
                  <a:pt x="539411" y="2129040"/>
                </a:cubicBezTo>
                <a:cubicBezTo>
                  <a:pt x="537612" y="2128572"/>
                  <a:pt x="544343" y="2132240"/>
                  <a:pt x="556941" y="2135513"/>
                </a:cubicBezTo>
                <a:cubicBezTo>
                  <a:pt x="556941" y="2135513"/>
                  <a:pt x="556941" y="2135513"/>
                  <a:pt x="578069" y="2142920"/>
                </a:cubicBezTo>
                <a:cubicBezTo>
                  <a:pt x="578069" y="2142920"/>
                  <a:pt x="578069" y="2142920"/>
                  <a:pt x="550140" y="2139504"/>
                </a:cubicBezTo>
                <a:cubicBezTo>
                  <a:pt x="533477" y="2137095"/>
                  <a:pt x="512747" y="2135549"/>
                  <a:pt x="503282" y="2135009"/>
                </a:cubicBezTo>
                <a:cubicBezTo>
                  <a:pt x="503282" y="2135009"/>
                  <a:pt x="503282" y="2135009"/>
                  <a:pt x="486151" y="2134398"/>
                </a:cubicBezTo>
                <a:cubicBezTo>
                  <a:pt x="486151" y="2134398"/>
                  <a:pt x="486151" y="2134398"/>
                  <a:pt x="502416" y="2130946"/>
                </a:cubicBezTo>
                <a:cubicBezTo>
                  <a:pt x="529081" y="2124437"/>
                  <a:pt x="544013" y="2118719"/>
                  <a:pt x="543615" y="2112858"/>
                </a:cubicBezTo>
                <a:cubicBezTo>
                  <a:pt x="545483" y="2105666"/>
                  <a:pt x="527020" y="2102789"/>
                  <a:pt x="521552" y="2109046"/>
                </a:cubicBezTo>
                <a:cubicBezTo>
                  <a:pt x="519286" y="2110376"/>
                  <a:pt x="514752" y="2113038"/>
                  <a:pt x="512953" y="2112570"/>
                </a:cubicBezTo>
                <a:cubicBezTo>
                  <a:pt x="509353" y="2111635"/>
                  <a:pt x="509820" y="2109837"/>
                  <a:pt x="512554" y="2106709"/>
                </a:cubicBezTo>
                <a:cubicBezTo>
                  <a:pt x="515288" y="2103580"/>
                  <a:pt x="506290" y="2101243"/>
                  <a:pt x="478361" y="2097827"/>
                </a:cubicBezTo>
                <a:cubicBezTo>
                  <a:pt x="449966" y="2096208"/>
                  <a:pt x="446367" y="2095273"/>
                  <a:pt x="460365" y="2093152"/>
                </a:cubicBezTo>
                <a:cubicBezTo>
                  <a:pt x="470297" y="2091893"/>
                  <a:pt x="509491" y="2096316"/>
                  <a:pt x="548217" y="2102537"/>
                </a:cubicBezTo>
                <a:cubicBezTo>
                  <a:pt x="623870" y="2114511"/>
                  <a:pt x="639200" y="2114655"/>
                  <a:pt x="635670" y="2106061"/>
                </a:cubicBezTo>
                <a:cubicBezTo>
                  <a:pt x="633005" y="2101529"/>
                  <a:pt x="637071" y="2100667"/>
                  <a:pt x="646069" y="2103004"/>
                </a:cubicBezTo>
                <a:cubicBezTo>
                  <a:pt x="656400" y="2107607"/>
                  <a:pt x="658199" y="2108074"/>
                  <a:pt x="654202" y="2101278"/>
                </a:cubicBezTo>
                <a:cubicBezTo>
                  <a:pt x="650204" y="2094481"/>
                  <a:pt x="652471" y="2093151"/>
                  <a:pt x="663735" y="2094157"/>
                </a:cubicBezTo>
                <a:cubicBezTo>
                  <a:pt x="675000" y="2095164"/>
                  <a:pt x="671401" y="2094229"/>
                  <a:pt x="657471" y="2088691"/>
                </a:cubicBezTo>
                <a:cubicBezTo>
                  <a:pt x="630944" y="2079881"/>
                  <a:pt x="548491" y="2071898"/>
                  <a:pt x="499764" y="2074596"/>
                </a:cubicBezTo>
                <a:cubicBezTo>
                  <a:pt x="433907" y="2076682"/>
                  <a:pt x="334983" y="2095130"/>
                  <a:pt x="350245" y="2102934"/>
                </a:cubicBezTo>
                <a:cubicBezTo>
                  <a:pt x="353378" y="2105667"/>
                  <a:pt x="341179" y="2108256"/>
                  <a:pt x="322647" y="2113039"/>
                </a:cubicBezTo>
                <a:cubicBezTo>
                  <a:pt x="288317" y="2119476"/>
                  <a:pt x="231388" y="2131559"/>
                  <a:pt x="192525" y="2140657"/>
                </a:cubicBezTo>
                <a:cubicBezTo>
                  <a:pt x="182126" y="2143714"/>
                  <a:pt x="172194" y="2144972"/>
                  <a:pt x="172661" y="2143174"/>
                </a:cubicBezTo>
                <a:cubicBezTo>
                  <a:pt x="173595" y="2139578"/>
                  <a:pt x="192594" y="2132997"/>
                  <a:pt x="215192" y="2127352"/>
                </a:cubicBezTo>
                <a:cubicBezTo>
                  <a:pt x="239590" y="2122173"/>
                  <a:pt x="264455" y="2115197"/>
                  <a:pt x="273054" y="2111673"/>
                </a:cubicBezTo>
                <a:cubicBezTo>
                  <a:pt x="281187" y="2109946"/>
                  <a:pt x="291119" y="2108688"/>
                  <a:pt x="292919" y="2109155"/>
                </a:cubicBezTo>
                <a:cubicBezTo>
                  <a:pt x="300584" y="2109227"/>
                  <a:pt x="336851" y="2087938"/>
                  <a:pt x="338719" y="2080746"/>
                </a:cubicBezTo>
                <a:cubicBezTo>
                  <a:pt x="338321" y="2074884"/>
                  <a:pt x="397117" y="2055609"/>
                  <a:pt x="421048" y="2052229"/>
                </a:cubicBezTo>
                <a:cubicBezTo>
                  <a:pt x="428714" y="2052301"/>
                  <a:pt x="436846" y="2050575"/>
                  <a:pt x="435514" y="2048309"/>
                </a:cubicBezTo>
                <a:cubicBezTo>
                  <a:pt x="436915" y="2042915"/>
                  <a:pt x="488046" y="2023568"/>
                  <a:pt x="510177" y="2019720"/>
                </a:cubicBezTo>
                <a:cubicBezTo>
                  <a:pt x="520109" y="2018461"/>
                  <a:pt x="527376" y="2012672"/>
                  <a:pt x="526511" y="2008608"/>
                </a:cubicBezTo>
                <a:cubicBezTo>
                  <a:pt x="527445" y="2005012"/>
                  <a:pt x="533778" y="2002819"/>
                  <a:pt x="550441" y="2005228"/>
                </a:cubicBezTo>
                <a:cubicBezTo>
                  <a:pt x="563506" y="2006702"/>
                  <a:pt x="582903" y="2005983"/>
                  <a:pt x="593302" y="2002926"/>
                </a:cubicBezTo>
                <a:cubicBezTo>
                  <a:pt x="593302" y="2002926"/>
                  <a:pt x="593302" y="2002926"/>
                  <a:pt x="611835" y="1998143"/>
                </a:cubicBezTo>
                <a:cubicBezTo>
                  <a:pt x="611835" y="1998143"/>
                  <a:pt x="611835" y="1998143"/>
                  <a:pt x="595171" y="1995734"/>
                </a:cubicBezTo>
                <a:cubicBezTo>
                  <a:pt x="586173" y="1993396"/>
                  <a:pt x="579840" y="1995590"/>
                  <a:pt x="579373" y="1997388"/>
                </a:cubicBezTo>
                <a:cubicBezTo>
                  <a:pt x="578438" y="2000984"/>
                  <a:pt x="570773" y="2000912"/>
                  <a:pt x="559508" y="1999906"/>
                </a:cubicBezTo>
                <a:cubicBezTo>
                  <a:pt x="550510" y="1997568"/>
                  <a:pt x="543779" y="1993900"/>
                  <a:pt x="546045" y="1992570"/>
                </a:cubicBezTo>
                <a:cubicBezTo>
                  <a:pt x="548779" y="1989441"/>
                  <a:pt x="542048" y="1985773"/>
                  <a:pt x="528983" y="1984299"/>
                </a:cubicBezTo>
                <a:cubicBezTo>
                  <a:pt x="508253" y="1982753"/>
                  <a:pt x="508253" y="1982753"/>
                  <a:pt x="520384" y="1987823"/>
                </a:cubicBezTo>
                <a:cubicBezTo>
                  <a:pt x="536113" y="1993828"/>
                  <a:pt x="536113" y="1993828"/>
                  <a:pt x="515383" y="1992282"/>
                </a:cubicBezTo>
                <a:cubicBezTo>
                  <a:pt x="506385" y="1989945"/>
                  <a:pt x="490120" y="1993397"/>
                  <a:pt x="481520" y="1996921"/>
                </a:cubicBezTo>
                <a:cubicBezTo>
                  <a:pt x="472453" y="2002243"/>
                  <a:pt x="464321" y="2003970"/>
                  <a:pt x="462988" y="2001704"/>
                </a:cubicBezTo>
                <a:cubicBezTo>
                  <a:pt x="461656" y="1999439"/>
                  <a:pt x="444924" y="2004689"/>
                  <a:pt x="425925" y="2011270"/>
                </a:cubicBezTo>
                <a:cubicBezTo>
                  <a:pt x="389259" y="2026697"/>
                  <a:pt x="361262" y="2030941"/>
                  <a:pt x="364065" y="2020153"/>
                </a:cubicBezTo>
                <a:cubicBezTo>
                  <a:pt x="364532" y="2018355"/>
                  <a:pt x="369065" y="2015693"/>
                  <a:pt x="372664" y="2016628"/>
                </a:cubicBezTo>
                <a:cubicBezTo>
                  <a:pt x="376264" y="2017563"/>
                  <a:pt x="392996" y="2012313"/>
                  <a:pt x="407928" y="2006595"/>
                </a:cubicBezTo>
                <a:cubicBezTo>
                  <a:pt x="424661" y="2001345"/>
                  <a:pt x="434195" y="1994225"/>
                  <a:pt x="428329" y="1994620"/>
                </a:cubicBezTo>
                <a:cubicBezTo>
                  <a:pt x="422930" y="1993218"/>
                  <a:pt x="414797" y="1994944"/>
                  <a:pt x="408931" y="1995339"/>
                </a:cubicBezTo>
                <a:cubicBezTo>
                  <a:pt x="402598" y="1997533"/>
                  <a:pt x="395400" y="1995663"/>
                  <a:pt x="387336" y="1989730"/>
                </a:cubicBezTo>
                <a:cubicBezTo>
                  <a:pt x="376140" y="1981063"/>
                  <a:pt x="373873" y="1982394"/>
                  <a:pt x="354407" y="1990773"/>
                </a:cubicBezTo>
                <a:cubicBezTo>
                  <a:pt x="343541" y="1995628"/>
                  <a:pt x="330875" y="2000015"/>
                  <a:pt x="329075" y="1999547"/>
                </a:cubicBezTo>
                <a:cubicBezTo>
                  <a:pt x="325476" y="1998612"/>
                  <a:pt x="317810" y="1998541"/>
                  <a:pt x="311944" y="1998936"/>
                </a:cubicBezTo>
                <a:cubicBezTo>
                  <a:pt x="303345" y="2002460"/>
                  <a:pt x="303345" y="2002460"/>
                  <a:pt x="313346" y="1993542"/>
                </a:cubicBezTo>
                <a:cubicBezTo>
                  <a:pt x="320146" y="1989550"/>
                  <a:pt x="323346" y="1984624"/>
                  <a:pt x="319747" y="1983689"/>
                </a:cubicBezTo>
                <a:cubicBezTo>
                  <a:pt x="313016" y="1980021"/>
                  <a:pt x="279950" y="1996383"/>
                  <a:pt x="282148" y="2002712"/>
                </a:cubicBezTo>
                <a:cubicBezTo>
                  <a:pt x="283480" y="2004978"/>
                  <a:pt x="268081" y="2012494"/>
                  <a:pt x="247749" y="2016809"/>
                </a:cubicBezTo>
                <a:cubicBezTo>
                  <a:pt x="220618" y="2025116"/>
                  <a:pt x="209284" y="2031769"/>
                  <a:pt x="201948" y="2045218"/>
                </a:cubicBezTo>
                <a:cubicBezTo>
                  <a:pt x="196014" y="2053273"/>
                  <a:pt x="188280" y="2060861"/>
                  <a:pt x="186480" y="2060393"/>
                </a:cubicBezTo>
                <a:cubicBezTo>
                  <a:pt x="179282" y="2058524"/>
                  <a:pt x="183485" y="2042341"/>
                  <a:pt x="194887" y="2028029"/>
                </a:cubicBezTo>
                <a:cubicBezTo>
                  <a:pt x="206289" y="2013717"/>
                  <a:pt x="199558" y="2010049"/>
                  <a:pt x="186356" y="2023893"/>
                </a:cubicBezTo>
                <a:cubicBezTo>
                  <a:pt x="180889" y="2030151"/>
                  <a:pt x="174556" y="2032344"/>
                  <a:pt x="173223" y="2030079"/>
                </a:cubicBezTo>
                <a:cubicBezTo>
                  <a:pt x="170558" y="2025548"/>
                  <a:pt x="185161" y="2006309"/>
                  <a:pt x="196494" y="1999656"/>
                </a:cubicBezTo>
                <a:cubicBezTo>
                  <a:pt x="201028" y="1996995"/>
                  <a:pt x="206028" y="1992536"/>
                  <a:pt x="206495" y="1990738"/>
                </a:cubicBezTo>
                <a:cubicBezTo>
                  <a:pt x="207896" y="1985344"/>
                  <a:pt x="262764" y="1951612"/>
                  <a:pt x="268163" y="1953015"/>
                </a:cubicBezTo>
                <a:cubicBezTo>
                  <a:pt x="269962" y="1953482"/>
                  <a:pt x="270896" y="1949886"/>
                  <a:pt x="271363" y="1948088"/>
                </a:cubicBezTo>
                <a:cubicBezTo>
                  <a:pt x="267366" y="1941292"/>
                  <a:pt x="293165" y="1930719"/>
                  <a:pt x="304429" y="1931726"/>
                </a:cubicBezTo>
                <a:cubicBezTo>
                  <a:pt x="315227" y="1934531"/>
                  <a:pt x="348829" y="1908711"/>
                  <a:pt x="348898" y="1901052"/>
                </a:cubicBezTo>
                <a:cubicBezTo>
                  <a:pt x="348032" y="1896988"/>
                  <a:pt x="353032" y="1892529"/>
                  <a:pt x="358033" y="1888070"/>
                </a:cubicBezTo>
                <a:cubicBezTo>
                  <a:pt x="363033" y="1883611"/>
                  <a:pt x="366234" y="1878684"/>
                  <a:pt x="362635" y="1877749"/>
                </a:cubicBezTo>
                <a:cubicBezTo>
                  <a:pt x="356769" y="1878145"/>
                  <a:pt x="268574" y="1907057"/>
                  <a:pt x="255441" y="1913243"/>
                </a:cubicBezTo>
                <a:cubicBezTo>
                  <a:pt x="253175" y="1914573"/>
                  <a:pt x="245042" y="1916299"/>
                  <a:pt x="238709" y="1918493"/>
                </a:cubicBezTo>
                <a:cubicBezTo>
                  <a:pt x="230576" y="1920219"/>
                  <a:pt x="233310" y="1917091"/>
                  <a:pt x="244644" y="1910438"/>
                </a:cubicBezTo>
                <a:cubicBezTo>
                  <a:pt x="265978" y="1894867"/>
                  <a:pt x="264645" y="1892601"/>
                  <a:pt x="241580" y="1900045"/>
                </a:cubicBezTo>
                <a:cubicBezTo>
                  <a:pt x="216248" y="1908820"/>
                  <a:pt x="178182" y="1929641"/>
                  <a:pt x="180847" y="1934172"/>
                </a:cubicBezTo>
                <a:cubicBezTo>
                  <a:pt x="180380" y="1935970"/>
                  <a:pt x="174912" y="1942227"/>
                  <a:pt x="164513" y="1945284"/>
                </a:cubicBezTo>
                <a:cubicBezTo>
                  <a:pt x="155446" y="1950606"/>
                  <a:pt x="145514" y="1951865"/>
                  <a:pt x="144181" y="1949599"/>
                </a:cubicBezTo>
                <a:cubicBezTo>
                  <a:pt x="142849" y="1947334"/>
                  <a:pt x="143316" y="1945536"/>
                  <a:pt x="147382" y="1944673"/>
                </a:cubicBezTo>
                <a:cubicBezTo>
                  <a:pt x="151448" y="1943810"/>
                  <a:pt x="157781" y="1941616"/>
                  <a:pt x="164581" y="1937624"/>
                </a:cubicBezTo>
                <a:cubicBezTo>
                  <a:pt x="173648" y="1932302"/>
                  <a:pt x="173648" y="1932302"/>
                  <a:pt x="157850" y="1933956"/>
                </a:cubicBezTo>
                <a:cubicBezTo>
                  <a:pt x="149717" y="1935683"/>
                  <a:pt x="130719" y="1942263"/>
                  <a:pt x="114852" y="1951577"/>
                </a:cubicBezTo>
                <a:cubicBezTo>
                  <a:pt x="85852" y="1967077"/>
                  <a:pt x="73255" y="1963804"/>
                  <a:pt x="100455" y="1947838"/>
                </a:cubicBezTo>
                <a:cubicBezTo>
                  <a:pt x="109522" y="1942515"/>
                  <a:pt x="123589" y="1932734"/>
                  <a:pt x="132655" y="1927412"/>
                </a:cubicBezTo>
                <a:cubicBezTo>
                  <a:pt x="141722" y="1922090"/>
                  <a:pt x="150789" y="1916767"/>
                  <a:pt x="154388" y="1917702"/>
                </a:cubicBezTo>
                <a:cubicBezTo>
                  <a:pt x="159787" y="1919105"/>
                  <a:pt x="170653" y="1914250"/>
                  <a:pt x="181520" y="1909395"/>
                </a:cubicBezTo>
                <a:cubicBezTo>
                  <a:pt x="192386" y="1904541"/>
                  <a:pt x="203252" y="1899686"/>
                  <a:pt x="208651" y="1901088"/>
                </a:cubicBezTo>
                <a:cubicBezTo>
                  <a:pt x="212717" y="1900225"/>
                  <a:pt x="223117" y="1897169"/>
                  <a:pt x="232184" y="1891846"/>
                </a:cubicBezTo>
                <a:cubicBezTo>
                  <a:pt x="245784" y="1883863"/>
                  <a:pt x="248517" y="1880734"/>
                  <a:pt x="241319" y="1878864"/>
                </a:cubicBezTo>
                <a:cubicBezTo>
                  <a:pt x="233653" y="1878793"/>
                  <a:pt x="234120" y="1876995"/>
                  <a:pt x="248188" y="1867213"/>
                </a:cubicBezTo>
                <a:cubicBezTo>
                  <a:pt x="257254" y="1861891"/>
                  <a:pt x="262255" y="1857432"/>
                  <a:pt x="258655" y="1856497"/>
                </a:cubicBezTo>
                <a:cubicBezTo>
                  <a:pt x="255056" y="1855562"/>
                  <a:pt x="250990" y="1856425"/>
                  <a:pt x="252322" y="1858690"/>
                </a:cubicBezTo>
                <a:cubicBezTo>
                  <a:pt x="251388" y="1862287"/>
                  <a:pt x="242789" y="1865811"/>
                  <a:pt x="232389" y="1868868"/>
                </a:cubicBezTo>
                <a:cubicBezTo>
                  <a:pt x="216124" y="1872320"/>
                  <a:pt x="212058" y="1873183"/>
                  <a:pt x="213926" y="1865991"/>
                </a:cubicBezTo>
                <a:cubicBezTo>
                  <a:pt x="214860" y="1862395"/>
                  <a:pt x="219861" y="1857936"/>
                  <a:pt x="223927" y="1857073"/>
                </a:cubicBezTo>
                <a:cubicBezTo>
                  <a:pt x="227993" y="1856209"/>
                  <a:pt x="231194" y="1851283"/>
                  <a:pt x="230796" y="1845421"/>
                </a:cubicBezTo>
                <a:cubicBezTo>
                  <a:pt x="228666" y="1831433"/>
                  <a:pt x="246401" y="1814927"/>
                  <a:pt x="254864" y="1826722"/>
                </a:cubicBezTo>
                <a:cubicBezTo>
                  <a:pt x="257529" y="1831253"/>
                  <a:pt x="258394" y="1835316"/>
                  <a:pt x="253394" y="1839775"/>
                </a:cubicBezTo>
                <a:cubicBezTo>
                  <a:pt x="246127" y="1845565"/>
                  <a:pt x="246127" y="1845565"/>
                  <a:pt x="255193" y="1840243"/>
                </a:cubicBezTo>
                <a:cubicBezTo>
                  <a:pt x="261526" y="1838049"/>
                  <a:pt x="264727" y="1833123"/>
                  <a:pt x="265194" y="1831325"/>
                </a:cubicBezTo>
                <a:cubicBezTo>
                  <a:pt x="263862" y="1829059"/>
                  <a:pt x="269329" y="1822802"/>
                  <a:pt x="277929" y="1819278"/>
                </a:cubicBezTo>
                <a:cubicBezTo>
                  <a:pt x="284729" y="1815286"/>
                  <a:pt x="290663" y="1807231"/>
                  <a:pt x="291598" y="1803635"/>
                </a:cubicBezTo>
                <a:cubicBezTo>
                  <a:pt x="294331" y="1800506"/>
                  <a:pt x="299799" y="1794249"/>
                  <a:pt x="304332" y="1791588"/>
                </a:cubicBezTo>
                <a:cubicBezTo>
                  <a:pt x="311599" y="1785798"/>
                  <a:pt x="309800" y="1785331"/>
                  <a:pt x="299400" y="1788388"/>
                </a:cubicBezTo>
                <a:cubicBezTo>
                  <a:pt x="291735" y="1788316"/>
                  <a:pt x="280470" y="1787309"/>
                  <a:pt x="272805" y="1787237"/>
                </a:cubicBezTo>
                <a:cubicBezTo>
                  <a:pt x="263806" y="1784900"/>
                  <a:pt x="245742" y="1787884"/>
                  <a:pt x="226743" y="1794465"/>
                </a:cubicBezTo>
                <a:cubicBezTo>
                  <a:pt x="151612" y="1824852"/>
                  <a:pt x="143480" y="1826579"/>
                  <a:pt x="143947" y="1824780"/>
                </a:cubicBezTo>
                <a:cubicBezTo>
                  <a:pt x="144414" y="1822982"/>
                  <a:pt x="241277" y="1782886"/>
                  <a:pt x="255742" y="1778966"/>
                </a:cubicBezTo>
                <a:cubicBezTo>
                  <a:pt x="265675" y="1777707"/>
                  <a:pt x="270744" y="1765589"/>
                  <a:pt x="260413" y="1760986"/>
                </a:cubicBezTo>
                <a:cubicBezTo>
                  <a:pt x="257281" y="1758253"/>
                  <a:pt x="258215" y="1754657"/>
                  <a:pt x="266815" y="1751133"/>
                </a:cubicBezTo>
                <a:cubicBezTo>
                  <a:pt x="273615" y="1747141"/>
                  <a:pt x="276816" y="1742214"/>
                  <a:pt x="274618" y="1735885"/>
                </a:cubicBezTo>
                <a:cubicBezTo>
                  <a:pt x="271554" y="1725493"/>
                  <a:pt x="271554" y="1725493"/>
                  <a:pt x="267419" y="1734016"/>
                </a:cubicBezTo>
                <a:cubicBezTo>
                  <a:pt x="262817" y="1744336"/>
                  <a:pt x="231482" y="1768825"/>
                  <a:pt x="224283" y="1766955"/>
                </a:cubicBezTo>
                <a:cubicBezTo>
                  <a:pt x="218885" y="1765553"/>
                  <a:pt x="219352" y="1763755"/>
                  <a:pt x="225218" y="1763359"/>
                </a:cubicBezTo>
                <a:cubicBezTo>
                  <a:pt x="233350" y="1761633"/>
                  <a:pt x="233886" y="1752176"/>
                  <a:pt x="224421" y="1751636"/>
                </a:cubicBezTo>
                <a:cubicBezTo>
                  <a:pt x="215423" y="1749299"/>
                  <a:pt x="175625" y="1761993"/>
                  <a:pt x="171957" y="1768718"/>
                </a:cubicBezTo>
                <a:cubicBezTo>
                  <a:pt x="171023" y="1772314"/>
                  <a:pt x="161091" y="1773573"/>
                  <a:pt x="151626" y="1773033"/>
                </a:cubicBezTo>
                <a:cubicBezTo>
                  <a:pt x="129096" y="1771020"/>
                  <a:pt x="101031" y="1782923"/>
                  <a:pt x="73762" y="1806549"/>
                </a:cubicBezTo>
                <a:cubicBezTo>
                  <a:pt x="52427" y="1822120"/>
                  <a:pt x="40229" y="1824709"/>
                  <a:pt x="39432" y="1812986"/>
                </a:cubicBezTo>
                <a:cubicBezTo>
                  <a:pt x="38566" y="1808923"/>
                  <a:pt x="44034" y="1802665"/>
                  <a:pt x="49501" y="1796408"/>
                </a:cubicBezTo>
                <a:cubicBezTo>
                  <a:pt x="61769" y="1786159"/>
                  <a:pt x="63774" y="1763648"/>
                  <a:pt x="52578" y="1754982"/>
                </a:cubicBezTo>
                <a:cubicBezTo>
                  <a:pt x="46314" y="1749516"/>
                  <a:pt x="39981" y="1751709"/>
                  <a:pt x="30447" y="1758830"/>
                </a:cubicBezTo>
                <a:cubicBezTo>
                  <a:pt x="15446" y="1772207"/>
                  <a:pt x="10047" y="1770805"/>
                  <a:pt x="2917" y="1761275"/>
                </a:cubicBezTo>
                <a:cubicBezTo>
                  <a:pt x="-2880" y="1754011"/>
                  <a:pt x="-147" y="1750883"/>
                  <a:pt x="12121" y="1740634"/>
                </a:cubicBezTo>
                <a:cubicBezTo>
                  <a:pt x="22589" y="1729917"/>
                  <a:pt x="26257" y="1723193"/>
                  <a:pt x="25460" y="1711470"/>
                </a:cubicBezTo>
                <a:cubicBezTo>
                  <a:pt x="25006" y="1661449"/>
                  <a:pt x="26874" y="1654257"/>
                  <a:pt x="44142" y="1639549"/>
                </a:cubicBezTo>
                <a:cubicBezTo>
                  <a:pt x="80478" y="1610600"/>
                  <a:pt x="101881" y="1587370"/>
                  <a:pt x="105617" y="1572986"/>
                </a:cubicBezTo>
                <a:cubicBezTo>
                  <a:pt x="107087" y="1559932"/>
                  <a:pt x="109821" y="1556803"/>
                  <a:pt x="117486" y="1556875"/>
                </a:cubicBezTo>
                <a:cubicBezTo>
                  <a:pt x="131018" y="1556551"/>
                  <a:pt x="208621" y="1501855"/>
                  <a:pt x="227757" y="1479955"/>
                </a:cubicBezTo>
                <a:cubicBezTo>
                  <a:pt x="234159" y="1470102"/>
                  <a:pt x="242758" y="1466578"/>
                  <a:pt x="243624" y="1470641"/>
                </a:cubicBezTo>
                <a:cubicBezTo>
                  <a:pt x="247154" y="1479236"/>
                  <a:pt x="300153" y="1452696"/>
                  <a:pt x="364555" y="1411845"/>
                </a:cubicBezTo>
                <a:cubicBezTo>
                  <a:pt x="396755" y="1391419"/>
                  <a:pt x="435289" y="1368800"/>
                  <a:pt x="453821" y="1364017"/>
                </a:cubicBezTo>
                <a:cubicBezTo>
                  <a:pt x="471020" y="1356968"/>
                  <a:pt x="484620" y="1348985"/>
                  <a:pt x="483288" y="1346720"/>
                </a:cubicBezTo>
                <a:cubicBezTo>
                  <a:pt x="482422" y="1342656"/>
                  <a:pt x="486488" y="1341793"/>
                  <a:pt x="495953" y="1342333"/>
                </a:cubicBezTo>
                <a:cubicBezTo>
                  <a:pt x="503152" y="1344202"/>
                  <a:pt x="523484" y="1339887"/>
                  <a:pt x="542015" y="1335104"/>
                </a:cubicBezTo>
                <a:cubicBezTo>
                  <a:pt x="572746" y="1327732"/>
                  <a:pt x="573213" y="1325934"/>
                  <a:pt x="563817" y="1317735"/>
                </a:cubicBezTo>
                <a:cubicBezTo>
                  <a:pt x="557085" y="1314067"/>
                  <a:pt x="535957" y="1306660"/>
                  <a:pt x="512095" y="1302381"/>
                </a:cubicBezTo>
                <a:cubicBezTo>
                  <a:pt x="466637" y="1292492"/>
                  <a:pt x="452309" y="1281092"/>
                  <a:pt x="482971" y="1281380"/>
                </a:cubicBezTo>
                <a:cubicBezTo>
                  <a:pt x="496503" y="1281056"/>
                  <a:pt x="520365" y="1285335"/>
                  <a:pt x="550024" y="1296878"/>
                </a:cubicBezTo>
                <a:cubicBezTo>
                  <a:pt x="595413" y="1314427"/>
                  <a:pt x="595413" y="1314427"/>
                  <a:pt x="636941" y="1309860"/>
                </a:cubicBezTo>
                <a:cubicBezTo>
                  <a:pt x="660872" y="1306479"/>
                  <a:pt x="697867" y="1304573"/>
                  <a:pt x="721331" y="1302991"/>
                </a:cubicBezTo>
                <a:cubicBezTo>
                  <a:pt x="742995" y="1300940"/>
                  <a:pt x="760593" y="1299754"/>
                  <a:pt x="761060" y="1297956"/>
                </a:cubicBezTo>
                <a:cubicBezTo>
                  <a:pt x="761527" y="1296158"/>
                  <a:pt x="755262" y="1290692"/>
                  <a:pt x="747199" y="1284758"/>
                </a:cubicBezTo>
                <a:cubicBezTo>
                  <a:pt x="727472" y="1271957"/>
                  <a:pt x="710478" y="1256026"/>
                  <a:pt x="714544" y="1255163"/>
                </a:cubicBezTo>
                <a:cubicBezTo>
                  <a:pt x="715011" y="1253365"/>
                  <a:pt x="729807" y="1262966"/>
                  <a:pt x="745935" y="1274833"/>
                </a:cubicBezTo>
                <a:cubicBezTo>
                  <a:pt x="745935" y="1274833"/>
                  <a:pt x="745935" y="1274833"/>
                  <a:pt x="775059" y="1295834"/>
                </a:cubicBezTo>
                <a:cubicBezTo>
                  <a:pt x="775059" y="1295834"/>
                  <a:pt x="775059" y="1295834"/>
                  <a:pt x="824651" y="1297200"/>
                </a:cubicBezTo>
                <a:cubicBezTo>
                  <a:pt x="853046" y="1298818"/>
                  <a:pt x="874710" y="1296769"/>
                  <a:pt x="871578" y="1294036"/>
                </a:cubicBezTo>
                <a:cubicBezTo>
                  <a:pt x="865781" y="1286771"/>
                  <a:pt x="805130" y="1261420"/>
                  <a:pt x="794730" y="1264476"/>
                </a:cubicBezTo>
                <a:cubicBezTo>
                  <a:pt x="786598" y="1266203"/>
                  <a:pt x="774536" y="1253473"/>
                  <a:pt x="775072" y="1244015"/>
                </a:cubicBezTo>
                <a:cubicBezTo>
                  <a:pt x="776006" y="1240419"/>
                  <a:pt x="780539" y="1237758"/>
                  <a:pt x="784138" y="1238693"/>
                </a:cubicBezTo>
                <a:cubicBezTo>
                  <a:pt x="795403" y="1239699"/>
                  <a:pt x="794139" y="1229775"/>
                  <a:pt x="782943" y="1221108"/>
                </a:cubicBezTo>
                <a:cubicBezTo>
                  <a:pt x="776212" y="1217440"/>
                  <a:pt x="761348" y="1215499"/>
                  <a:pt x="734285" y="1216146"/>
                </a:cubicBezTo>
                <a:cubicBezTo>
                  <a:pt x="693690" y="1217117"/>
                  <a:pt x="670295" y="1211040"/>
                  <a:pt x="671765" y="1197986"/>
                </a:cubicBezTo>
                <a:cubicBezTo>
                  <a:pt x="673166" y="1192592"/>
                  <a:pt x="684898" y="1191801"/>
                  <a:pt x="715094" y="1193886"/>
                </a:cubicBezTo>
                <a:cubicBezTo>
                  <a:pt x="737623" y="1195900"/>
                  <a:pt x="762419" y="1196583"/>
                  <a:pt x="770552" y="1194857"/>
                </a:cubicBezTo>
                <a:cubicBezTo>
                  <a:pt x="778685" y="1193131"/>
                  <a:pt x="805280" y="1194281"/>
                  <a:pt x="830942" y="1199028"/>
                </a:cubicBezTo>
                <a:cubicBezTo>
                  <a:pt x="867868" y="1204782"/>
                  <a:pt x="875534" y="1204853"/>
                  <a:pt x="873803" y="1196726"/>
                </a:cubicBezTo>
                <a:cubicBezTo>
                  <a:pt x="872072" y="1188599"/>
                  <a:pt x="876138" y="1187736"/>
                  <a:pt x="903600" y="1192950"/>
                </a:cubicBezTo>
                <a:cubicBezTo>
                  <a:pt x="926995" y="1199028"/>
                  <a:pt x="928396" y="1193633"/>
                  <a:pt x="906938" y="1172705"/>
                </a:cubicBezTo>
                <a:cubicBezTo>
                  <a:pt x="891277" y="1159040"/>
                  <a:pt x="886345" y="1155839"/>
                  <a:pt x="857950" y="1154221"/>
                </a:cubicBezTo>
                <a:cubicBezTo>
                  <a:pt x="839019" y="1153143"/>
                  <a:pt x="821888" y="1152531"/>
                  <a:pt x="819155" y="1155660"/>
                </a:cubicBezTo>
                <a:cubicBezTo>
                  <a:pt x="812355" y="1159652"/>
                  <a:pt x="799290" y="1158177"/>
                  <a:pt x="802958" y="1151453"/>
                </a:cubicBezTo>
                <a:cubicBezTo>
                  <a:pt x="807959" y="1146993"/>
                  <a:pt x="796296" y="1140125"/>
                  <a:pt x="777832" y="1137248"/>
                </a:cubicBezTo>
                <a:cubicBezTo>
                  <a:pt x="768834" y="1134911"/>
                  <a:pt x="763435" y="1133509"/>
                  <a:pt x="766169" y="1130380"/>
                </a:cubicBezTo>
                <a:cubicBezTo>
                  <a:pt x="766636" y="1128582"/>
                  <a:pt x="774302" y="1128654"/>
                  <a:pt x="781500" y="1130524"/>
                </a:cubicBezTo>
                <a:cubicBezTo>
                  <a:pt x="788231" y="1134191"/>
                  <a:pt x="794098" y="1133796"/>
                  <a:pt x="795031" y="1130200"/>
                </a:cubicBezTo>
                <a:cubicBezTo>
                  <a:pt x="794633" y="1124338"/>
                  <a:pt x="805898" y="1125345"/>
                  <a:pt x="836491" y="1133292"/>
                </a:cubicBezTo>
                <a:cubicBezTo>
                  <a:pt x="863953" y="1138506"/>
                  <a:pt x="874750" y="1141311"/>
                  <a:pt x="868486" y="1135845"/>
                </a:cubicBezTo>
                <a:cubicBezTo>
                  <a:pt x="863554" y="1132645"/>
                  <a:pt x="845558" y="1127970"/>
                  <a:pt x="831161" y="1124230"/>
                </a:cubicBezTo>
                <a:cubicBezTo>
                  <a:pt x="816297" y="1122288"/>
                  <a:pt x="807766" y="1118153"/>
                  <a:pt x="813632" y="1117758"/>
                </a:cubicBezTo>
                <a:cubicBezTo>
                  <a:pt x="829430" y="1116103"/>
                  <a:pt x="823166" y="1110637"/>
                  <a:pt x="790374" y="1096361"/>
                </a:cubicBezTo>
                <a:cubicBezTo>
                  <a:pt x="761182" y="1083020"/>
                  <a:pt x="772447" y="1084027"/>
                  <a:pt x="811104" y="1097907"/>
                </a:cubicBezTo>
                <a:cubicBezTo>
                  <a:pt x="825034" y="1103445"/>
                  <a:pt x="826834" y="1103912"/>
                  <a:pt x="821504" y="1094851"/>
                </a:cubicBezTo>
                <a:cubicBezTo>
                  <a:pt x="818838" y="1090319"/>
                  <a:pt x="817973" y="1086256"/>
                  <a:pt x="821572" y="1087191"/>
                </a:cubicBezTo>
                <a:cubicBezTo>
                  <a:pt x="827438" y="1086795"/>
                  <a:pt x="838098" y="1104920"/>
                  <a:pt x="832700" y="1103517"/>
                </a:cubicBezTo>
                <a:cubicBezTo>
                  <a:pt x="821435" y="1102510"/>
                  <a:pt x="841162" y="1115312"/>
                  <a:pt x="851960" y="1118117"/>
                </a:cubicBezTo>
                <a:cubicBezTo>
                  <a:pt x="857826" y="1117721"/>
                  <a:pt x="862758" y="1120922"/>
                  <a:pt x="861823" y="1124518"/>
                </a:cubicBezTo>
                <a:cubicBezTo>
                  <a:pt x="861356" y="1126316"/>
                  <a:pt x="880685" y="1133256"/>
                  <a:pt x="905880" y="1139801"/>
                </a:cubicBezTo>
                <a:cubicBezTo>
                  <a:pt x="978331" y="1156702"/>
                  <a:pt x="999460" y="1164109"/>
                  <a:pt x="987261" y="1166698"/>
                </a:cubicBezTo>
                <a:cubicBezTo>
                  <a:pt x="981395" y="1167094"/>
                  <a:pt x="979128" y="1168425"/>
                  <a:pt x="982727" y="1169360"/>
                </a:cubicBezTo>
                <a:cubicBezTo>
                  <a:pt x="986327" y="1170295"/>
                  <a:pt x="993992" y="1170367"/>
                  <a:pt x="1000325" y="1168173"/>
                </a:cubicBezTo>
                <a:cubicBezTo>
                  <a:pt x="1012991" y="1163786"/>
                  <a:pt x="1049382" y="1178997"/>
                  <a:pt x="1038516" y="1183852"/>
                </a:cubicBezTo>
                <a:cubicBezTo>
                  <a:pt x="1033982" y="1186513"/>
                  <a:pt x="1038914" y="1189713"/>
                  <a:pt x="1049245" y="1194316"/>
                </a:cubicBezTo>
                <a:cubicBezTo>
                  <a:pt x="1073972" y="1202659"/>
                  <a:pt x="1077173" y="1197732"/>
                  <a:pt x="1059314" y="1177738"/>
                </a:cubicBezTo>
                <a:cubicBezTo>
                  <a:pt x="1043722" y="1156414"/>
                  <a:pt x="1047390" y="1149689"/>
                  <a:pt x="1067117" y="1162491"/>
                </a:cubicBezTo>
                <a:cubicBezTo>
                  <a:pt x="1085045" y="1174825"/>
                  <a:pt x="1091845" y="1170834"/>
                  <a:pt x="1077984" y="1157636"/>
                </a:cubicBezTo>
                <a:cubicBezTo>
                  <a:pt x="1064122" y="1144439"/>
                  <a:pt x="966476" y="1120993"/>
                  <a:pt x="960541" y="1129048"/>
                </a:cubicBezTo>
                <a:cubicBezTo>
                  <a:pt x="955074" y="1135305"/>
                  <a:pt x="939811" y="1127502"/>
                  <a:pt x="940347" y="1118045"/>
                </a:cubicBezTo>
                <a:cubicBezTo>
                  <a:pt x="941281" y="1114448"/>
                  <a:pt x="927818" y="1107113"/>
                  <a:pt x="903558" y="1096972"/>
                </a:cubicBezTo>
                <a:cubicBezTo>
                  <a:pt x="884229" y="1090032"/>
                  <a:pt x="859968" y="1079891"/>
                  <a:pt x="853237" y="1076223"/>
                </a:cubicBezTo>
                <a:cubicBezTo>
                  <a:pt x="844706" y="1072088"/>
                  <a:pt x="832576" y="1067017"/>
                  <a:pt x="823110" y="1066478"/>
                </a:cubicBezTo>
                <a:cubicBezTo>
                  <a:pt x="814112" y="1064140"/>
                  <a:pt x="805581" y="1060005"/>
                  <a:pt x="806048" y="1058207"/>
                </a:cubicBezTo>
                <a:cubicBezTo>
                  <a:pt x="806983" y="1054611"/>
                  <a:pt x="802051" y="1051410"/>
                  <a:pt x="796652" y="1050008"/>
                </a:cubicBezTo>
                <a:cubicBezTo>
                  <a:pt x="777790" y="1041270"/>
                  <a:pt x="833579" y="1055761"/>
                  <a:pt x="867304" y="1066442"/>
                </a:cubicBezTo>
                <a:cubicBezTo>
                  <a:pt x="884833" y="1072914"/>
                  <a:pt x="937489" y="1084673"/>
                  <a:pt x="987013" y="1093699"/>
                </a:cubicBezTo>
                <a:cubicBezTo>
                  <a:pt x="987013" y="1093699"/>
                  <a:pt x="987013" y="1093699"/>
                  <a:pt x="1074796" y="1110744"/>
                </a:cubicBezTo>
                <a:cubicBezTo>
                  <a:pt x="1074796" y="1110744"/>
                  <a:pt x="1074796" y="1110744"/>
                  <a:pt x="1073999" y="1099021"/>
                </a:cubicBezTo>
                <a:cubicBezTo>
                  <a:pt x="1074136" y="1083701"/>
                  <a:pt x="1070537" y="1082766"/>
                  <a:pt x="987755" y="1061262"/>
                </a:cubicBezTo>
                <a:cubicBezTo>
                  <a:pt x="837054" y="1020197"/>
                  <a:pt x="708676" y="1004123"/>
                  <a:pt x="683276" y="1020557"/>
                </a:cubicBezTo>
                <a:cubicBezTo>
                  <a:pt x="674209" y="1025879"/>
                  <a:pt x="672410" y="1025412"/>
                  <a:pt x="665348" y="1008223"/>
                </a:cubicBezTo>
                <a:cubicBezTo>
                  <a:pt x="665348" y="1008223"/>
                  <a:pt x="665348" y="1008223"/>
                  <a:pt x="654688" y="990099"/>
                </a:cubicBezTo>
                <a:cubicBezTo>
                  <a:pt x="654688" y="990099"/>
                  <a:pt x="654688" y="990099"/>
                  <a:pt x="618627" y="988409"/>
                </a:cubicBezTo>
                <a:cubicBezTo>
                  <a:pt x="597897" y="986862"/>
                  <a:pt x="561369" y="986971"/>
                  <a:pt x="539238" y="990819"/>
                </a:cubicBezTo>
                <a:cubicBezTo>
                  <a:pt x="503108" y="996788"/>
                  <a:pt x="495443" y="996716"/>
                  <a:pt x="487846" y="988985"/>
                </a:cubicBezTo>
                <a:cubicBezTo>
                  <a:pt x="476183" y="982117"/>
                  <a:pt x="478449" y="980786"/>
                  <a:pt x="505045" y="981937"/>
                </a:cubicBezTo>
                <a:cubicBezTo>
                  <a:pt x="520376" y="982080"/>
                  <a:pt x="534375" y="979958"/>
                  <a:pt x="538908" y="977297"/>
                </a:cubicBezTo>
                <a:cubicBezTo>
                  <a:pt x="549774" y="972443"/>
                  <a:pt x="627364" y="969566"/>
                  <a:pt x="658424" y="975715"/>
                </a:cubicBezTo>
                <a:cubicBezTo>
                  <a:pt x="675088" y="978124"/>
                  <a:pt x="703951" y="977944"/>
                  <a:pt x="722015" y="974959"/>
                </a:cubicBezTo>
                <a:cubicBezTo>
                  <a:pt x="741413" y="974240"/>
                  <a:pt x="761277" y="971722"/>
                  <a:pt x="768943" y="971794"/>
                </a:cubicBezTo>
                <a:cubicBezTo>
                  <a:pt x="782474" y="971471"/>
                  <a:pt x="760412" y="967659"/>
                  <a:pt x="650031" y="956260"/>
                </a:cubicBezTo>
                <a:cubicBezTo>
                  <a:pt x="604972" y="952232"/>
                  <a:pt x="599573" y="950830"/>
                  <a:pt x="597842" y="942703"/>
                </a:cubicBezTo>
                <a:cubicBezTo>
                  <a:pt x="596111" y="934576"/>
                  <a:pt x="601510" y="935979"/>
                  <a:pt x="660499" y="945544"/>
                </a:cubicBezTo>
                <a:cubicBezTo>
                  <a:pt x="723554" y="954245"/>
                  <a:pt x="725353" y="954713"/>
                  <a:pt x="727689" y="945723"/>
                </a:cubicBezTo>
                <a:cubicBezTo>
                  <a:pt x="727758" y="938064"/>
                  <a:pt x="732758" y="933604"/>
                  <a:pt x="738624" y="933208"/>
                </a:cubicBezTo>
                <a:cubicBezTo>
                  <a:pt x="744490" y="932813"/>
                  <a:pt x="750823" y="930619"/>
                  <a:pt x="751757" y="927023"/>
                </a:cubicBezTo>
                <a:cubicBezTo>
                  <a:pt x="750891" y="922960"/>
                  <a:pt x="707632" y="919400"/>
                  <a:pt x="644508" y="918358"/>
                </a:cubicBezTo>
                <a:cubicBezTo>
                  <a:pt x="598515" y="917926"/>
                  <a:pt x="542259" y="905233"/>
                  <a:pt x="568457" y="900522"/>
                </a:cubicBezTo>
                <a:cubicBezTo>
                  <a:pt x="586522" y="897537"/>
                  <a:pt x="581191" y="888475"/>
                  <a:pt x="559596" y="882865"/>
                </a:cubicBezTo>
                <a:cubicBezTo>
                  <a:pt x="541600" y="878190"/>
                  <a:pt x="540267" y="875925"/>
                  <a:pt x="548070" y="860678"/>
                </a:cubicBezTo>
                <a:cubicBezTo>
                  <a:pt x="551271" y="855751"/>
                  <a:pt x="558936" y="855823"/>
                  <a:pt x="577400" y="858699"/>
                </a:cubicBezTo>
                <a:cubicBezTo>
                  <a:pt x="601729" y="861181"/>
                  <a:pt x="601729" y="861181"/>
                  <a:pt x="600465" y="851255"/>
                </a:cubicBezTo>
                <a:cubicBezTo>
                  <a:pt x="599668" y="839532"/>
                  <a:pt x="601468" y="840000"/>
                  <a:pt x="611798" y="844603"/>
                </a:cubicBezTo>
                <a:cubicBezTo>
                  <a:pt x="617197" y="846005"/>
                  <a:pt x="659990" y="851363"/>
                  <a:pt x="707316" y="854060"/>
                </a:cubicBezTo>
                <a:cubicBezTo>
                  <a:pt x="752841" y="856289"/>
                  <a:pt x="805566" y="860388"/>
                  <a:pt x="825362" y="865530"/>
                </a:cubicBezTo>
                <a:cubicBezTo>
                  <a:pt x="849224" y="869810"/>
                  <a:pt x="858689" y="870349"/>
                  <a:pt x="855557" y="867616"/>
                </a:cubicBezTo>
                <a:cubicBezTo>
                  <a:pt x="854691" y="863552"/>
                  <a:pt x="824098" y="855605"/>
                  <a:pt x="788106" y="846256"/>
                </a:cubicBezTo>
                <a:cubicBezTo>
                  <a:pt x="731383" y="835360"/>
                  <a:pt x="724652" y="831692"/>
                  <a:pt x="726987" y="822702"/>
                </a:cubicBezTo>
                <a:cubicBezTo>
                  <a:pt x="728389" y="817308"/>
                  <a:pt x="732922" y="814647"/>
                  <a:pt x="744186" y="815654"/>
                </a:cubicBezTo>
                <a:cubicBezTo>
                  <a:pt x="757251" y="817128"/>
                  <a:pt x="759051" y="817596"/>
                  <a:pt x="750519" y="813460"/>
                </a:cubicBezTo>
                <a:cubicBezTo>
                  <a:pt x="743321" y="811590"/>
                  <a:pt x="731589" y="812381"/>
                  <a:pt x="721657" y="813640"/>
                </a:cubicBezTo>
                <a:cubicBezTo>
                  <a:pt x="703125" y="818423"/>
                  <a:pt x="697328" y="811159"/>
                  <a:pt x="713195" y="801845"/>
                </a:cubicBezTo>
                <a:cubicBezTo>
                  <a:pt x="735862" y="788540"/>
                  <a:pt x="849911" y="793214"/>
                  <a:pt x="847974" y="808065"/>
                </a:cubicBezTo>
                <a:cubicBezTo>
                  <a:pt x="847040" y="811661"/>
                  <a:pt x="837574" y="811122"/>
                  <a:pt x="826776" y="808317"/>
                </a:cubicBezTo>
                <a:cubicBezTo>
                  <a:pt x="795716" y="802168"/>
                  <a:pt x="769587" y="799220"/>
                  <a:pt x="772252" y="803751"/>
                </a:cubicBezTo>
                <a:cubicBezTo>
                  <a:pt x="776717" y="808749"/>
                  <a:pt x="864101" y="819932"/>
                  <a:pt x="876300" y="817343"/>
                </a:cubicBezTo>
                <a:cubicBezTo>
                  <a:pt x="882166" y="816948"/>
                  <a:pt x="880834" y="814682"/>
                  <a:pt x="870503" y="810079"/>
                </a:cubicBezTo>
                <a:cubicBezTo>
                  <a:pt x="861505" y="807742"/>
                  <a:pt x="882235" y="809288"/>
                  <a:pt x="913762" y="813639"/>
                </a:cubicBezTo>
                <a:cubicBezTo>
                  <a:pt x="913762" y="813639"/>
                  <a:pt x="913762" y="813639"/>
                  <a:pt x="971419" y="820939"/>
                </a:cubicBezTo>
                <a:cubicBezTo>
                  <a:pt x="971419" y="820939"/>
                  <a:pt x="971419" y="820939"/>
                  <a:pt x="944095" y="800405"/>
                </a:cubicBezTo>
                <a:cubicBezTo>
                  <a:pt x="944095" y="800405"/>
                  <a:pt x="944095" y="800405"/>
                  <a:pt x="916771" y="779872"/>
                </a:cubicBezTo>
                <a:cubicBezTo>
                  <a:pt x="916771" y="779872"/>
                  <a:pt x="916771" y="779872"/>
                  <a:pt x="830719" y="770954"/>
                </a:cubicBezTo>
                <a:cubicBezTo>
                  <a:pt x="783860" y="766460"/>
                  <a:pt x="744667" y="762037"/>
                  <a:pt x="742868" y="761569"/>
                </a:cubicBezTo>
                <a:cubicBezTo>
                  <a:pt x="743335" y="759771"/>
                  <a:pt x="757333" y="757650"/>
                  <a:pt x="774931" y="756463"/>
                </a:cubicBezTo>
                <a:cubicBezTo>
                  <a:pt x="774931" y="756463"/>
                  <a:pt x="774931" y="756463"/>
                  <a:pt x="808327" y="753622"/>
                </a:cubicBezTo>
                <a:cubicBezTo>
                  <a:pt x="808327" y="753622"/>
                  <a:pt x="808327" y="753622"/>
                  <a:pt x="759668" y="748659"/>
                </a:cubicBezTo>
                <a:cubicBezTo>
                  <a:pt x="706944" y="744560"/>
                  <a:pt x="700679" y="739094"/>
                  <a:pt x="748472" y="739993"/>
                </a:cubicBezTo>
                <a:cubicBezTo>
                  <a:pt x="779134" y="740280"/>
                  <a:pt x="779134" y="740280"/>
                  <a:pt x="762072" y="732010"/>
                </a:cubicBezTo>
                <a:cubicBezTo>
                  <a:pt x="746343" y="726004"/>
                  <a:pt x="746343" y="726004"/>
                  <a:pt x="758542" y="723415"/>
                </a:cubicBezTo>
                <a:cubicBezTo>
                  <a:pt x="770274" y="722624"/>
                  <a:pt x="768474" y="722156"/>
                  <a:pt x="747345" y="714749"/>
                </a:cubicBezTo>
                <a:cubicBezTo>
                  <a:pt x="747345" y="714749"/>
                  <a:pt x="747345" y="714749"/>
                  <a:pt x="724418" y="706874"/>
                </a:cubicBezTo>
                <a:cubicBezTo>
                  <a:pt x="724418" y="706874"/>
                  <a:pt x="724418" y="706874"/>
                  <a:pt x="744749" y="702558"/>
                </a:cubicBezTo>
                <a:cubicBezTo>
                  <a:pt x="756481" y="701767"/>
                  <a:pt x="779478" y="701983"/>
                  <a:pt x="797941" y="704859"/>
                </a:cubicBezTo>
                <a:cubicBezTo>
                  <a:pt x="816404" y="707736"/>
                  <a:pt x="848866" y="708491"/>
                  <a:pt x="871862" y="708706"/>
                </a:cubicBezTo>
                <a:cubicBezTo>
                  <a:pt x="894859" y="708922"/>
                  <a:pt x="922389" y="706477"/>
                  <a:pt x="933654" y="707484"/>
                </a:cubicBezTo>
                <a:cubicBezTo>
                  <a:pt x="951252" y="706297"/>
                  <a:pt x="944053" y="704427"/>
                  <a:pt x="902195" y="695473"/>
                </a:cubicBezTo>
                <a:cubicBezTo>
                  <a:pt x="834675" y="681772"/>
                  <a:pt x="741424" y="670985"/>
                  <a:pt x="698096" y="675084"/>
                </a:cubicBezTo>
                <a:cubicBezTo>
                  <a:pt x="662901" y="677458"/>
                  <a:pt x="650303" y="674186"/>
                  <a:pt x="658037" y="666598"/>
                </a:cubicBezTo>
                <a:cubicBezTo>
                  <a:pt x="660771" y="663469"/>
                  <a:pt x="653573" y="661600"/>
                  <a:pt x="593251" y="649769"/>
                </a:cubicBezTo>
                <a:cubicBezTo>
                  <a:pt x="567590" y="645022"/>
                  <a:pt x="565790" y="644555"/>
                  <a:pt x="574857" y="639233"/>
                </a:cubicBezTo>
                <a:cubicBezTo>
                  <a:pt x="581190" y="637039"/>
                  <a:pt x="615451" y="638261"/>
                  <a:pt x="680306" y="647431"/>
                </a:cubicBezTo>
                <a:cubicBezTo>
                  <a:pt x="814549" y="663109"/>
                  <a:pt x="895202" y="670624"/>
                  <a:pt x="899735" y="667963"/>
                </a:cubicBezTo>
                <a:cubicBezTo>
                  <a:pt x="902469" y="664835"/>
                  <a:pt x="900669" y="664367"/>
                  <a:pt x="898870" y="663900"/>
                </a:cubicBezTo>
                <a:cubicBezTo>
                  <a:pt x="895271" y="662965"/>
                  <a:pt x="892138" y="660232"/>
                  <a:pt x="893073" y="656636"/>
                </a:cubicBezTo>
                <a:cubicBezTo>
                  <a:pt x="893540" y="654838"/>
                  <a:pt x="901672" y="653111"/>
                  <a:pt x="912470" y="655916"/>
                </a:cubicBezTo>
                <a:cubicBezTo>
                  <a:pt x="923735" y="656923"/>
                  <a:pt x="929601" y="656527"/>
                  <a:pt x="926936" y="651996"/>
                </a:cubicBezTo>
                <a:cubicBezTo>
                  <a:pt x="926070" y="647933"/>
                  <a:pt x="896809" y="642251"/>
                  <a:pt x="833754" y="633549"/>
                </a:cubicBezTo>
                <a:cubicBezTo>
                  <a:pt x="710775" y="618878"/>
                  <a:pt x="703110" y="618806"/>
                  <a:pt x="698110" y="623266"/>
                </a:cubicBezTo>
                <a:cubicBezTo>
                  <a:pt x="697176" y="626861"/>
                  <a:pt x="685911" y="625855"/>
                  <a:pt x="674646" y="624848"/>
                </a:cubicBezTo>
                <a:cubicBezTo>
                  <a:pt x="663848" y="622043"/>
                  <a:pt x="649451" y="618303"/>
                  <a:pt x="642253" y="616433"/>
                </a:cubicBezTo>
                <a:cubicBezTo>
                  <a:pt x="620190" y="612622"/>
                  <a:pt x="642789" y="606976"/>
                  <a:pt x="686515" y="608737"/>
                </a:cubicBezTo>
                <a:cubicBezTo>
                  <a:pt x="759571" y="608521"/>
                  <a:pt x="788035" y="602480"/>
                  <a:pt x="749776" y="594461"/>
                </a:cubicBezTo>
                <a:cubicBezTo>
                  <a:pt x="742578" y="592591"/>
                  <a:pt x="724114" y="589714"/>
                  <a:pt x="709718" y="585974"/>
                </a:cubicBezTo>
                <a:cubicBezTo>
                  <a:pt x="671458" y="577955"/>
                  <a:pt x="680525" y="572633"/>
                  <a:pt x="727851" y="575330"/>
                </a:cubicBezTo>
                <a:cubicBezTo>
                  <a:pt x="750380" y="577344"/>
                  <a:pt x="771578" y="577092"/>
                  <a:pt x="773844" y="575761"/>
                </a:cubicBezTo>
                <a:cubicBezTo>
                  <a:pt x="776578" y="572633"/>
                  <a:pt x="772979" y="571698"/>
                  <a:pt x="765313" y="571626"/>
                </a:cubicBezTo>
                <a:cubicBezTo>
                  <a:pt x="757647" y="571554"/>
                  <a:pt x="752249" y="570151"/>
                  <a:pt x="753183" y="566555"/>
                </a:cubicBezTo>
                <a:cubicBezTo>
                  <a:pt x="755985" y="555767"/>
                  <a:pt x="679399" y="547389"/>
                  <a:pt x="614406" y="553539"/>
                </a:cubicBezTo>
                <a:cubicBezTo>
                  <a:pt x="557547" y="557962"/>
                  <a:pt x="551214" y="560156"/>
                  <a:pt x="535746" y="575331"/>
                </a:cubicBezTo>
                <a:cubicBezTo>
                  <a:pt x="516211" y="591369"/>
                  <a:pt x="496346" y="593887"/>
                  <a:pt x="498283" y="579035"/>
                </a:cubicBezTo>
                <a:cubicBezTo>
                  <a:pt x="499684" y="573641"/>
                  <a:pt x="509218" y="566521"/>
                  <a:pt x="517818" y="562997"/>
                </a:cubicBezTo>
                <a:cubicBezTo>
                  <a:pt x="517818" y="562997"/>
                  <a:pt x="517818" y="562997"/>
                  <a:pt x="536350" y="558214"/>
                </a:cubicBezTo>
                <a:cubicBezTo>
                  <a:pt x="536350" y="558214"/>
                  <a:pt x="536350" y="558214"/>
                  <a:pt x="499423" y="552460"/>
                </a:cubicBezTo>
                <a:cubicBezTo>
                  <a:pt x="477361" y="548649"/>
                  <a:pt x="454831" y="546635"/>
                  <a:pt x="442165" y="551022"/>
                </a:cubicBezTo>
                <a:cubicBezTo>
                  <a:pt x="429966" y="553612"/>
                  <a:pt x="416435" y="553935"/>
                  <a:pt x="402505" y="548398"/>
                </a:cubicBezTo>
                <a:cubicBezTo>
                  <a:pt x="380909" y="542788"/>
                  <a:pt x="381377" y="540990"/>
                  <a:pt x="391377" y="532071"/>
                </a:cubicBezTo>
                <a:cubicBezTo>
                  <a:pt x="398177" y="528080"/>
                  <a:pt x="404112" y="520025"/>
                  <a:pt x="403246" y="515961"/>
                </a:cubicBezTo>
                <a:cubicBezTo>
                  <a:pt x="404648" y="510567"/>
                  <a:pt x="420047" y="503051"/>
                  <a:pt x="449446" y="493414"/>
                </a:cubicBezTo>
                <a:cubicBezTo>
                  <a:pt x="449446" y="493414"/>
                  <a:pt x="449446" y="493414"/>
                  <a:pt x="492842" y="481654"/>
                </a:cubicBezTo>
                <a:cubicBezTo>
                  <a:pt x="492842" y="481654"/>
                  <a:pt x="492842" y="481654"/>
                  <a:pt x="472648" y="470650"/>
                </a:cubicBezTo>
                <a:cubicBezTo>
                  <a:pt x="445722" y="455979"/>
                  <a:pt x="448126" y="439329"/>
                  <a:pt x="476728" y="417968"/>
                </a:cubicBezTo>
                <a:cubicBezTo>
                  <a:pt x="499862" y="402865"/>
                  <a:pt x="517459" y="401678"/>
                  <a:pt x="528120" y="419802"/>
                </a:cubicBezTo>
                <a:cubicBezTo>
                  <a:pt x="537915" y="433863"/>
                  <a:pt x="543314" y="435265"/>
                  <a:pt x="574511" y="426095"/>
                </a:cubicBezTo>
                <a:cubicBezTo>
                  <a:pt x="590777" y="422642"/>
                  <a:pt x="604377" y="414659"/>
                  <a:pt x="612578" y="405273"/>
                </a:cubicBezTo>
                <a:cubicBezTo>
                  <a:pt x="618513" y="397218"/>
                  <a:pt x="631247" y="385172"/>
                  <a:pt x="638514" y="379382"/>
                </a:cubicBezTo>
                <a:cubicBezTo>
                  <a:pt x="655782" y="364674"/>
                  <a:pt x="651785" y="357877"/>
                  <a:pt x="624722" y="358525"/>
                </a:cubicBezTo>
                <a:cubicBezTo>
                  <a:pt x="624722" y="358525"/>
                  <a:pt x="624722" y="358525"/>
                  <a:pt x="605791" y="357446"/>
                </a:cubicBezTo>
                <a:cubicBezTo>
                  <a:pt x="605791" y="357446"/>
                  <a:pt x="605791" y="357446"/>
                  <a:pt x="626590" y="351333"/>
                </a:cubicBezTo>
                <a:cubicBezTo>
                  <a:pt x="645122" y="346550"/>
                  <a:pt x="647388" y="345219"/>
                  <a:pt x="640657" y="341551"/>
                </a:cubicBezTo>
                <a:cubicBezTo>
                  <a:pt x="630793" y="335150"/>
                  <a:pt x="629131" y="319364"/>
                  <a:pt x="635134" y="303649"/>
                </a:cubicBezTo>
                <a:cubicBezTo>
                  <a:pt x="639736" y="293328"/>
                  <a:pt x="646069" y="291135"/>
                  <a:pt x="662334" y="287682"/>
                </a:cubicBezTo>
                <a:cubicBezTo>
                  <a:pt x="674066" y="286891"/>
                  <a:pt x="686732" y="282504"/>
                  <a:pt x="690799" y="281641"/>
                </a:cubicBezTo>
                <a:cubicBezTo>
                  <a:pt x="693532" y="278512"/>
                  <a:pt x="700332" y="274521"/>
                  <a:pt x="706665" y="272327"/>
                </a:cubicBezTo>
                <a:cubicBezTo>
                  <a:pt x="721598" y="266609"/>
                  <a:pt x="725733" y="258087"/>
                  <a:pt x="712201" y="258410"/>
                </a:cubicBezTo>
                <a:cubicBezTo>
                  <a:pt x="702269" y="259669"/>
                  <a:pt x="700937" y="257403"/>
                  <a:pt x="704605" y="250679"/>
                </a:cubicBezTo>
                <a:cubicBezTo>
                  <a:pt x="706473" y="243487"/>
                  <a:pt x="714605" y="241760"/>
                  <a:pt x="728604" y="239639"/>
                </a:cubicBezTo>
                <a:cubicBezTo>
                  <a:pt x="745735" y="240250"/>
                  <a:pt x="752535" y="236258"/>
                  <a:pt x="756669" y="227736"/>
                </a:cubicBezTo>
                <a:cubicBezTo>
                  <a:pt x="758538" y="220544"/>
                  <a:pt x="760406" y="213351"/>
                  <a:pt x="759073" y="211086"/>
                </a:cubicBezTo>
                <a:cubicBezTo>
                  <a:pt x="757741" y="208820"/>
                  <a:pt x="732079" y="204074"/>
                  <a:pt x="701884" y="201988"/>
                </a:cubicBezTo>
                <a:cubicBezTo>
                  <a:pt x="660891" y="197098"/>
                  <a:pt x="646027" y="195156"/>
                  <a:pt x="642030" y="188360"/>
                </a:cubicBezTo>
                <a:cubicBezTo>
                  <a:pt x="636232" y="181096"/>
                  <a:pt x="638499" y="179765"/>
                  <a:pt x="650698" y="177176"/>
                </a:cubicBezTo>
                <a:cubicBezTo>
                  <a:pt x="658830" y="175450"/>
                  <a:pt x="679561" y="176996"/>
                  <a:pt x="699823" y="180340"/>
                </a:cubicBezTo>
                <a:cubicBezTo>
                  <a:pt x="733151" y="185159"/>
                  <a:pt x="810740" y="182281"/>
                  <a:pt x="836072" y="173507"/>
                </a:cubicBezTo>
                <a:cubicBezTo>
                  <a:pt x="842405" y="171313"/>
                  <a:pt x="857338" y="165595"/>
                  <a:pt x="866872" y="158475"/>
                </a:cubicBezTo>
                <a:cubicBezTo>
                  <a:pt x="877738" y="153620"/>
                  <a:pt x="894937" y="146572"/>
                  <a:pt x="905336" y="143515"/>
                </a:cubicBezTo>
                <a:cubicBezTo>
                  <a:pt x="917068" y="142724"/>
                  <a:pt x="933801" y="137474"/>
                  <a:pt x="942400" y="133950"/>
                </a:cubicBezTo>
                <a:cubicBezTo>
                  <a:pt x="960932" y="129167"/>
                  <a:pt x="960932" y="129167"/>
                  <a:pt x="950601" y="124564"/>
                </a:cubicBezTo>
                <a:cubicBezTo>
                  <a:pt x="940271" y="119961"/>
                  <a:pt x="940738" y="118163"/>
                  <a:pt x="947538" y="114171"/>
                </a:cubicBezTo>
                <a:cubicBezTo>
                  <a:pt x="958404" y="109317"/>
                  <a:pt x="952538" y="109712"/>
                  <a:pt x="934474" y="112697"/>
                </a:cubicBezTo>
                <a:cubicBezTo>
                  <a:pt x="924541" y="113956"/>
                  <a:pt x="911010" y="114279"/>
                  <a:pt x="901545" y="113740"/>
                </a:cubicBezTo>
                <a:cubicBezTo>
                  <a:pt x="892547" y="111403"/>
                  <a:pt x="872682" y="113920"/>
                  <a:pt x="856417" y="117372"/>
                </a:cubicBezTo>
                <a:cubicBezTo>
                  <a:pt x="822953" y="127873"/>
                  <a:pt x="815287" y="127801"/>
                  <a:pt x="818089" y="117013"/>
                </a:cubicBezTo>
                <a:cubicBezTo>
                  <a:pt x="822224" y="108490"/>
                  <a:pt x="846622" y="103312"/>
                  <a:pt x="911147" y="98960"/>
                </a:cubicBezTo>
                <a:cubicBezTo>
                  <a:pt x="931011" y="96443"/>
                  <a:pt x="938210" y="98313"/>
                  <a:pt x="949406" y="106979"/>
                </a:cubicBezTo>
                <a:cubicBezTo>
                  <a:pt x="968666" y="121579"/>
                  <a:pt x="989932" y="113668"/>
                  <a:pt x="972471" y="99535"/>
                </a:cubicBezTo>
                <a:cubicBezTo>
                  <a:pt x="959943" y="88603"/>
                  <a:pt x="970878" y="76089"/>
                  <a:pt x="989341" y="78966"/>
                </a:cubicBezTo>
                <a:cubicBezTo>
                  <a:pt x="1000606" y="79973"/>
                  <a:pt x="1002872" y="78642"/>
                  <a:pt x="997473" y="77240"/>
                </a:cubicBezTo>
                <a:cubicBezTo>
                  <a:pt x="990742" y="73572"/>
                  <a:pt x="989409" y="71306"/>
                  <a:pt x="995742" y="69113"/>
                </a:cubicBezTo>
                <a:cubicBezTo>
                  <a:pt x="1002075" y="66919"/>
                  <a:pt x="994877" y="65049"/>
                  <a:pt x="977746" y="64438"/>
                </a:cubicBezTo>
                <a:cubicBezTo>
                  <a:pt x="962415" y="64294"/>
                  <a:pt x="949818" y="61022"/>
                  <a:pt x="950285" y="59224"/>
                </a:cubicBezTo>
                <a:cubicBezTo>
                  <a:pt x="951686" y="53830"/>
                  <a:pt x="951686" y="53830"/>
                  <a:pt x="999877" y="60590"/>
                </a:cubicBezTo>
                <a:cubicBezTo>
                  <a:pt x="1018808" y="61669"/>
                  <a:pt x="1054869" y="63359"/>
                  <a:pt x="1078333" y="61776"/>
                </a:cubicBezTo>
                <a:cubicBezTo>
                  <a:pt x="1101796" y="60194"/>
                  <a:pt x="1125260" y="58611"/>
                  <a:pt x="1130658" y="60014"/>
                </a:cubicBezTo>
                <a:cubicBezTo>
                  <a:pt x="1136058" y="61416"/>
                  <a:pt x="1148257" y="58827"/>
                  <a:pt x="1158656" y="55770"/>
                </a:cubicBezTo>
                <a:cubicBezTo>
                  <a:pt x="1174921" y="52318"/>
                  <a:pt x="1173121" y="51851"/>
                  <a:pt x="1120864" y="45953"/>
                </a:cubicBezTo>
                <a:cubicBezTo>
                  <a:pt x="1066806" y="39589"/>
                  <a:pt x="991085" y="35274"/>
                  <a:pt x="956357" y="35849"/>
                </a:cubicBezTo>
                <a:cubicBezTo>
                  <a:pt x="935160" y="36101"/>
                  <a:pt x="936163" y="24845"/>
                  <a:pt x="957826" y="22796"/>
                </a:cubicBezTo>
                <a:cubicBezTo>
                  <a:pt x="969091" y="23802"/>
                  <a:pt x="973625" y="21141"/>
                  <a:pt x="974627" y="9886"/>
                </a:cubicBezTo>
                <a:cubicBezTo>
                  <a:pt x="976963" y="896"/>
                  <a:pt x="979229" y="-435"/>
                  <a:pt x="988695" y="104"/>
                </a:cubicBez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675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标题 220">
            <a:extLst>
              <a:ext uri="{FF2B5EF4-FFF2-40B4-BE49-F238E27FC236}">
                <a16:creationId xmlns:a16="http://schemas.microsoft.com/office/drawing/2014/main" id="{6ED6C629-8CE1-480A-A177-C64732B5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技术支持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B2E5BF4-2878-4E0A-8D48-3D9A1CB96F3A}"/>
              </a:ext>
            </a:extLst>
          </p:cNvPr>
          <p:cNvSpPr/>
          <p:nvPr/>
        </p:nvSpPr>
        <p:spPr>
          <a:xfrm>
            <a:off x="0" y="2218779"/>
            <a:ext cx="12192000" cy="229534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628E2ED-1A1E-4470-A414-3BFD2EC45C44}"/>
              </a:ext>
            </a:extLst>
          </p:cNvPr>
          <p:cNvSpPr/>
          <p:nvPr/>
        </p:nvSpPr>
        <p:spPr>
          <a:xfrm>
            <a:off x="3807298" y="1834051"/>
            <a:ext cx="4577404" cy="3825240"/>
          </a:xfrm>
          <a:prstGeom prst="rect">
            <a:avLst/>
          </a:prstGeom>
          <a:gradFill>
            <a:gsLst>
              <a:gs pos="77000">
                <a:schemeClr val="bg1"/>
              </a:gs>
              <a:gs pos="97000">
                <a:schemeClr val="bg1">
                  <a:alpha val="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6889151-03DC-48A5-BFA0-D5D3D8CA3ED5}"/>
              </a:ext>
            </a:extLst>
          </p:cNvPr>
          <p:cNvSpPr/>
          <p:nvPr/>
        </p:nvSpPr>
        <p:spPr>
          <a:xfrm>
            <a:off x="3805715" y="1834051"/>
            <a:ext cx="4572000" cy="10800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9FA26E8F-833D-4C2F-AD62-B4DACBFA3E87}"/>
              </a:ext>
            </a:extLst>
          </p:cNvPr>
          <p:cNvSpPr/>
          <p:nvPr/>
        </p:nvSpPr>
        <p:spPr>
          <a:xfrm>
            <a:off x="736257" y="2493543"/>
            <a:ext cx="2491710" cy="743778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C42DC89-68E7-4557-904C-5A64B2AF73AF}"/>
              </a:ext>
            </a:extLst>
          </p:cNvPr>
          <p:cNvSpPr txBox="1"/>
          <p:nvPr/>
        </p:nvSpPr>
        <p:spPr>
          <a:xfrm>
            <a:off x="839022" y="2647766"/>
            <a:ext cx="228618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算法支持</a:t>
            </a: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55E6A854-9863-4E37-9925-AACB83CDC38D}"/>
              </a:ext>
            </a:extLst>
          </p:cNvPr>
          <p:cNvSpPr/>
          <p:nvPr/>
        </p:nvSpPr>
        <p:spPr>
          <a:xfrm>
            <a:off x="8964033" y="2493543"/>
            <a:ext cx="2491710" cy="743778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8E64B20-BB80-4A49-BB4D-1D89155546F5}"/>
              </a:ext>
            </a:extLst>
          </p:cNvPr>
          <p:cNvSpPr txBox="1"/>
          <p:nvPr/>
        </p:nvSpPr>
        <p:spPr>
          <a:xfrm>
            <a:off x="9066798" y="2647766"/>
            <a:ext cx="228618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数据结构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998A309-901D-4659-BE4C-193C75F77F87}"/>
              </a:ext>
            </a:extLst>
          </p:cNvPr>
          <p:cNvSpPr txBox="1"/>
          <p:nvPr/>
        </p:nvSpPr>
        <p:spPr>
          <a:xfrm>
            <a:off x="466804" y="3578174"/>
            <a:ext cx="3030616" cy="6851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effectLst/>
              </a:rPr>
              <a:t>判断：图论欧拉图充要条件</a:t>
            </a:r>
            <a:endParaRPr lang="en-US" altLang="zh-CN" dirty="0">
              <a:solidFill>
                <a:schemeClr val="bg1"/>
              </a:solidFill>
              <a:effectLst/>
            </a:endParaRPr>
          </a:p>
          <a:p>
            <a:pPr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</a:rPr>
              <a:t>找路：</a:t>
            </a:r>
            <a:r>
              <a:rPr lang="en-US" altLang="zh-CN" dirty="0" err="1">
                <a:solidFill>
                  <a:schemeClr val="bg1"/>
                </a:solidFill>
              </a:rPr>
              <a:t>Hierhoizer</a:t>
            </a:r>
            <a:r>
              <a:rPr lang="zh-CN" altLang="en-US" dirty="0">
                <a:solidFill>
                  <a:schemeClr val="bg1"/>
                </a:solidFill>
              </a:rPr>
              <a:t>算法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22D5ACB-A29C-49EB-9864-66852DD7CADF}"/>
              </a:ext>
            </a:extLst>
          </p:cNvPr>
          <p:cNvSpPr txBox="1"/>
          <p:nvPr/>
        </p:nvSpPr>
        <p:spPr>
          <a:xfrm>
            <a:off x="8694580" y="3578174"/>
            <a:ext cx="3030616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effectLst/>
              </a:rPr>
              <a:t>图的数据结构，建立图。</a:t>
            </a:r>
          </a:p>
        </p:txBody>
      </p:sp>
      <p:sp>
        <p:nvSpPr>
          <p:cNvPr id="38" name="缺角矩形 37">
            <a:extLst>
              <a:ext uri="{FF2B5EF4-FFF2-40B4-BE49-F238E27FC236}">
                <a16:creationId xmlns:a16="http://schemas.microsoft.com/office/drawing/2014/main" id="{3F4BDB11-0B06-4537-BA23-F28789334338}"/>
              </a:ext>
            </a:extLst>
          </p:cNvPr>
          <p:cNvSpPr/>
          <p:nvPr/>
        </p:nvSpPr>
        <p:spPr>
          <a:xfrm>
            <a:off x="4037080" y="4275353"/>
            <a:ext cx="1238491" cy="527139"/>
          </a:xfrm>
          <a:prstGeom prst="plaqu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9" name="缺角矩形 38">
            <a:extLst>
              <a:ext uri="{FF2B5EF4-FFF2-40B4-BE49-F238E27FC236}">
                <a16:creationId xmlns:a16="http://schemas.microsoft.com/office/drawing/2014/main" id="{8C3A3C67-3198-430B-9033-971A15DAC329}"/>
              </a:ext>
            </a:extLst>
          </p:cNvPr>
          <p:cNvSpPr/>
          <p:nvPr/>
        </p:nvSpPr>
        <p:spPr>
          <a:xfrm>
            <a:off x="5476754" y="4263716"/>
            <a:ext cx="1238491" cy="527139"/>
          </a:xfrm>
          <a:prstGeom prst="plaqu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0" name="缺角矩形 39">
            <a:extLst>
              <a:ext uri="{FF2B5EF4-FFF2-40B4-BE49-F238E27FC236}">
                <a16:creationId xmlns:a16="http://schemas.microsoft.com/office/drawing/2014/main" id="{05B69DBF-FBED-49D5-B373-B0A8854CA2A0}"/>
              </a:ext>
            </a:extLst>
          </p:cNvPr>
          <p:cNvSpPr/>
          <p:nvPr/>
        </p:nvSpPr>
        <p:spPr>
          <a:xfrm>
            <a:off x="6916429" y="4263716"/>
            <a:ext cx="1238491" cy="527139"/>
          </a:xfrm>
          <a:prstGeom prst="plaqu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B43EA4F-F898-4990-83C7-26A8D8E39B9C}"/>
              </a:ext>
            </a:extLst>
          </p:cNvPr>
          <p:cNvSpPr txBox="1"/>
          <p:nvPr/>
        </p:nvSpPr>
        <p:spPr>
          <a:xfrm>
            <a:off x="4095047" y="4385032"/>
            <a:ext cx="1122555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数据结构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79D0AB1-4973-4302-BC7C-D02EA0BD1830}"/>
              </a:ext>
            </a:extLst>
          </p:cNvPr>
          <p:cNvSpPr txBox="1"/>
          <p:nvPr/>
        </p:nvSpPr>
        <p:spPr>
          <a:xfrm>
            <a:off x="5550242" y="4323478"/>
            <a:ext cx="1122555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图论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FC4D4DE-0CDD-4A5A-838C-AC5DB7F04BE1}"/>
              </a:ext>
            </a:extLst>
          </p:cNvPr>
          <p:cNvSpPr txBox="1"/>
          <p:nvPr/>
        </p:nvSpPr>
        <p:spPr>
          <a:xfrm>
            <a:off x="6974396" y="4323478"/>
            <a:ext cx="1122555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可视化</a:t>
            </a:r>
          </a:p>
        </p:txBody>
      </p:sp>
      <p:pic>
        <p:nvPicPr>
          <p:cNvPr id="8" name="图片 7" descr="水中的建筑&#10;&#10;描述已自动生成">
            <a:extLst>
              <a:ext uri="{FF2B5EF4-FFF2-40B4-BE49-F238E27FC236}">
                <a16:creationId xmlns:a16="http://schemas.microsoft.com/office/drawing/2014/main" id="{C678B4C2-84C0-4EDF-AD23-B473257982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42"/>
          <a:stretch/>
        </p:blipFill>
        <p:spPr>
          <a:xfrm>
            <a:off x="4055802" y="2109813"/>
            <a:ext cx="4080396" cy="1936937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2BF87537-CA9C-45CE-98B7-F13DC3A5D822}"/>
              </a:ext>
            </a:extLst>
          </p:cNvPr>
          <p:cNvGrpSpPr/>
          <p:nvPr/>
        </p:nvGrpSpPr>
        <p:grpSpPr>
          <a:xfrm>
            <a:off x="233218" y="2673418"/>
            <a:ext cx="3420528" cy="1329063"/>
            <a:chOff x="3284126" y="4971301"/>
            <a:chExt cx="3420528" cy="1329063"/>
          </a:xfrm>
          <a:solidFill>
            <a:schemeClr val="bg1">
              <a:alpha val="5000"/>
            </a:schemeClr>
          </a:solidFill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3D2E13E6-3783-4790-84FE-98E0B62B4D4C}"/>
                </a:ext>
              </a:extLst>
            </p:cNvPr>
            <p:cNvSpPr/>
            <p:nvPr/>
          </p:nvSpPr>
          <p:spPr>
            <a:xfrm>
              <a:off x="4358832" y="4971301"/>
              <a:ext cx="2345822" cy="1315570"/>
            </a:xfrm>
            <a:custGeom>
              <a:avLst/>
              <a:gdLst>
                <a:gd name="connsiteX0" fmla="*/ 2237520 w 2345822"/>
                <a:gd name="connsiteY0" fmla="*/ 655194 h 1315570"/>
                <a:gd name="connsiteX1" fmla="*/ 2345823 w 2345822"/>
                <a:gd name="connsiteY1" fmla="*/ 649035 h 1315570"/>
                <a:gd name="connsiteX2" fmla="*/ 2308866 w 2345822"/>
                <a:gd name="connsiteY2" fmla="*/ 632610 h 1315570"/>
                <a:gd name="connsiteX3" fmla="*/ 2292955 w 2345822"/>
                <a:gd name="connsiteY3" fmla="*/ 625424 h 1315570"/>
                <a:gd name="connsiteX4" fmla="*/ 2151801 w 2345822"/>
                <a:gd name="connsiteY4" fmla="*/ 602839 h 1315570"/>
                <a:gd name="connsiteX5" fmla="*/ 2010134 w 2345822"/>
                <a:gd name="connsiteY5" fmla="*/ 706523 h 1315570"/>
                <a:gd name="connsiteX6" fmla="*/ 2006541 w 2345822"/>
                <a:gd name="connsiteY6" fmla="*/ 711142 h 1315570"/>
                <a:gd name="connsiteX7" fmla="*/ 1997816 w 2345822"/>
                <a:gd name="connsiteY7" fmla="*/ 721408 h 1315570"/>
                <a:gd name="connsiteX8" fmla="*/ 1694978 w 2345822"/>
                <a:gd name="connsiteY8" fmla="*/ 778896 h 1315570"/>
                <a:gd name="connsiteX9" fmla="*/ 1622605 w 2345822"/>
                <a:gd name="connsiteY9" fmla="*/ 694204 h 1315570"/>
                <a:gd name="connsiteX10" fmla="*/ 1394706 w 2345822"/>
                <a:gd name="connsiteY10" fmla="*/ 565883 h 1315570"/>
                <a:gd name="connsiteX11" fmla="*/ 1386494 w 2345822"/>
                <a:gd name="connsiteY11" fmla="*/ 569476 h 1315570"/>
                <a:gd name="connsiteX12" fmla="*/ 1375715 w 2345822"/>
                <a:gd name="connsiteY12" fmla="*/ 574095 h 1315570"/>
                <a:gd name="connsiteX13" fmla="*/ 1370069 w 2345822"/>
                <a:gd name="connsiteY13" fmla="*/ 576149 h 1315570"/>
                <a:gd name="connsiteX14" fmla="*/ 1337732 w 2345822"/>
                <a:gd name="connsiteY14" fmla="*/ 583848 h 1315570"/>
                <a:gd name="connsiteX15" fmla="*/ 1324386 w 2345822"/>
                <a:gd name="connsiteY15" fmla="*/ 573582 h 1315570"/>
                <a:gd name="connsiteX16" fmla="*/ 1341325 w 2345822"/>
                <a:gd name="connsiteY16" fmla="*/ 534572 h 1315570"/>
                <a:gd name="connsiteX17" fmla="*/ 1344918 w 2345822"/>
                <a:gd name="connsiteY17" fmla="*/ 531493 h 1315570"/>
                <a:gd name="connsiteX18" fmla="*/ 1361343 w 2345822"/>
                <a:gd name="connsiteY18" fmla="*/ 517121 h 1315570"/>
                <a:gd name="connsiteX19" fmla="*/ 1377255 w 2345822"/>
                <a:gd name="connsiteY19" fmla="*/ 502235 h 1315570"/>
                <a:gd name="connsiteX20" fmla="*/ 1379821 w 2345822"/>
                <a:gd name="connsiteY20" fmla="*/ 338498 h 1315570"/>
                <a:gd name="connsiteX21" fmla="*/ 1095461 w 2345822"/>
                <a:gd name="connsiteY21" fmla="*/ 240460 h 1315570"/>
                <a:gd name="connsiteX22" fmla="*/ 971760 w 2345822"/>
                <a:gd name="connsiteY22" fmla="*/ 370321 h 1315570"/>
                <a:gd name="connsiteX23" fmla="*/ 961494 w 2345822"/>
                <a:gd name="connsiteY23" fmla="*/ 433969 h 1315570"/>
                <a:gd name="connsiteX24" fmla="*/ 942503 w 2345822"/>
                <a:gd name="connsiteY24" fmla="*/ 447827 h 1315570"/>
                <a:gd name="connsiteX25" fmla="*/ 928644 w 2345822"/>
                <a:gd name="connsiteY25" fmla="*/ 428836 h 1315570"/>
                <a:gd name="connsiteX26" fmla="*/ 927617 w 2345822"/>
                <a:gd name="connsiteY26" fmla="*/ 257912 h 1315570"/>
                <a:gd name="connsiteX27" fmla="*/ 854731 w 2345822"/>
                <a:gd name="connsiteY27" fmla="*/ 152689 h 1315570"/>
                <a:gd name="connsiteX28" fmla="*/ 335800 w 2345822"/>
                <a:gd name="connsiteY28" fmla="*/ 16668 h 1315570"/>
                <a:gd name="connsiteX29" fmla="*/ 116628 w 2345822"/>
                <a:gd name="connsiteY29" fmla="*/ 158848 h 1315570"/>
                <a:gd name="connsiteX30" fmla="*/ 7298 w 2345822"/>
                <a:gd name="connsiteY30" fmla="*/ 348250 h 1315570"/>
                <a:gd name="connsiteX31" fmla="*/ 121247 w 2345822"/>
                <a:gd name="connsiteY31" fmla="*/ 659301 h 1315570"/>
                <a:gd name="connsiteX32" fmla="*/ 455909 w 2345822"/>
                <a:gd name="connsiteY32" fmla="*/ 729620 h 1315570"/>
                <a:gd name="connsiteX33" fmla="*/ 548300 w 2345822"/>
                <a:gd name="connsiteY33" fmla="*/ 695744 h 1315570"/>
                <a:gd name="connsiteX34" fmla="*/ 599115 w 2345822"/>
                <a:gd name="connsiteY34" fmla="*/ 660327 h 1315570"/>
                <a:gd name="connsiteX35" fmla="*/ 609894 w 2345822"/>
                <a:gd name="connsiteY35" fmla="*/ 649548 h 1315570"/>
                <a:gd name="connsiteX36" fmla="*/ 621187 w 2345822"/>
                <a:gd name="connsiteY36" fmla="*/ 367755 h 1315570"/>
                <a:gd name="connsiteX37" fmla="*/ 425112 w 2345822"/>
                <a:gd name="connsiteY37" fmla="*/ 329258 h 1315570"/>
                <a:gd name="connsiteX38" fmla="*/ 368650 w 2345822"/>
                <a:gd name="connsiteY38" fmla="*/ 397012 h 1315570"/>
                <a:gd name="connsiteX39" fmla="*/ 381996 w 2345822"/>
                <a:gd name="connsiteY39" fmla="*/ 437562 h 1315570"/>
                <a:gd name="connsiteX40" fmla="*/ 380969 w 2345822"/>
                <a:gd name="connsiteY40" fmla="*/ 461173 h 1315570"/>
                <a:gd name="connsiteX41" fmla="*/ 357358 w 2345822"/>
                <a:gd name="connsiteY41" fmla="*/ 460146 h 1315570"/>
                <a:gd name="connsiteX42" fmla="*/ 335800 w 2345822"/>
                <a:gd name="connsiteY42" fmla="*/ 390853 h 1315570"/>
                <a:gd name="connsiteX43" fmla="*/ 410227 w 2345822"/>
                <a:gd name="connsiteY43" fmla="*/ 298975 h 1315570"/>
                <a:gd name="connsiteX44" fmla="*/ 648391 w 2345822"/>
                <a:gd name="connsiteY44" fmla="*/ 347223 h 1315570"/>
                <a:gd name="connsiteX45" fmla="*/ 665329 w 2345822"/>
                <a:gd name="connsiteY45" fmla="*/ 631583 h 1315570"/>
                <a:gd name="connsiteX46" fmla="*/ 850111 w 2345822"/>
                <a:gd name="connsiteY46" fmla="*/ 618751 h 1315570"/>
                <a:gd name="connsiteX47" fmla="*/ 1056965 w 2345822"/>
                <a:gd name="connsiteY47" fmla="*/ 765037 h 1315570"/>
                <a:gd name="connsiteX48" fmla="*/ 958928 w 2345822"/>
                <a:gd name="connsiteY48" fmla="*/ 1016547 h 1315570"/>
                <a:gd name="connsiteX49" fmla="*/ 789031 w 2345822"/>
                <a:gd name="connsiteY49" fmla="*/ 1034512 h 1315570"/>
                <a:gd name="connsiteX50" fmla="*/ 716144 w 2345822"/>
                <a:gd name="connsiteY50" fmla="*/ 948280 h 1315570"/>
                <a:gd name="connsiteX51" fmla="*/ 797756 w 2345822"/>
                <a:gd name="connsiteY51" fmla="*/ 806100 h 1315570"/>
                <a:gd name="connsiteX52" fmla="*/ 879369 w 2345822"/>
                <a:gd name="connsiteY52" fmla="*/ 818419 h 1315570"/>
                <a:gd name="connsiteX53" fmla="*/ 899387 w 2345822"/>
                <a:gd name="connsiteY53" fmla="*/ 868721 h 1315570"/>
                <a:gd name="connsiteX54" fmla="*/ 874749 w 2345822"/>
                <a:gd name="connsiteY54" fmla="*/ 911323 h 1315570"/>
                <a:gd name="connsiteX55" fmla="*/ 831633 w 2345822"/>
                <a:gd name="connsiteY55" fmla="*/ 917996 h 1315570"/>
                <a:gd name="connsiteX56" fmla="*/ 821368 w 2345822"/>
                <a:gd name="connsiteY56" fmla="*/ 896438 h 1315570"/>
                <a:gd name="connsiteX57" fmla="*/ 842925 w 2345822"/>
                <a:gd name="connsiteY57" fmla="*/ 886172 h 1315570"/>
                <a:gd name="connsiteX58" fmla="*/ 855758 w 2345822"/>
                <a:gd name="connsiteY58" fmla="*/ 883606 h 1315570"/>
                <a:gd name="connsiteX59" fmla="*/ 865510 w 2345822"/>
                <a:gd name="connsiteY59" fmla="*/ 867181 h 1315570"/>
                <a:gd name="connsiteX60" fmla="*/ 857297 w 2345822"/>
                <a:gd name="connsiteY60" fmla="*/ 844596 h 1315570"/>
                <a:gd name="connsiteX61" fmla="*/ 804942 w 2345822"/>
                <a:gd name="connsiteY61" fmla="*/ 838950 h 1315570"/>
                <a:gd name="connsiteX62" fmla="*/ 747968 w 2345822"/>
                <a:gd name="connsiteY62" fmla="*/ 941094 h 1315570"/>
                <a:gd name="connsiteX63" fmla="*/ 800836 w 2345822"/>
                <a:gd name="connsiteY63" fmla="*/ 1003715 h 1315570"/>
                <a:gd name="connsiteX64" fmla="*/ 940449 w 2345822"/>
                <a:gd name="connsiteY64" fmla="*/ 988316 h 1315570"/>
                <a:gd name="connsiteX65" fmla="*/ 1025141 w 2345822"/>
                <a:gd name="connsiteY65" fmla="*/ 776843 h 1315570"/>
                <a:gd name="connsiteX66" fmla="*/ 845492 w 2345822"/>
                <a:gd name="connsiteY66" fmla="*/ 652115 h 1315570"/>
                <a:gd name="connsiteX67" fmla="*/ 618620 w 2345822"/>
                <a:gd name="connsiteY67" fmla="*/ 688045 h 1315570"/>
                <a:gd name="connsiteX68" fmla="*/ 568831 w 2345822"/>
                <a:gd name="connsiteY68" fmla="*/ 722948 h 1315570"/>
                <a:gd name="connsiteX69" fmla="*/ 497998 w 2345822"/>
                <a:gd name="connsiteY69" fmla="*/ 819445 h 1315570"/>
                <a:gd name="connsiteX70" fmla="*/ 555486 w 2345822"/>
                <a:gd name="connsiteY70" fmla="*/ 1173612 h 1315570"/>
                <a:gd name="connsiteX71" fmla="*/ 559592 w 2345822"/>
                <a:gd name="connsiteY71" fmla="*/ 1175665 h 1315570"/>
                <a:gd name="connsiteX72" fmla="*/ 566778 w 2345822"/>
                <a:gd name="connsiteY72" fmla="*/ 1188497 h 1315570"/>
                <a:gd name="connsiteX73" fmla="*/ 628886 w 2345822"/>
                <a:gd name="connsiteY73" fmla="*/ 1248038 h 1315570"/>
                <a:gd name="connsiteX74" fmla="*/ 994858 w 2345822"/>
                <a:gd name="connsiteY74" fmla="*/ 1285508 h 1315570"/>
                <a:gd name="connsiteX75" fmla="*/ 1164242 w 2345822"/>
                <a:gd name="connsiteY75" fmla="*/ 1098672 h 1315570"/>
                <a:gd name="connsiteX76" fmla="*/ 1114966 w 2345822"/>
                <a:gd name="connsiteY76" fmla="*/ 1075061 h 1315570"/>
                <a:gd name="connsiteX77" fmla="*/ 1056965 w 2345822"/>
                <a:gd name="connsiteY77" fmla="*/ 970864 h 1315570"/>
                <a:gd name="connsiteX78" fmla="*/ 1073903 w 2345822"/>
                <a:gd name="connsiteY78" fmla="*/ 953926 h 1315570"/>
                <a:gd name="connsiteX79" fmla="*/ 1073903 w 2345822"/>
                <a:gd name="connsiteY79" fmla="*/ 953926 h 1315570"/>
                <a:gd name="connsiteX80" fmla="*/ 1090842 w 2345822"/>
                <a:gd name="connsiteY80" fmla="*/ 970864 h 1315570"/>
                <a:gd name="connsiteX81" fmla="*/ 1134471 w 2345822"/>
                <a:gd name="connsiteY81" fmla="*/ 1047344 h 1315570"/>
                <a:gd name="connsiteX82" fmla="*/ 1227376 w 2345822"/>
                <a:gd name="connsiteY82" fmla="*/ 1075061 h 1315570"/>
                <a:gd name="connsiteX83" fmla="*/ 1458867 w 2345822"/>
                <a:gd name="connsiteY83" fmla="*/ 969838 h 1315570"/>
                <a:gd name="connsiteX84" fmla="*/ 1482478 w 2345822"/>
                <a:gd name="connsiteY84" fmla="*/ 970351 h 1315570"/>
                <a:gd name="connsiteX85" fmla="*/ 1481965 w 2345822"/>
                <a:gd name="connsiteY85" fmla="*/ 993962 h 1315570"/>
                <a:gd name="connsiteX86" fmla="*/ 1236615 w 2345822"/>
                <a:gd name="connsiteY86" fmla="*/ 1108425 h 1315570"/>
                <a:gd name="connsiteX87" fmla="*/ 1225836 w 2345822"/>
                <a:gd name="connsiteY87" fmla="*/ 1108425 h 1315570"/>
                <a:gd name="connsiteX88" fmla="*/ 1199145 w 2345822"/>
                <a:gd name="connsiteY88" fmla="*/ 1105858 h 1315570"/>
                <a:gd name="connsiteX89" fmla="*/ 1280244 w 2345822"/>
                <a:gd name="connsiteY89" fmla="*/ 1238799 h 1315570"/>
                <a:gd name="connsiteX90" fmla="*/ 1502496 w 2345822"/>
                <a:gd name="connsiteY90" fmla="*/ 1256250 h 1315570"/>
                <a:gd name="connsiteX91" fmla="*/ 1673420 w 2345822"/>
                <a:gd name="connsiteY91" fmla="*/ 1081734 h 1315570"/>
                <a:gd name="connsiteX92" fmla="*/ 1641596 w 2345822"/>
                <a:gd name="connsiteY92" fmla="*/ 981643 h 1315570"/>
                <a:gd name="connsiteX93" fmla="*/ 1748873 w 2345822"/>
                <a:gd name="connsiteY93" fmla="*/ 890792 h 1315570"/>
                <a:gd name="connsiteX94" fmla="*/ 1812007 w 2345822"/>
                <a:gd name="connsiteY94" fmla="*/ 917483 h 1315570"/>
                <a:gd name="connsiteX95" fmla="*/ 1836131 w 2345822"/>
                <a:gd name="connsiteY95" fmla="*/ 1006281 h 1315570"/>
                <a:gd name="connsiteX96" fmla="*/ 1818166 w 2345822"/>
                <a:gd name="connsiteY96" fmla="*/ 1021166 h 1315570"/>
                <a:gd name="connsiteX97" fmla="*/ 1803281 w 2345822"/>
                <a:gd name="connsiteY97" fmla="*/ 1003201 h 1315570"/>
                <a:gd name="connsiteX98" fmla="*/ 1787882 w 2345822"/>
                <a:gd name="connsiteY98" fmla="*/ 940067 h 1315570"/>
                <a:gd name="connsiteX99" fmla="*/ 1749899 w 2345822"/>
                <a:gd name="connsiteY99" fmla="*/ 924155 h 1315570"/>
                <a:gd name="connsiteX100" fmla="*/ 1674960 w 2345822"/>
                <a:gd name="connsiteY100" fmla="*/ 985750 h 1315570"/>
                <a:gd name="connsiteX101" fmla="*/ 1744766 w 2345822"/>
                <a:gd name="connsiteY101" fmla="*/ 1087893 h 1315570"/>
                <a:gd name="connsiteX102" fmla="*/ 1956240 w 2345822"/>
                <a:gd name="connsiteY102" fmla="*/ 1022193 h 1315570"/>
                <a:gd name="connsiteX103" fmla="*/ 1962399 w 2345822"/>
                <a:gd name="connsiteY103" fmla="*/ 979590 h 1315570"/>
                <a:gd name="connsiteX104" fmla="*/ 1962399 w 2345822"/>
                <a:gd name="connsiteY104" fmla="*/ 931855 h 1315570"/>
                <a:gd name="connsiteX105" fmla="*/ 2038365 w 2345822"/>
                <a:gd name="connsiteY105" fmla="*/ 890792 h 1315570"/>
                <a:gd name="connsiteX106" fmla="*/ 2061976 w 2345822"/>
                <a:gd name="connsiteY106" fmla="*/ 891819 h 1315570"/>
                <a:gd name="connsiteX107" fmla="*/ 2078401 w 2345822"/>
                <a:gd name="connsiteY107" fmla="*/ 891305 h 1315570"/>
                <a:gd name="connsiteX108" fmla="*/ 2128703 w 2345822"/>
                <a:gd name="connsiteY108" fmla="*/ 801480 h 1315570"/>
                <a:gd name="connsiteX109" fmla="*/ 2136403 w 2345822"/>
                <a:gd name="connsiteY109" fmla="*/ 765550 h 1315570"/>
                <a:gd name="connsiteX110" fmla="*/ 2237520 w 2345822"/>
                <a:gd name="connsiteY110" fmla="*/ 655194 h 1315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2345822" h="1315570">
                  <a:moveTo>
                    <a:pt x="2237520" y="655194"/>
                  </a:moveTo>
                  <a:cubicBezTo>
                    <a:pt x="2271910" y="640822"/>
                    <a:pt x="2309379" y="644415"/>
                    <a:pt x="2345823" y="649035"/>
                  </a:cubicBezTo>
                  <a:cubicBezTo>
                    <a:pt x="2332991" y="643902"/>
                    <a:pt x="2320672" y="638256"/>
                    <a:pt x="2308866" y="632610"/>
                  </a:cubicBezTo>
                  <a:cubicBezTo>
                    <a:pt x="2303733" y="630043"/>
                    <a:pt x="2298087" y="627477"/>
                    <a:pt x="2292955" y="625424"/>
                  </a:cubicBezTo>
                  <a:cubicBezTo>
                    <a:pt x="2245732" y="603866"/>
                    <a:pt x="2199537" y="586414"/>
                    <a:pt x="2151801" y="602839"/>
                  </a:cubicBezTo>
                  <a:cubicBezTo>
                    <a:pt x="2095853" y="622344"/>
                    <a:pt x="2046578" y="668540"/>
                    <a:pt x="2010134" y="706523"/>
                  </a:cubicBezTo>
                  <a:cubicBezTo>
                    <a:pt x="2008595" y="708063"/>
                    <a:pt x="2007568" y="709603"/>
                    <a:pt x="2006541" y="711142"/>
                  </a:cubicBezTo>
                  <a:cubicBezTo>
                    <a:pt x="2004488" y="714222"/>
                    <a:pt x="2001922" y="718328"/>
                    <a:pt x="1997816" y="721408"/>
                  </a:cubicBezTo>
                  <a:cubicBezTo>
                    <a:pt x="1929036" y="784542"/>
                    <a:pt x="1791475" y="851782"/>
                    <a:pt x="1694978" y="778896"/>
                  </a:cubicBezTo>
                  <a:cubicBezTo>
                    <a:pt x="1663667" y="755285"/>
                    <a:pt x="1641083" y="722948"/>
                    <a:pt x="1622605" y="694204"/>
                  </a:cubicBezTo>
                  <a:cubicBezTo>
                    <a:pt x="1566143" y="607972"/>
                    <a:pt x="1499930" y="532519"/>
                    <a:pt x="1394706" y="565883"/>
                  </a:cubicBezTo>
                  <a:cubicBezTo>
                    <a:pt x="1392140" y="566909"/>
                    <a:pt x="1389573" y="567936"/>
                    <a:pt x="1386494" y="569476"/>
                  </a:cubicBezTo>
                  <a:cubicBezTo>
                    <a:pt x="1382901" y="571016"/>
                    <a:pt x="1379821" y="572556"/>
                    <a:pt x="1375715" y="574095"/>
                  </a:cubicBezTo>
                  <a:cubicBezTo>
                    <a:pt x="1374175" y="574609"/>
                    <a:pt x="1372122" y="575635"/>
                    <a:pt x="1370069" y="576149"/>
                  </a:cubicBezTo>
                  <a:cubicBezTo>
                    <a:pt x="1356723" y="581281"/>
                    <a:pt x="1346458" y="585388"/>
                    <a:pt x="1337732" y="583848"/>
                  </a:cubicBezTo>
                  <a:cubicBezTo>
                    <a:pt x="1332086" y="582821"/>
                    <a:pt x="1326953" y="579228"/>
                    <a:pt x="1324386" y="573582"/>
                  </a:cubicBezTo>
                  <a:cubicBezTo>
                    <a:pt x="1317200" y="556130"/>
                    <a:pt x="1332599" y="542272"/>
                    <a:pt x="1341325" y="534572"/>
                  </a:cubicBezTo>
                  <a:cubicBezTo>
                    <a:pt x="1342865" y="533546"/>
                    <a:pt x="1343891" y="532519"/>
                    <a:pt x="1344918" y="531493"/>
                  </a:cubicBezTo>
                  <a:cubicBezTo>
                    <a:pt x="1350051" y="525847"/>
                    <a:pt x="1355697" y="521740"/>
                    <a:pt x="1361343" y="517121"/>
                  </a:cubicBezTo>
                  <a:cubicBezTo>
                    <a:pt x="1367502" y="511988"/>
                    <a:pt x="1373662" y="507368"/>
                    <a:pt x="1377255" y="502235"/>
                  </a:cubicBezTo>
                  <a:cubicBezTo>
                    <a:pt x="1414211" y="444748"/>
                    <a:pt x="1414724" y="388286"/>
                    <a:pt x="1379821" y="338498"/>
                  </a:cubicBezTo>
                  <a:cubicBezTo>
                    <a:pt x="1325926" y="262018"/>
                    <a:pt x="1195552" y="216849"/>
                    <a:pt x="1095461" y="240460"/>
                  </a:cubicBezTo>
                  <a:cubicBezTo>
                    <a:pt x="1046699" y="251753"/>
                    <a:pt x="985619" y="283576"/>
                    <a:pt x="971760" y="370321"/>
                  </a:cubicBezTo>
                  <a:lnTo>
                    <a:pt x="961494" y="433969"/>
                  </a:lnTo>
                  <a:cubicBezTo>
                    <a:pt x="959954" y="443208"/>
                    <a:pt x="951742" y="449367"/>
                    <a:pt x="942503" y="447827"/>
                  </a:cubicBezTo>
                  <a:cubicBezTo>
                    <a:pt x="933264" y="446288"/>
                    <a:pt x="927104" y="438075"/>
                    <a:pt x="928644" y="428836"/>
                  </a:cubicBezTo>
                  <a:cubicBezTo>
                    <a:pt x="936857" y="374428"/>
                    <a:pt x="946096" y="312320"/>
                    <a:pt x="927617" y="257912"/>
                  </a:cubicBezTo>
                  <a:cubicBezTo>
                    <a:pt x="915812" y="223009"/>
                    <a:pt x="892201" y="189132"/>
                    <a:pt x="854731" y="152689"/>
                  </a:cubicBezTo>
                  <a:cubicBezTo>
                    <a:pt x="720250" y="23341"/>
                    <a:pt x="516476" y="-30041"/>
                    <a:pt x="335800" y="16668"/>
                  </a:cubicBezTo>
                  <a:cubicBezTo>
                    <a:pt x="250595" y="38740"/>
                    <a:pt x="181302" y="83909"/>
                    <a:pt x="116628" y="158848"/>
                  </a:cubicBezTo>
                  <a:cubicBezTo>
                    <a:pt x="75052" y="207097"/>
                    <a:pt x="25263" y="272284"/>
                    <a:pt x="7298" y="348250"/>
                  </a:cubicBezTo>
                  <a:cubicBezTo>
                    <a:pt x="-18879" y="458606"/>
                    <a:pt x="26803" y="583334"/>
                    <a:pt x="121247" y="659301"/>
                  </a:cubicBezTo>
                  <a:cubicBezTo>
                    <a:pt x="210046" y="730134"/>
                    <a:pt x="334774" y="756311"/>
                    <a:pt x="455909" y="729620"/>
                  </a:cubicBezTo>
                  <a:cubicBezTo>
                    <a:pt x="490299" y="721921"/>
                    <a:pt x="521609" y="710629"/>
                    <a:pt x="548300" y="695744"/>
                  </a:cubicBezTo>
                  <a:cubicBezTo>
                    <a:pt x="563699" y="682912"/>
                    <a:pt x="580124" y="670593"/>
                    <a:pt x="599115" y="660327"/>
                  </a:cubicBezTo>
                  <a:cubicBezTo>
                    <a:pt x="602708" y="656734"/>
                    <a:pt x="606815" y="653654"/>
                    <a:pt x="609894" y="649548"/>
                  </a:cubicBezTo>
                  <a:cubicBezTo>
                    <a:pt x="686887" y="568962"/>
                    <a:pt x="675595" y="440641"/>
                    <a:pt x="621187" y="367755"/>
                  </a:cubicBezTo>
                  <a:cubicBezTo>
                    <a:pt x="572938" y="303594"/>
                    <a:pt x="501591" y="289222"/>
                    <a:pt x="425112" y="329258"/>
                  </a:cubicBezTo>
                  <a:cubicBezTo>
                    <a:pt x="401501" y="341577"/>
                    <a:pt x="373270" y="368268"/>
                    <a:pt x="368650" y="397012"/>
                  </a:cubicBezTo>
                  <a:cubicBezTo>
                    <a:pt x="366084" y="412411"/>
                    <a:pt x="370190" y="425243"/>
                    <a:pt x="381996" y="437562"/>
                  </a:cubicBezTo>
                  <a:cubicBezTo>
                    <a:pt x="388155" y="444234"/>
                    <a:pt x="388155" y="455013"/>
                    <a:pt x="380969" y="461173"/>
                  </a:cubicBezTo>
                  <a:cubicBezTo>
                    <a:pt x="374297" y="467332"/>
                    <a:pt x="363518" y="467332"/>
                    <a:pt x="357358" y="460146"/>
                  </a:cubicBezTo>
                  <a:cubicBezTo>
                    <a:pt x="338880" y="440128"/>
                    <a:pt x="331181" y="416517"/>
                    <a:pt x="335800" y="390853"/>
                  </a:cubicBezTo>
                  <a:cubicBezTo>
                    <a:pt x="342986" y="350303"/>
                    <a:pt x="377890" y="315400"/>
                    <a:pt x="410227" y="298975"/>
                  </a:cubicBezTo>
                  <a:cubicBezTo>
                    <a:pt x="501078" y="251753"/>
                    <a:pt x="590389" y="269718"/>
                    <a:pt x="648391" y="347223"/>
                  </a:cubicBezTo>
                  <a:cubicBezTo>
                    <a:pt x="702799" y="419597"/>
                    <a:pt x="719224" y="539705"/>
                    <a:pt x="665329" y="631583"/>
                  </a:cubicBezTo>
                  <a:cubicBezTo>
                    <a:pt x="717171" y="615672"/>
                    <a:pt x="778765" y="609512"/>
                    <a:pt x="850111" y="618751"/>
                  </a:cubicBezTo>
                  <a:cubicBezTo>
                    <a:pt x="924024" y="627990"/>
                    <a:pt x="1022575" y="672133"/>
                    <a:pt x="1056965" y="765037"/>
                  </a:cubicBezTo>
                  <a:cubicBezTo>
                    <a:pt x="1093922" y="864615"/>
                    <a:pt x="1033867" y="968811"/>
                    <a:pt x="958928" y="1016547"/>
                  </a:cubicBezTo>
                  <a:cubicBezTo>
                    <a:pt x="909139" y="1047857"/>
                    <a:pt x="839333" y="1055556"/>
                    <a:pt x="789031" y="1034512"/>
                  </a:cubicBezTo>
                  <a:cubicBezTo>
                    <a:pt x="750534" y="1018600"/>
                    <a:pt x="725383" y="988829"/>
                    <a:pt x="716144" y="948280"/>
                  </a:cubicBezTo>
                  <a:cubicBezTo>
                    <a:pt x="701772" y="885146"/>
                    <a:pt x="739242" y="819959"/>
                    <a:pt x="797756" y="806100"/>
                  </a:cubicBezTo>
                  <a:cubicBezTo>
                    <a:pt x="830093" y="798401"/>
                    <a:pt x="860890" y="803020"/>
                    <a:pt x="879369" y="818419"/>
                  </a:cubicBezTo>
                  <a:cubicBezTo>
                    <a:pt x="889121" y="826631"/>
                    <a:pt x="900927" y="842030"/>
                    <a:pt x="899387" y="868721"/>
                  </a:cubicBezTo>
                  <a:cubicBezTo>
                    <a:pt x="898873" y="885146"/>
                    <a:pt x="889121" y="901571"/>
                    <a:pt x="874749" y="911323"/>
                  </a:cubicBezTo>
                  <a:cubicBezTo>
                    <a:pt x="861404" y="920562"/>
                    <a:pt x="846005" y="922616"/>
                    <a:pt x="831633" y="917996"/>
                  </a:cubicBezTo>
                  <a:cubicBezTo>
                    <a:pt x="822907" y="914916"/>
                    <a:pt x="818288" y="905164"/>
                    <a:pt x="821368" y="896438"/>
                  </a:cubicBezTo>
                  <a:cubicBezTo>
                    <a:pt x="824447" y="887712"/>
                    <a:pt x="834200" y="883093"/>
                    <a:pt x="842925" y="886172"/>
                  </a:cubicBezTo>
                  <a:cubicBezTo>
                    <a:pt x="848572" y="888225"/>
                    <a:pt x="853704" y="885146"/>
                    <a:pt x="855758" y="883606"/>
                  </a:cubicBezTo>
                  <a:cubicBezTo>
                    <a:pt x="861404" y="879500"/>
                    <a:pt x="865510" y="873340"/>
                    <a:pt x="865510" y="867181"/>
                  </a:cubicBezTo>
                  <a:cubicBezTo>
                    <a:pt x="866023" y="856915"/>
                    <a:pt x="863457" y="849216"/>
                    <a:pt x="857297" y="844596"/>
                  </a:cubicBezTo>
                  <a:cubicBezTo>
                    <a:pt x="847032" y="835870"/>
                    <a:pt x="826500" y="833817"/>
                    <a:pt x="804942" y="838950"/>
                  </a:cubicBezTo>
                  <a:cubicBezTo>
                    <a:pt x="759260" y="849729"/>
                    <a:pt x="738729" y="900031"/>
                    <a:pt x="747968" y="941094"/>
                  </a:cubicBezTo>
                  <a:cubicBezTo>
                    <a:pt x="754641" y="970864"/>
                    <a:pt x="772606" y="992422"/>
                    <a:pt x="800836" y="1003715"/>
                  </a:cubicBezTo>
                  <a:cubicBezTo>
                    <a:pt x="841899" y="1020653"/>
                    <a:pt x="899387" y="1014493"/>
                    <a:pt x="940449" y="988316"/>
                  </a:cubicBezTo>
                  <a:cubicBezTo>
                    <a:pt x="1004610" y="947766"/>
                    <a:pt x="1056452" y="859482"/>
                    <a:pt x="1025141" y="776843"/>
                  </a:cubicBezTo>
                  <a:cubicBezTo>
                    <a:pt x="995884" y="697797"/>
                    <a:pt x="910166" y="660327"/>
                    <a:pt x="845492" y="652115"/>
                  </a:cubicBezTo>
                  <a:cubicBezTo>
                    <a:pt x="751047" y="639796"/>
                    <a:pt x="675595" y="656734"/>
                    <a:pt x="618620" y="688045"/>
                  </a:cubicBezTo>
                  <a:cubicBezTo>
                    <a:pt x="603735" y="700877"/>
                    <a:pt x="586796" y="712682"/>
                    <a:pt x="568831" y="722948"/>
                  </a:cubicBezTo>
                  <a:cubicBezTo>
                    <a:pt x="535981" y="751692"/>
                    <a:pt x="512883" y="785569"/>
                    <a:pt x="497998" y="819445"/>
                  </a:cubicBezTo>
                  <a:cubicBezTo>
                    <a:pt x="452829" y="925695"/>
                    <a:pt x="480546" y="1070955"/>
                    <a:pt x="555486" y="1173612"/>
                  </a:cubicBezTo>
                  <a:cubicBezTo>
                    <a:pt x="557026" y="1174125"/>
                    <a:pt x="558566" y="1174639"/>
                    <a:pt x="559592" y="1175665"/>
                  </a:cubicBezTo>
                  <a:cubicBezTo>
                    <a:pt x="564212" y="1178744"/>
                    <a:pt x="566778" y="1183364"/>
                    <a:pt x="566778" y="1188497"/>
                  </a:cubicBezTo>
                  <a:cubicBezTo>
                    <a:pt x="585257" y="1211082"/>
                    <a:pt x="605788" y="1231613"/>
                    <a:pt x="628886" y="1248038"/>
                  </a:cubicBezTo>
                  <a:cubicBezTo>
                    <a:pt x="728463" y="1320411"/>
                    <a:pt x="892714" y="1337350"/>
                    <a:pt x="994858" y="1285508"/>
                  </a:cubicBezTo>
                  <a:cubicBezTo>
                    <a:pt x="1066718" y="1249065"/>
                    <a:pt x="1126259" y="1183364"/>
                    <a:pt x="1164242" y="1098672"/>
                  </a:cubicBezTo>
                  <a:cubicBezTo>
                    <a:pt x="1145763" y="1093026"/>
                    <a:pt x="1129338" y="1085327"/>
                    <a:pt x="1114966" y="1075061"/>
                  </a:cubicBezTo>
                  <a:cubicBezTo>
                    <a:pt x="1079036" y="1049910"/>
                    <a:pt x="1056965" y="1010387"/>
                    <a:pt x="1056965" y="970864"/>
                  </a:cubicBezTo>
                  <a:cubicBezTo>
                    <a:pt x="1056965" y="961625"/>
                    <a:pt x="1064151" y="953926"/>
                    <a:pt x="1073903" y="953926"/>
                  </a:cubicBezTo>
                  <a:cubicBezTo>
                    <a:pt x="1073903" y="953926"/>
                    <a:pt x="1073903" y="953926"/>
                    <a:pt x="1073903" y="953926"/>
                  </a:cubicBezTo>
                  <a:cubicBezTo>
                    <a:pt x="1083143" y="953926"/>
                    <a:pt x="1090842" y="961625"/>
                    <a:pt x="1090842" y="970864"/>
                  </a:cubicBezTo>
                  <a:cubicBezTo>
                    <a:pt x="1090842" y="999095"/>
                    <a:pt x="1107780" y="1028866"/>
                    <a:pt x="1134471" y="1047344"/>
                  </a:cubicBezTo>
                  <a:cubicBezTo>
                    <a:pt x="1158082" y="1064282"/>
                    <a:pt x="1190419" y="1073521"/>
                    <a:pt x="1227376" y="1075061"/>
                  </a:cubicBezTo>
                  <a:cubicBezTo>
                    <a:pt x="1306935" y="1078141"/>
                    <a:pt x="1380334" y="1044777"/>
                    <a:pt x="1458867" y="969838"/>
                  </a:cubicBezTo>
                  <a:cubicBezTo>
                    <a:pt x="1465540" y="963678"/>
                    <a:pt x="1476319" y="963678"/>
                    <a:pt x="1482478" y="970351"/>
                  </a:cubicBezTo>
                  <a:cubicBezTo>
                    <a:pt x="1488637" y="977024"/>
                    <a:pt x="1488637" y="987803"/>
                    <a:pt x="1481965" y="993962"/>
                  </a:cubicBezTo>
                  <a:cubicBezTo>
                    <a:pt x="1400866" y="1070955"/>
                    <a:pt x="1320280" y="1108425"/>
                    <a:pt x="1236615" y="1108425"/>
                  </a:cubicBezTo>
                  <a:cubicBezTo>
                    <a:pt x="1233022" y="1108425"/>
                    <a:pt x="1229429" y="1108425"/>
                    <a:pt x="1225836" y="1108425"/>
                  </a:cubicBezTo>
                  <a:cubicBezTo>
                    <a:pt x="1216597" y="1107912"/>
                    <a:pt x="1207871" y="1107398"/>
                    <a:pt x="1199145" y="1105858"/>
                  </a:cubicBezTo>
                  <a:cubicBezTo>
                    <a:pt x="1186826" y="1161293"/>
                    <a:pt x="1242774" y="1214674"/>
                    <a:pt x="1280244" y="1238799"/>
                  </a:cubicBezTo>
                  <a:cubicBezTo>
                    <a:pt x="1341838" y="1278835"/>
                    <a:pt x="1427043" y="1285508"/>
                    <a:pt x="1502496" y="1256250"/>
                  </a:cubicBezTo>
                  <a:cubicBezTo>
                    <a:pt x="1572303" y="1229560"/>
                    <a:pt x="1632870" y="1167452"/>
                    <a:pt x="1673420" y="1081734"/>
                  </a:cubicBezTo>
                  <a:cubicBezTo>
                    <a:pt x="1647756" y="1052990"/>
                    <a:pt x="1637490" y="1014493"/>
                    <a:pt x="1641596" y="981643"/>
                  </a:cubicBezTo>
                  <a:cubicBezTo>
                    <a:pt x="1646729" y="938527"/>
                    <a:pt x="1677526" y="892332"/>
                    <a:pt x="1748873" y="890792"/>
                  </a:cubicBezTo>
                  <a:cubicBezTo>
                    <a:pt x="1757598" y="890792"/>
                    <a:pt x="1788395" y="891819"/>
                    <a:pt x="1812007" y="917483"/>
                  </a:cubicBezTo>
                  <a:cubicBezTo>
                    <a:pt x="1831512" y="938527"/>
                    <a:pt x="1839724" y="968298"/>
                    <a:pt x="1836131" y="1006281"/>
                  </a:cubicBezTo>
                  <a:cubicBezTo>
                    <a:pt x="1835105" y="1015520"/>
                    <a:pt x="1826892" y="1022193"/>
                    <a:pt x="1818166" y="1021166"/>
                  </a:cubicBezTo>
                  <a:cubicBezTo>
                    <a:pt x="1808927" y="1020140"/>
                    <a:pt x="1802254" y="1011927"/>
                    <a:pt x="1803281" y="1003201"/>
                  </a:cubicBezTo>
                  <a:cubicBezTo>
                    <a:pt x="1805847" y="974971"/>
                    <a:pt x="1800714" y="953926"/>
                    <a:pt x="1787882" y="940067"/>
                  </a:cubicBezTo>
                  <a:cubicBezTo>
                    <a:pt x="1776590" y="927748"/>
                    <a:pt x="1760678" y="924155"/>
                    <a:pt x="1749899" y="924155"/>
                  </a:cubicBezTo>
                  <a:cubicBezTo>
                    <a:pt x="1688818" y="925695"/>
                    <a:pt x="1677013" y="967785"/>
                    <a:pt x="1674960" y="985750"/>
                  </a:cubicBezTo>
                  <a:cubicBezTo>
                    <a:pt x="1670340" y="1025273"/>
                    <a:pt x="1694978" y="1074548"/>
                    <a:pt x="1744766" y="1087893"/>
                  </a:cubicBezTo>
                  <a:cubicBezTo>
                    <a:pt x="1809440" y="1104831"/>
                    <a:pt x="1912097" y="1082247"/>
                    <a:pt x="1956240" y="1022193"/>
                  </a:cubicBezTo>
                  <a:cubicBezTo>
                    <a:pt x="1966505" y="1007821"/>
                    <a:pt x="1964965" y="997042"/>
                    <a:pt x="1962399" y="979590"/>
                  </a:cubicBezTo>
                  <a:cubicBezTo>
                    <a:pt x="1960346" y="965731"/>
                    <a:pt x="1957779" y="950333"/>
                    <a:pt x="1962399" y="931855"/>
                  </a:cubicBezTo>
                  <a:cubicBezTo>
                    <a:pt x="1974205" y="887199"/>
                    <a:pt x="2014241" y="889252"/>
                    <a:pt x="2038365" y="890792"/>
                  </a:cubicBezTo>
                  <a:cubicBezTo>
                    <a:pt x="2046064" y="891305"/>
                    <a:pt x="2053764" y="891305"/>
                    <a:pt x="2061976" y="891819"/>
                  </a:cubicBezTo>
                  <a:cubicBezTo>
                    <a:pt x="2068136" y="892332"/>
                    <a:pt x="2074809" y="892332"/>
                    <a:pt x="2078401" y="891305"/>
                  </a:cubicBezTo>
                  <a:cubicBezTo>
                    <a:pt x="2111765" y="881553"/>
                    <a:pt x="2119978" y="849216"/>
                    <a:pt x="2128703" y="801480"/>
                  </a:cubicBezTo>
                  <a:cubicBezTo>
                    <a:pt x="2131270" y="788648"/>
                    <a:pt x="2133323" y="776843"/>
                    <a:pt x="2136403" y="765550"/>
                  </a:cubicBezTo>
                  <a:cubicBezTo>
                    <a:pt x="2149235" y="714735"/>
                    <a:pt x="2183625" y="677779"/>
                    <a:pt x="2237520" y="655194"/>
                  </a:cubicBezTo>
                  <a:close/>
                </a:path>
              </a:pathLst>
            </a:custGeom>
            <a:grpFill/>
            <a:ln w="5130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DCCFFFFA-00B5-4F98-818C-1FC8A12C04BF}"/>
                </a:ext>
              </a:extLst>
            </p:cNvPr>
            <p:cNvSpPr/>
            <p:nvPr/>
          </p:nvSpPr>
          <p:spPr>
            <a:xfrm>
              <a:off x="3284126" y="5497148"/>
              <a:ext cx="1601447" cy="803216"/>
            </a:xfrm>
            <a:custGeom>
              <a:avLst/>
              <a:gdLst>
                <a:gd name="connsiteX0" fmla="*/ 1541907 w 1601447"/>
                <a:gd name="connsiteY0" fmla="*/ 280766 h 803216"/>
                <a:gd name="connsiteX1" fmla="*/ 1571164 w 1601447"/>
                <a:gd name="connsiteY1" fmla="*/ 227898 h 803216"/>
                <a:gd name="connsiteX2" fmla="*/ 1537801 w 1601447"/>
                <a:gd name="connsiteY2" fmla="*/ 236624 h 803216"/>
                <a:gd name="connsiteX3" fmla="*/ 1174908 w 1601447"/>
                <a:gd name="connsiteY3" fmla="*/ 159631 h 803216"/>
                <a:gd name="connsiteX4" fmla="*/ 1061473 w 1601447"/>
                <a:gd name="connsiteY4" fmla="*/ 0 h 803216"/>
                <a:gd name="connsiteX5" fmla="*/ 850513 w 1601447"/>
                <a:gd name="connsiteY5" fmla="*/ 66214 h 803216"/>
                <a:gd name="connsiteX6" fmla="*/ 739643 w 1601447"/>
                <a:gd name="connsiteY6" fmla="*/ 315670 h 803216"/>
                <a:gd name="connsiteX7" fmla="*/ 804317 w 1601447"/>
                <a:gd name="connsiteY7" fmla="*/ 427566 h 803216"/>
                <a:gd name="connsiteX8" fmla="*/ 1010144 w 1601447"/>
                <a:gd name="connsiteY8" fmla="*/ 451177 h 803216"/>
                <a:gd name="connsiteX9" fmla="*/ 1074818 w 1601447"/>
                <a:gd name="connsiteY9" fmla="*/ 368538 h 803216"/>
                <a:gd name="connsiteX10" fmla="*/ 1008604 w 1601447"/>
                <a:gd name="connsiteY10" fmla="*/ 274094 h 803216"/>
                <a:gd name="connsiteX11" fmla="*/ 915186 w 1601447"/>
                <a:gd name="connsiteY11" fmla="*/ 314643 h 803216"/>
                <a:gd name="connsiteX12" fmla="*/ 892602 w 1601447"/>
                <a:gd name="connsiteY12" fmla="*/ 321829 h 803216"/>
                <a:gd name="connsiteX13" fmla="*/ 885416 w 1601447"/>
                <a:gd name="connsiteY13" fmla="*/ 299245 h 803216"/>
                <a:gd name="connsiteX14" fmla="*/ 1017843 w 1601447"/>
                <a:gd name="connsiteY14" fmla="*/ 241757 h 803216"/>
                <a:gd name="connsiteX15" fmla="*/ 1107668 w 1601447"/>
                <a:gd name="connsiteY15" fmla="*/ 371618 h 803216"/>
                <a:gd name="connsiteX16" fmla="*/ 1022463 w 1601447"/>
                <a:gd name="connsiteY16" fmla="*/ 481461 h 803216"/>
                <a:gd name="connsiteX17" fmla="*/ 930585 w 1601447"/>
                <a:gd name="connsiteY17" fmla="*/ 498399 h 803216"/>
                <a:gd name="connsiteX18" fmla="*/ 782246 w 1601447"/>
                <a:gd name="connsiteY18" fmla="*/ 453230 h 803216"/>
                <a:gd name="connsiteX19" fmla="*/ 705253 w 1601447"/>
                <a:gd name="connsiteY19" fmla="*/ 320289 h 803216"/>
                <a:gd name="connsiteX20" fmla="*/ 704226 w 1601447"/>
                <a:gd name="connsiteY20" fmla="*/ 262288 h 803216"/>
                <a:gd name="connsiteX21" fmla="*/ 469655 w 1601447"/>
                <a:gd name="connsiteY21" fmla="*/ 265881 h 803216"/>
                <a:gd name="connsiteX22" fmla="*/ 398822 w 1601447"/>
                <a:gd name="connsiteY22" fmla="*/ 349034 h 803216"/>
                <a:gd name="connsiteX23" fmla="*/ 295652 w 1601447"/>
                <a:gd name="connsiteY23" fmla="*/ 455283 h 803216"/>
                <a:gd name="connsiteX24" fmla="*/ 221739 w 1601447"/>
                <a:gd name="connsiteY24" fmla="*/ 471708 h 803216"/>
                <a:gd name="connsiteX25" fmla="*/ 128321 w 1601447"/>
                <a:gd name="connsiteY25" fmla="*/ 451177 h 803216"/>
                <a:gd name="connsiteX26" fmla="*/ 94444 w 1601447"/>
                <a:gd name="connsiteY26" fmla="*/ 437318 h 803216"/>
                <a:gd name="connsiteX27" fmla="*/ 80586 w 1601447"/>
                <a:gd name="connsiteY27" fmla="*/ 432185 h 803216"/>
                <a:gd name="connsiteX28" fmla="*/ 50302 w 1601447"/>
                <a:gd name="connsiteY28" fmla="*/ 423973 h 803216"/>
                <a:gd name="connsiteX29" fmla="*/ 3080 w 1601447"/>
                <a:gd name="connsiteY29" fmla="*/ 429106 h 803216"/>
                <a:gd name="connsiteX30" fmla="*/ 0 w 1601447"/>
                <a:gd name="connsiteY30" fmla="*/ 430132 h 803216"/>
                <a:gd name="connsiteX31" fmla="*/ 83665 w 1601447"/>
                <a:gd name="connsiteY31" fmla="*/ 528170 h 803216"/>
                <a:gd name="connsiteX32" fmla="*/ 222252 w 1601447"/>
                <a:gd name="connsiteY32" fmla="*/ 646225 h 803216"/>
                <a:gd name="connsiteX33" fmla="*/ 395229 w 1601447"/>
                <a:gd name="connsiteY33" fmla="*/ 580525 h 803216"/>
                <a:gd name="connsiteX34" fmla="*/ 487620 w 1601447"/>
                <a:gd name="connsiteY34" fmla="*/ 527656 h 803216"/>
                <a:gd name="connsiteX35" fmla="*/ 514311 w 1601447"/>
                <a:gd name="connsiteY35" fmla="*/ 518417 h 803216"/>
                <a:gd name="connsiteX36" fmla="*/ 522524 w 1601447"/>
                <a:gd name="connsiteY36" fmla="*/ 514311 h 803216"/>
                <a:gd name="connsiteX37" fmla="*/ 559993 w 1601447"/>
                <a:gd name="connsiteY37" fmla="*/ 510718 h 803216"/>
                <a:gd name="connsiteX38" fmla="*/ 771980 w 1601447"/>
                <a:gd name="connsiteY38" fmla="*/ 581038 h 803216"/>
                <a:gd name="connsiteX39" fmla="*/ 931098 w 1601447"/>
                <a:gd name="connsiteY39" fmla="*/ 646225 h 803216"/>
                <a:gd name="connsiteX40" fmla="*/ 1150784 w 1601447"/>
                <a:gd name="connsiteY40" fmla="*/ 587711 h 803216"/>
                <a:gd name="connsiteX41" fmla="*/ 1174395 w 1601447"/>
                <a:gd name="connsiteY41" fmla="*/ 588737 h 803216"/>
                <a:gd name="connsiteX42" fmla="*/ 1173369 w 1601447"/>
                <a:gd name="connsiteY42" fmla="*/ 612348 h 803216"/>
                <a:gd name="connsiteX43" fmla="*/ 976781 w 1601447"/>
                <a:gd name="connsiteY43" fmla="*/ 682668 h 803216"/>
                <a:gd name="connsiteX44" fmla="*/ 926992 w 1601447"/>
                <a:gd name="connsiteY44" fmla="*/ 679075 h 803216"/>
                <a:gd name="connsiteX45" fmla="*/ 758121 w 1601447"/>
                <a:gd name="connsiteY45" fmla="*/ 610809 h 803216"/>
                <a:gd name="connsiteX46" fmla="*/ 788405 w 1601447"/>
                <a:gd name="connsiteY46" fmla="*/ 641093 h 803216"/>
                <a:gd name="connsiteX47" fmla="*/ 830494 w 1601447"/>
                <a:gd name="connsiteY47" fmla="*/ 681642 h 803216"/>
                <a:gd name="connsiteX48" fmla="*/ 852052 w 1601447"/>
                <a:gd name="connsiteY48" fmla="*/ 700633 h 803216"/>
                <a:gd name="connsiteX49" fmla="*/ 1023489 w 1601447"/>
                <a:gd name="connsiteY49" fmla="*/ 799184 h 803216"/>
                <a:gd name="connsiteX50" fmla="*/ 1169262 w 1601447"/>
                <a:gd name="connsiteY50" fmla="*/ 784298 h 803216"/>
                <a:gd name="connsiteX51" fmla="*/ 1272432 w 1601447"/>
                <a:gd name="connsiteY51" fmla="*/ 698580 h 803216"/>
                <a:gd name="connsiteX52" fmla="*/ 1288858 w 1601447"/>
                <a:gd name="connsiteY52" fmla="*/ 679075 h 803216"/>
                <a:gd name="connsiteX53" fmla="*/ 1288858 w 1601447"/>
                <a:gd name="connsiteY53" fmla="*/ 679075 h 803216"/>
                <a:gd name="connsiteX54" fmla="*/ 1312469 w 1601447"/>
                <a:gd name="connsiteY54" fmla="*/ 677536 h 803216"/>
                <a:gd name="connsiteX55" fmla="*/ 1318115 w 1601447"/>
                <a:gd name="connsiteY55" fmla="*/ 692934 h 803216"/>
                <a:gd name="connsiteX56" fmla="*/ 1365850 w 1601447"/>
                <a:gd name="connsiteY56" fmla="*/ 732457 h 803216"/>
                <a:gd name="connsiteX57" fmla="*/ 1601448 w 1601447"/>
                <a:gd name="connsiteY57" fmla="*/ 665730 h 803216"/>
                <a:gd name="connsiteX58" fmla="*/ 1541907 w 1601447"/>
                <a:gd name="connsiteY58" fmla="*/ 280766 h 80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601447" h="803216">
                  <a:moveTo>
                    <a:pt x="1541907" y="280766"/>
                  </a:moveTo>
                  <a:cubicBezTo>
                    <a:pt x="1549606" y="262801"/>
                    <a:pt x="1559359" y="244836"/>
                    <a:pt x="1571164" y="227898"/>
                  </a:cubicBezTo>
                  <a:cubicBezTo>
                    <a:pt x="1560385" y="230978"/>
                    <a:pt x="1549093" y="234571"/>
                    <a:pt x="1537801" y="236624"/>
                  </a:cubicBezTo>
                  <a:cubicBezTo>
                    <a:pt x="1406913" y="265368"/>
                    <a:pt x="1271406" y="236624"/>
                    <a:pt x="1174908" y="159631"/>
                  </a:cubicBezTo>
                  <a:cubicBezTo>
                    <a:pt x="1122040" y="117542"/>
                    <a:pt x="1083030" y="61081"/>
                    <a:pt x="1061473" y="0"/>
                  </a:cubicBezTo>
                  <a:cubicBezTo>
                    <a:pt x="976781" y="1540"/>
                    <a:pt x="902354" y="24638"/>
                    <a:pt x="850513" y="66214"/>
                  </a:cubicBezTo>
                  <a:cubicBezTo>
                    <a:pt x="784812" y="118569"/>
                    <a:pt x="725784" y="221226"/>
                    <a:pt x="739643" y="315670"/>
                  </a:cubicBezTo>
                  <a:cubicBezTo>
                    <a:pt x="746316" y="359299"/>
                    <a:pt x="769927" y="400362"/>
                    <a:pt x="804317" y="427566"/>
                  </a:cubicBezTo>
                  <a:cubicBezTo>
                    <a:pt x="853592" y="466575"/>
                    <a:pt x="947523" y="477355"/>
                    <a:pt x="1010144" y="451177"/>
                  </a:cubicBezTo>
                  <a:cubicBezTo>
                    <a:pt x="1049154" y="434752"/>
                    <a:pt x="1070712" y="407035"/>
                    <a:pt x="1074818" y="368538"/>
                  </a:cubicBezTo>
                  <a:cubicBezTo>
                    <a:pt x="1079951" y="318750"/>
                    <a:pt x="1044021" y="284359"/>
                    <a:pt x="1008604" y="274094"/>
                  </a:cubicBezTo>
                  <a:cubicBezTo>
                    <a:pt x="977807" y="264855"/>
                    <a:pt x="937258" y="271014"/>
                    <a:pt x="915186" y="314643"/>
                  </a:cubicBezTo>
                  <a:cubicBezTo>
                    <a:pt x="911080" y="322856"/>
                    <a:pt x="900814" y="325936"/>
                    <a:pt x="892602" y="321829"/>
                  </a:cubicBezTo>
                  <a:cubicBezTo>
                    <a:pt x="884389" y="317723"/>
                    <a:pt x="880796" y="307457"/>
                    <a:pt x="885416" y="299245"/>
                  </a:cubicBezTo>
                  <a:cubicBezTo>
                    <a:pt x="911080" y="248430"/>
                    <a:pt x="963435" y="225845"/>
                    <a:pt x="1017843" y="241757"/>
                  </a:cubicBezTo>
                  <a:cubicBezTo>
                    <a:pt x="1066092" y="256129"/>
                    <a:pt x="1114854" y="302324"/>
                    <a:pt x="1107668" y="371618"/>
                  </a:cubicBezTo>
                  <a:cubicBezTo>
                    <a:pt x="1102535" y="421407"/>
                    <a:pt x="1072251" y="460416"/>
                    <a:pt x="1022463" y="481461"/>
                  </a:cubicBezTo>
                  <a:cubicBezTo>
                    <a:pt x="995259" y="492753"/>
                    <a:pt x="963435" y="498399"/>
                    <a:pt x="930585" y="498399"/>
                  </a:cubicBezTo>
                  <a:cubicBezTo>
                    <a:pt x="875663" y="498399"/>
                    <a:pt x="819202" y="482487"/>
                    <a:pt x="782246" y="453230"/>
                  </a:cubicBezTo>
                  <a:cubicBezTo>
                    <a:pt x="741183" y="420380"/>
                    <a:pt x="712952" y="372131"/>
                    <a:pt x="705253" y="320289"/>
                  </a:cubicBezTo>
                  <a:cubicBezTo>
                    <a:pt x="702173" y="301298"/>
                    <a:pt x="702173" y="281793"/>
                    <a:pt x="704226" y="262288"/>
                  </a:cubicBezTo>
                  <a:cubicBezTo>
                    <a:pt x="636473" y="214553"/>
                    <a:pt x="537922" y="216093"/>
                    <a:pt x="469655" y="265881"/>
                  </a:cubicBezTo>
                  <a:cubicBezTo>
                    <a:pt x="440911" y="286926"/>
                    <a:pt x="420380" y="317210"/>
                    <a:pt x="398822" y="349034"/>
                  </a:cubicBezTo>
                  <a:cubicBezTo>
                    <a:pt x="371618" y="389583"/>
                    <a:pt x="342874" y="431159"/>
                    <a:pt x="295652" y="455283"/>
                  </a:cubicBezTo>
                  <a:cubicBezTo>
                    <a:pt x="272554" y="467089"/>
                    <a:pt x="246377" y="469655"/>
                    <a:pt x="221739" y="471708"/>
                  </a:cubicBezTo>
                  <a:cubicBezTo>
                    <a:pt x="181189" y="474788"/>
                    <a:pt x="155525" y="463496"/>
                    <a:pt x="128321" y="451177"/>
                  </a:cubicBezTo>
                  <a:cubicBezTo>
                    <a:pt x="117542" y="446558"/>
                    <a:pt x="106763" y="441425"/>
                    <a:pt x="94444" y="437318"/>
                  </a:cubicBezTo>
                  <a:cubicBezTo>
                    <a:pt x="89825" y="435778"/>
                    <a:pt x="85205" y="433725"/>
                    <a:pt x="80586" y="432185"/>
                  </a:cubicBezTo>
                  <a:cubicBezTo>
                    <a:pt x="69807" y="428079"/>
                    <a:pt x="60568" y="423973"/>
                    <a:pt x="50302" y="423973"/>
                  </a:cubicBezTo>
                  <a:cubicBezTo>
                    <a:pt x="31824" y="423460"/>
                    <a:pt x="17452" y="425000"/>
                    <a:pt x="3080" y="429106"/>
                  </a:cubicBezTo>
                  <a:cubicBezTo>
                    <a:pt x="2053" y="429619"/>
                    <a:pt x="1027" y="429619"/>
                    <a:pt x="0" y="430132"/>
                  </a:cubicBezTo>
                  <a:cubicBezTo>
                    <a:pt x="46709" y="447071"/>
                    <a:pt x="70320" y="498912"/>
                    <a:pt x="83665" y="528170"/>
                  </a:cubicBezTo>
                  <a:cubicBezTo>
                    <a:pt x="114976" y="597977"/>
                    <a:pt x="149366" y="642119"/>
                    <a:pt x="222252" y="646225"/>
                  </a:cubicBezTo>
                  <a:cubicBezTo>
                    <a:pt x="288979" y="649818"/>
                    <a:pt x="340821" y="616455"/>
                    <a:pt x="395229" y="580525"/>
                  </a:cubicBezTo>
                  <a:cubicBezTo>
                    <a:pt x="424486" y="561533"/>
                    <a:pt x="454770" y="541515"/>
                    <a:pt x="487620" y="527656"/>
                  </a:cubicBezTo>
                  <a:cubicBezTo>
                    <a:pt x="496346" y="524063"/>
                    <a:pt x="505585" y="520984"/>
                    <a:pt x="514311" y="518417"/>
                  </a:cubicBezTo>
                  <a:cubicBezTo>
                    <a:pt x="516364" y="516364"/>
                    <a:pt x="519444" y="514824"/>
                    <a:pt x="522524" y="514311"/>
                  </a:cubicBezTo>
                  <a:cubicBezTo>
                    <a:pt x="535356" y="511744"/>
                    <a:pt x="548188" y="510718"/>
                    <a:pt x="559993" y="510718"/>
                  </a:cubicBezTo>
                  <a:cubicBezTo>
                    <a:pt x="635446" y="506612"/>
                    <a:pt x="704740" y="544082"/>
                    <a:pt x="771980" y="581038"/>
                  </a:cubicBezTo>
                  <a:cubicBezTo>
                    <a:pt x="823822" y="609269"/>
                    <a:pt x="877203" y="638526"/>
                    <a:pt x="931098" y="646225"/>
                  </a:cubicBezTo>
                  <a:cubicBezTo>
                    <a:pt x="1014764" y="658544"/>
                    <a:pt x="1096376" y="636473"/>
                    <a:pt x="1150784" y="587711"/>
                  </a:cubicBezTo>
                  <a:cubicBezTo>
                    <a:pt x="1157457" y="581551"/>
                    <a:pt x="1168236" y="582065"/>
                    <a:pt x="1174395" y="588737"/>
                  </a:cubicBezTo>
                  <a:cubicBezTo>
                    <a:pt x="1180555" y="595410"/>
                    <a:pt x="1180041" y="606189"/>
                    <a:pt x="1173369" y="612348"/>
                  </a:cubicBezTo>
                  <a:cubicBezTo>
                    <a:pt x="1123067" y="658031"/>
                    <a:pt x="1051720" y="682668"/>
                    <a:pt x="976781" y="682668"/>
                  </a:cubicBezTo>
                  <a:cubicBezTo>
                    <a:pt x="960355" y="682668"/>
                    <a:pt x="943417" y="681642"/>
                    <a:pt x="926992" y="679075"/>
                  </a:cubicBezTo>
                  <a:cubicBezTo>
                    <a:pt x="867451" y="670350"/>
                    <a:pt x="812016" y="640066"/>
                    <a:pt x="758121" y="610809"/>
                  </a:cubicBezTo>
                  <a:cubicBezTo>
                    <a:pt x="768900" y="621074"/>
                    <a:pt x="779166" y="631340"/>
                    <a:pt x="788405" y="641093"/>
                  </a:cubicBezTo>
                  <a:cubicBezTo>
                    <a:pt x="803290" y="656491"/>
                    <a:pt x="817662" y="670863"/>
                    <a:pt x="830494" y="681642"/>
                  </a:cubicBezTo>
                  <a:cubicBezTo>
                    <a:pt x="838194" y="688314"/>
                    <a:pt x="845380" y="694474"/>
                    <a:pt x="852052" y="700633"/>
                  </a:cubicBezTo>
                  <a:cubicBezTo>
                    <a:pt x="908514" y="749909"/>
                    <a:pt x="949063" y="785839"/>
                    <a:pt x="1023489" y="799184"/>
                  </a:cubicBezTo>
                  <a:cubicBezTo>
                    <a:pt x="1071225" y="807910"/>
                    <a:pt x="1124606" y="802263"/>
                    <a:pt x="1169262" y="784298"/>
                  </a:cubicBezTo>
                  <a:cubicBezTo>
                    <a:pt x="1215458" y="765307"/>
                    <a:pt x="1242149" y="734510"/>
                    <a:pt x="1272432" y="698580"/>
                  </a:cubicBezTo>
                  <a:cubicBezTo>
                    <a:pt x="1277565" y="692421"/>
                    <a:pt x="1283211" y="685748"/>
                    <a:pt x="1288858" y="679075"/>
                  </a:cubicBezTo>
                  <a:cubicBezTo>
                    <a:pt x="1288858" y="679075"/>
                    <a:pt x="1288858" y="679075"/>
                    <a:pt x="1288858" y="679075"/>
                  </a:cubicBezTo>
                  <a:cubicBezTo>
                    <a:pt x="1295017" y="671890"/>
                    <a:pt x="1305283" y="671376"/>
                    <a:pt x="1312469" y="677536"/>
                  </a:cubicBezTo>
                  <a:cubicBezTo>
                    <a:pt x="1317088" y="681642"/>
                    <a:pt x="1319141" y="687801"/>
                    <a:pt x="1318115" y="692934"/>
                  </a:cubicBezTo>
                  <a:cubicBezTo>
                    <a:pt x="1324274" y="701147"/>
                    <a:pt x="1344806" y="718598"/>
                    <a:pt x="1365850" y="732457"/>
                  </a:cubicBezTo>
                  <a:cubicBezTo>
                    <a:pt x="1451569" y="788918"/>
                    <a:pt x="1545500" y="739130"/>
                    <a:pt x="1601448" y="665730"/>
                  </a:cubicBezTo>
                  <a:cubicBezTo>
                    <a:pt x="1519836" y="554860"/>
                    <a:pt x="1491605" y="398822"/>
                    <a:pt x="1541907" y="280766"/>
                  </a:cubicBezTo>
                  <a:close/>
                </a:path>
              </a:pathLst>
            </a:custGeom>
            <a:grpFill/>
            <a:ln w="5130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1CF3D90B-2F59-4AAD-8FEF-3E370AA6CE95}"/>
              </a:ext>
            </a:extLst>
          </p:cNvPr>
          <p:cNvSpPr/>
          <p:nvPr/>
        </p:nvSpPr>
        <p:spPr>
          <a:xfrm>
            <a:off x="8873506" y="2751759"/>
            <a:ext cx="2829689" cy="1376103"/>
          </a:xfrm>
          <a:custGeom>
            <a:avLst/>
            <a:gdLst>
              <a:gd name="connsiteX0" fmla="*/ 2009005 w 2009005"/>
              <a:gd name="connsiteY0" fmla="*/ 760391 h 976997"/>
              <a:gd name="connsiteX1" fmla="*/ 1954084 w 2009005"/>
              <a:gd name="connsiteY1" fmla="*/ 714196 h 976997"/>
              <a:gd name="connsiteX2" fmla="*/ 1938172 w 2009005"/>
              <a:gd name="connsiteY2" fmla="*/ 682372 h 976997"/>
              <a:gd name="connsiteX3" fmla="*/ 1902755 w 2009005"/>
              <a:gd name="connsiteY3" fmla="*/ 637716 h 976997"/>
              <a:gd name="connsiteX4" fmla="*/ 1786753 w 2009005"/>
              <a:gd name="connsiteY4" fmla="*/ 644902 h 976997"/>
              <a:gd name="connsiteX5" fmla="*/ 1668698 w 2009005"/>
              <a:gd name="connsiteY5" fmla="*/ 626424 h 976997"/>
              <a:gd name="connsiteX6" fmla="*/ 1656892 w 2009005"/>
              <a:gd name="connsiteY6" fmla="*/ 640796 h 976997"/>
              <a:gd name="connsiteX7" fmla="*/ 1624555 w 2009005"/>
              <a:gd name="connsiteY7" fmla="*/ 698284 h 976997"/>
              <a:gd name="connsiteX8" fmla="*/ 1627121 w 2009005"/>
              <a:gd name="connsiteY8" fmla="*/ 706496 h 976997"/>
              <a:gd name="connsiteX9" fmla="*/ 1630201 w 2009005"/>
              <a:gd name="connsiteY9" fmla="*/ 721895 h 976997"/>
              <a:gd name="connsiteX10" fmla="*/ 1620962 w 2009005"/>
              <a:gd name="connsiteY10" fmla="*/ 726514 h 976997"/>
              <a:gd name="connsiteX11" fmla="*/ 1614803 w 2009005"/>
              <a:gd name="connsiteY11" fmla="*/ 724461 h 976997"/>
              <a:gd name="connsiteX12" fmla="*/ 1602997 w 2009005"/>
              <a:gd name="connsiteY12" fmla="*/ 696231 h 976997"/>
              <a:gd name="connsiteX13" fmla="*/ 1640467 w 2009005"/>
              <a:gd name="connsiteY13" fmla="*/ 626937 h 976997"/>
              <a:gd name="connsiteX14" fmla="*/ 1670751 w 2009005"/>
              <a:gd name="connsiteY14" fmla="*/ 580742 h 976997"/>
              <a:gd name="connsiteX15" fmla="*/ 1653299 w 2009005"/>
              <a:gd name="connsiteY15" fmla="*/ 505289 h 976997"/>
              <a:gd name="connsiteX16" fmla="*/ 1489048 w 2009005"/>
              <a:gd name="connsiteY16" fmla="*/ 466792 h 976997"/>
              <a:gd name="connsiteX17" fmla="*/ 1452605 w 2009005"/>
              <a:gd name="connsiteY17" fmla="*/ 500156 h 976997"/>
              <a:gd name="connsiteX18" fmla="*/ 1355081 w 2009005"/>
              <a:gd name="connsiteY18" fmla="*/ 565343 h 976997"/>
              <a:gd name="connsiteX19" fmla="*/ 1342762 w 2009005"/>
              <a:gd name="connsiteY19" fmla="*/ 564317 h 976997"/>
              <a:gd name="connsiteX20" fmla="*/ 1327877 w 2009005"/>
              <a:gd name="connsiteY20" fmla="*/ 564317 h 976997"/>
              <a:gd name="connsiteX21" fmla="*/ 1327877 w 2009005"/>
              <a:gd name="connsiteY21" fmla="*/ 566370 h 976997"/>
              <a:gd name="connsiteX22" fmla="*/ 1328903 w 2009005"/>
              <a:gd name="connsiteY22" fmla="*/ 589467 h 976997"/>
              <a:gd name="connsiteX23" fmla="*/ 1317611 w 2009005"/>
              <a:gd name="connsiteY23" fmla="*/ 667487 h 976997"/>
              <a:gd name="connsiteX24" fmla="*/ 1126669 w 2009005"/>
              <a:gd name="connsiteY24" fmla="*/ 768604 h 976997"/>
              <a:gd name="connsiteX25" fmla="*/ 1117430 w 2009005"/>
              <a:gd name="connsiteY25" fmla="*/ 768604 h 976997"/>
              <a:gd name="connsiteX26" fmla="*/ 906983 w 2009005"/>
              <a:gd name="connsiteY26" fmla="*/ 653115 h 976997"/>
              <a:gd name="connsiteX27" fmla="*/ 911603 w 2009005"/>
              <a:gd name="connsiteY27" fmla="*/ 638229 h 976997"/>
              <a:gd name="connsiteX28" fmla="*/ 926488 w 2009005"/>
              <a:gd name="connsiteY28" fmla="*/ 642849 h 976997"/>
              <a:gd name="connsiteX29" fmla="*/ 1125642 w 2009005"/>
              <a:gd name="connsiteY29" fmla="*/ 746019 h 976997"/>
              <a:gd name="connsiteX30" fmla="*/ 1298106 w 2009005"/>
              <a:gd name="connsiteY30" fmla="*/ 655681 h 976997"/>
              <a:gd name="connsiteX31" fmla="*/ 1306832 w 2009005"/>
              <a:gd name="connsiteY31" fmla="*/ 590494 h 976997"/>
              <a:gd name="connsiteX32" fmla="*/ 1305292 w 2009005"/>
              <a:gd name="connsiteY32" fmla="*/ 566370 h 976997"/>
              <a:gd name="connsiteX33" fmla="*/ 1312478 w 2009005"/>
              <a:gd name="connsiteY33" fmla="*/ 547378 h 976997"/>
              <a:gd name="connsiteX34" fmla="*/ 1344302 w 2009005"/>
              <a:gd name="connsiteY34" fmla="*/ 542245 h 976997"/>
              <a:gd name="connsiteX35" fmla="*/ 1353541 w 2009005"/>
              <a:gd name="connsiteY35" fmla="*/ 542759 h 976997"/>
              <a:gd name="connsiteX36" fmla="*/ 1430534 w 2009005"/>
              <a:gd name="connsiteY36" fmla="*/ 492970 h 976997"/>
              <a:gd name="connsiteX37" fmla="*/ 1431560 w 2009005"/>
              <a:gd name="connsiteY37" fmla="*/ 490917 h 976997"/>
              <a:gd name="connsiteX38" fmla="*/ 1432587 w 2009005"/>
              <a:gd name="connsiteY38" fmla="*/ 488864 h 976997"/>
              <a:gd name="connsiteX39" fmla="*/ 1432587 w 2009005"/>
              <a:gd name="connsiteY39" fmla="*/ 488350 h 976997"/>
              <a:gd name="connsiteX40" fmla="*/ 1403843 w 2009005"/>
              <a:gd name="connsiteY40" fmla="*/ 286116 h 976997"/>
              <a:gd name="connsiteX41" fmla="*/ 1247291 w 2009005"/>
              <a:gd name="connsiteY41" fmla="*/ 234788 h 976997"/>
              <a:gd name="connsiteX42" fmla="*/ 1199042 w 2009005"/>
              <a:gd name="connsiteY42" fmla="*/ 217849 h 976997"/>
              <a:gd name="connsiteX43" fmla="*/ 1188263 w 2009005"/>
              <a:gd name="connsiteY43" fmla="*/ 209637 h 976997"/>
              <a:gd name="connsiteX44" fmla="*/ 1093306 w 2009005"/>
              <a:gd name="connsiteY44" fmla="*/ 197831 h 976997"/>
              <a:gd name="connsiteX45" fmla="*/ 1010667 w 2009005"/>
              <a:gd name="connsiteY45" fmla="*/ 264045 h 976997"/>
              <a:gd name="connsiteX46" fmla="*/ 1017339 w 2009005"/>
              <a:gd name="connsiteY46" fmla="*/ 392366 h 976997"/>
              <a:gd name="connsiteX47" fmla="*/ 1017339 w 2009005"/>
              <a:gd name="connsiteY47" fmla="*/ 395446 h 976997"/>
              <a:gd name="connsiteX48" fmla="*/ 1099978 w 2009005"/>
              <a:gd name="connsiteY48" fmla="*/ 508369 h 976997"/>
              <a:gd name="connsiteX49" fmla="*/ 1235999 w 2009005"/>
              <a:gd name="connsiteY49" fmla="*/ 457553 h 976997"/>
              <a:gd name="connsiteX50" fmla="*/ 1234972 w 2009005"/>
              <a:gd name="connsiteY50" fmla="*/ 401092 h 976997"/>
              <a:gd name="connsiteX51" fmla="*/ 1173378 w 2009005"/>
              <a:gd name="connsiteY51" fmla="*/ 345144 h 976997"/>
              <a:gd name="connsiteX52" fmla="*/ 1115377 w 2009005"/>
              <a:gd name="connsiteY52" fmla="*/ 342578 h 976997"/>
              <a:gd name="connsiteX53" fmla="*/ 1106138 w 2009005"/>
              <a:gd name="connsiteY53" fmla="*/ 353870 h 976997"/>
              <a:gd name="connsiteX54" fmla="*/ 1108191 w 2009005"/>
              <a:gd name="connsiteY54" fmla="*/ 366702 h 976997"/>
              <a:gd name="connsiteX55" fmla="*/ 1135395 w 2009005"/>
              <a:gd name="connsiteY55" fmla="*/ 383127 h 976997"/>
              <a:gd name="connsiteX56" fmla="*/ 1143607 w 2009005"/>
              <a:gd name="connsiteY56" fmla="*/ 396473 h 976997"/>
              <a:gd name="connsiteX57" fmla="*/ 1130262 w 2009005"/>
              <a:gd name="connsiteY57" fmla="*/ 404685 h 976997"/>
              <a:gd name="connsiteX58" fmla="*/ 1089199 w 2009005"/>
              <a:gd name="connsiteY58" fmla="*/ 377994 h 976997"/>
              <a:gd name="connsiteX59" fmla="*/ 1084580 w 2009005"/>
              <a:gd name="connsiteY59" fmla="*/ 348224 h 976997"/>
              <a:gd name="connsiteX60" fmla="*/ 1105111 w 2009005"/>
              <a:gd name="connsiteY60" fmla="*/ 322559 h 976997"/>
              <a:gd name="connsiteX61" fmla="*/ 1181077 w 2009005"/>
              <a:gd name="connsiteY61" fmla="*/ 324613 h 976997"/>
              <a:gd name="connsiteX62" fmla="*/ 1254990 w 2009005"/>
              <a:gd name="connsiteY62" fmla="*/ 392366 h 976997"/>
              <a:gd name="connsiteX63" fmla="*/ 1256017 w 2009005"/>
              <a:gd name="connsiteY63" fmla="*/ 465766 h 976997"/>
              <a:gd name="connsiteX64" fmla="*/ 1135908 w 2009005"/>
              <a:gd name="connsiteY64" fmla="*/ 535573 h 976997"/>
              <a:gd name="connsiteX65" fmla="*/ 1093819 w 2009005"/>
              <a:gd name="connsiteY65" fmla="*/ 529413 h 976997"/>
              <a:gd name="connsiteX66" fmla="*/ 999375 w 2009005"/>
              <a:gd name="connsiteY66" fmla="*/ 432402 h 976997"/>
              <a:gd name="connsiteX67" fmla="*/ 854628 w 2009005"/>
              <a:gd name="connsiteY67" fmla="*/ 542245 h 976997"/>
              <a:gd name="connsiteX68" fmla="*/ 680111 w 2009005"/>
              <a:gd name="connsiteY68" fmla="*/ 503749 h 976997"/>
              <a:gd name="connsiteX69" fmla="*/ 670872 w 2009005"/>
              <a:gd name="connsiteY69" fmla="*/ 470386 h 976997"/>
              <a:gd name="connsiteX70" fmla="*/ 666766 w 2009005"/>
              <a:gd name="connsiteY70" fmla="*/ 450881 h 976997"/>
              <a:gd name="connsiteX71" fmla="*/ 651368 w 2009005"/>
              <a:gd name="connsiteY71" fmla="*/ 443181 h 976997"/>
              <a:gd name="connsiteX72" fmla="*/ 644695 w 2009005"/>
              <a:gd name="connsiteY72" fmla="*/ 442668 h 976997"/>
              <a:gd name="connsiteX73" fmla="*/ 572835 w 2009005"/>
              <a:gd name="connsiteY73" fmla="*/ 387233 h 976997"/>
              <a:gd name="connsiteX74" fmla="*/ 586180 w 2009005"/>
              <a:gd name="connsiteY74" fmla="*/ 278930 h 976997"/>
              <a:gd name="connsiteX75" fmla="*/ 697563 w 2009005"/>
              <a:gd name="connsiteY75" fmla="*/ 231195 h 976997"/>
              <a:gd name="connsiteX76" fmla="*/ 799707 w 2009005"/>
              <a:gd name="connsiteY76" fmla="*/ 287656 h 976997"/>
              <a:gd name="connsiteX77" fmla="*/ 796114 w 2009005"/>
              <a:gd name="connsiteY77" fmla="*/ 302541 h 976997"/>
              <a:gd name="connsiteX78" fmla="*/ 781229 w 2009005"/>
              <a:gd name="connsiteY78" fmla="*/ 298948 h 976997"/>
              <a:gd name="connsiteX79" fmla="*/ 696537 w 2009005"/>
              <a:gd name="connsiteY79" fmla="*/ 252753 h 976997"/>
              <a:gd name="connsiteX80" fmla="*/ 604145 w 2009005"/>
              <a:gd name="connsiteY80" fmla="*/ 291762 h 976997"/>
              <a:gd name="connsiteX81" fmla="*/ 593367 w 2009005"/>
              <a:gd name="connsiteY81" fmla="*/ 378508 h 976997"/>
              <a:gd name="connsiteX82" fmla="*/ 647775 w 2009005"/>
              <a:gd name="connsiteY82" fmla="*/ 420597 h 976997"/>
              <a:gd name="connsiteX83" fmla="*/ 653934 w 2009005"/>
              <a:gd name="connsiteY83" fmla="*/ 421110 h 976997"/>
              <a:gd name="connsiteX84" fmla="*/ 686784 w 2009005"/>
              <a:gd name="connsiteY84" fmla="*/ 441128 h 976997"/>
              <a:gd name="connsiteX85" fmla="*/ 692944 w 2009005"/>
              <a:gd name="connsiteY85" fmla="*/ 467819 h 976997"/>
              <a:gd name="connsiteX86" fmla="*/ 699103 w 2009005"/>
              <a:gd name="connsiteY86" fmla="*/ 491430 h 976997"/>
              <a:gd name="connsiteX87" fmla="*/ 848982 w 2009005"/>
              <a:gd name="connsiteY87" fmla="*/ 520687 h 976997"/>
              <a:gd name="connsiteX88" fmla="*/ 995781 w 2009005"/>
              <a:gd name="connsiteY88" fmla="*/ 390826 h 976997"/>
              <a:gd name="connsiteX89" fmla="*/ 988596 w 2009005"/>
              <a:gd name="connsiteY89" fmla="*/ 268151 h 976997"/>
              <a:gd name="connsiteX90" fmla="*/ 895691 w 2009005"/>
              <a:gd name="connsiteY90" fmla="*/ 211177 h 976997"/>
              <a:gd name="connsiteX91" fmla="*/ 895691 w 2009005"/>
              <a:gd name="connsiteY91" fmla="*/ 211177 h 976997"/>
              <a:gd name="connsiteX92" fmla="*/ 882346 w 2009005"/>
              <a:gd name="connsiteY92" fmla="*/ 202964 h 976997"/>
              <a:gd name="connsiteX93" fmla="*/ 883885 w 2009005"/>
              <a:gd name="connsiteY93" fmla="*/ 194238 h 976997"/>
              <a:gd name="connsiteX94" fmla="*/ 876186 w 2009005"/>
              <a:gd name="connsiteY94" fmla="*/ 136237 h 976997"/>
              <a:gd name="connsiteX95" fmla="*/ 684218 w 2009005"/>
              <a:gd name="connsiteY95" fmla="*/ 2270 h 976997"/>
              <a:gd name="connsiteX96" fmla="*/ 446567 w 2009005"/>
              <a:gd name="connsiteY96" fmla="*/ 101334 h 976997"/>
              <a:gd name="connsiteX97" fmla="*/ 427062 w 2009005"/>
              <a:gd name="connsiteY97" fmla="*/ 130078 h 976997"/>
              <a:gd name="connsiteX98" fmla="*/ 396778 w 2009005"/>
              <a:gd name="connsiteY98" fmla="*/ 232222 h 976997"/>
              <a:gd name="connsiteX99" fmla="*/ 417310 w 2009005"/>
              <a:gd name="connsiteY99" fmla="*/ 315887 h 976997"/>
              <a:gd name="connsiteX100" fmla="*/ 424496 w 2009005"/>
              <a:gd name="connsiteY100" fmla="*/ 333338 h 976997"/>
              <a:gd name="connsiteX101" fmla="*/ 428089 w 2009005"/>
              <a:gd name="connsiteY101" fmla="*/ 342064 h 976997"/>
              <a:gd name="connsiteX102" fmla="*/ 421416 w 2009005"/>
              <a:gd name="connsiteY102" fmla="*/ 355923 h 976997"/>
              <a:gd name="connsiteX103" fmla="*/ 407557 w 2009005"/>
              <a:gd name="connsiteY103" fmla="*/ 349250 h 976997"/>
              <a:gd name="connsiteX104" fmla="*/ 404478 w 2009005"/>
              <a:gd name="connsiteY104" fmla="*/ 342064 h 976997"/>
              <a:gd name="connsiteX105" fmla="*/ 365468 w 2009005"/>
              <a:gd name="connsiteY105" fmla="*/ 308701 h 976997"/>
              <a:gd name="connsiteX106" fmla="*/ 228934 w 2009005"/>
              <a:gd name="connsiteY106" fmla="*/ 315374 h 976997"/>
              <a:gd name="connsiteX107" fmla="*/ 128331 w 2009005"/>
              <a:gd name="connsiteY107" fmla="*/ 465766 h 976997"/>
              <a:gd name="connsiteX108" fmla="*/ 146295 w 2009005"/>
              <a:gd name="connsiteY108" fmla="*/ 516068 h 976997"/>
              <a:gd name="connsiteX109" fmla="*/ 160154 w 2009005"/>
              <a:gd name="connsiteY109" fmla="*/ 537626 h 976997"/>
              <a:gd name="connsiteX110" fmla="*/ 160154 w 2009005"/>
              <a:gd name="connsiteY110" fmla="*/ 537626 h 976997"/>
              <a:gd name="connsiteX111" fmla="*/ 156048 w 2009005"/>
              <a:gd name="connsiteY111" fmla="*/ 552511 h 976997"/>
              <a:gd name="connsiteX112" fmla="*/ 144243 w 2009005"/>
              <a:gd name="connsiteY112" fmla="*/ 551998 h 976997"/>
              <a:gd name="connsiteX113" fmla="*/ 103693 w 2009005"/>
              <a:gd name="connsiteY113" fmla="*/ 565343 h 976997"/>
              <a:gd name="connsiteX114" fmla="*/ 9 w 2009005"/>
              <a:gd name="connsiteY114" fmla="*/ 734214 h 976997"/>
              <a:gd name="connsiteX115" fmla="*/ 59037 w 2009005"/>
              <a:gd name="connsiteY115" fmla="*/ 837384 h 976997"/>
              <a:gd name="connsiteX116" fmla="*/ 177606 w 2009005"/>
              <a:gd name="connsiteY116" fmla="*/ 870747 h 976997"/>
              <a:gd name="connsiteX117" fmla="*/ 230987 w 2009005"/>
              <a:gd name="connsiteY117" fmla="*/ 862535 h 976997"/>
              <a:gd name="connsiteX118" fmla="*/ 307980 w 2009005"/>
              <a:gd name="connsiteY118" fmla="*/ 855349 h 976997"/>
              <a:gd name="connsiteX119" fmla="*/ 422956 w 2009005"/>
              <a:gd name="connsiteY119" fmla="*/ 891279 h 976997"/>
              <a:gd name="connsiteX120" fmla="*/ 530746 w 2009005"/>
              <a:gd name="connsiteY120" fmla="*/ 925669 h 976997"/>
              <a:gd name="connsiteX121" fmla="*/ 673439 w 2009005"/>
              <a:gd name="connsiteY121" fmla="*/ 895385 h 976997"/>
              <a:gd name="connsiteX122" fmla="*/ 697050 w 2009005"/>
              <a:gd name="connsiteY122" fmla="*/ 671593 h 976997"/>
              <a:gd name="connsiteX123" fmla="*/ 553844 w 2009005"/>
              <a:gd name="connsiteY123" fmla="*/ 592547 h 976997"/>
              <a:gd name="connsiteX124" fmla="*/ 444001 w 2009005"/>
              <a:gd name="connsiteY124" fmla="*/ 620265 h 976997"/>
              <a:gd name="connsiteX125" fmla="*/ 430142 w 2009005"/>
              <a:gd name="connsiteY125" fmla="*/ 726514 h 976997"/>
              <a:gd name="connsiteX126" fmla="*/ 459399 w 2009005"/>
              <a:gd name="connsiteY126" fmla="*/ 747046 h 976997"/>
              <a:gd name="connsiteX127" fmla="*/ 529719 w 2009005"/>
              <a:gd name="connsiteY127" fmla="*/ 741400 h 976997"/>
              <a:gd name="connsiteX128" fmla="*/ 543064 w 2009005"/>
              <a:gd name="connsiteY128" fmla="*/ 749099 h 976997"/>
              <a:gd name="connsiteX129" fmla="*/ 535365 w 2009005"/>
              <a:gd name="connsiteY129" fmla="*/ 762444 h 976997"/>
              <a:gd name="connsiteX130" fmla="*/ 452726 w 2009005"/>
              <a:gd name="connsiteY130" fmla="*/ 768090 h 976997"/>
              <a:gd name="connsiteX131" fmla="*/ 413203 w 2009005"/>
              <a:gd name="connsiteY131" fmla="*/ 740886 h 976997"/>
              <a:gd name="connsiteX132" fmla="*/ 430142 w 2009005"/>
              <a:gd name="connsiteY132" fmla="*/ 603840 h 976997"/>
              <a:gd name="connsiteX133" fmla="*/ 556923 w 2009005"/>
              <a:gd name="connsiteY133" fmla="*/ 570989 h 976997"/>
              <a:gd name="connsiteX134" fmla="*/ 715015 w 2009005"/>
              <a:gd name="connsiteY134" fmla="*/ 657734 h 976997"/>
              <a:gd name="connsiteX135" fmla="*/ 737086 w 2009005"/>
              <a:gd name="connsiteY135" fmla="*/ 843543 h 976997"/>
              <a:gd name="connsiteX136" fmla="*/ 875160 w 2009005"/>
              <a:gd name="connsiteY136" fmla="*/ 882553 h 976997"/>
              <a:gd name="connsiteX137" fmla="*/ 1046597 w 2009005"/>
              <a:gd name="connsiteY137" fmla="*/ 976997 h 976997"/>
              <a:gd name="connsiteX138" fmla="*/ 1048650 w 2009005"/>
              <a:gd name="connsiteY138" fmla="*/ 976997 h 976997"/>
              <a:gd name="connsiteX139" fmla="*/ 1181077 w 2009005"/>
              <a:gd name="connsiteY139" fmla="*/ 914376 h 976997"/>
              <a:gd name="connsiteX140" fmla="*/ 1192883 w 2009005"/>
              <a:gd name="connsiteY140" fmla="*/ 905651 h 976997"/>
              <a:gd name="connsiteX141" fmla="*/ 1326337 w 2009005"/>
              <a:gd name="connsiteY141" fmla="*/ 866128 h 976997"/>
              <a:gd name="connsiteX142" fmla="*/ 1373559 w 2009005"/>
              <a:gd name="connsiteY142" fmla="*/ 907191 h 976997"/>
              <a:gd name="connsiteX143" fmla="*/ 1367913 w 2009005"/>
              <a:gd name="connsiteY143" fmla="*/ 921563 h 976997"/>
              <a:gd name="connsiteX144" fmla="*/ 1353541 w 2009005"/>
              <a:gd name="connsiteY144" fmla="*/ 915917 h 976997"/>
              <a:gd name="connsiteX145" fmla="*/ 1320691 w 2009005"/>
              <a:gd name="connsiteY145" fmla="*/ 887172 h 976997"/>
              <a:gd name="connsiteX146" fmla="*/ 1247804 w 2009005"/>
              <a:gd name="connsiteY146" fmla="*/ 898978 h 976997"/>
              <a:gd name="connsiteX147" fmla="*/ 1247804 w 2009005"/>
              <a:gd name="connsiteY147" fmla="*/ 901544 h 976997"/>
              <a:gd name="connsiteX148" fmla="*/ 1296566 w 2009005"/>
              <a:gd name="connsiteY148" fmla="*/ 945174 h 976997"/>
              <a:gd name="connsiteX149" fmla="*/ 1383825 w 2009005"/>
              <a:gd name="connsiteY149" fmla="*/ 953899 h 976997"/>
              <a:gd name="connsiteX150" fmla="*/ 1479809 w 2009005"/>
              <a:gd name="connsiteY150" fmla="*/ 878447 h 976997"/>
              <a:gd name="connsiteX151" fmla="*/ 1468517 w 2009005"/>
              <a:gd name="connsiteY151" fmla="*/ 873827 h 976997"/>
              <a:gd name="connsiteX152" fmla="*/ 1395117 w 2009005"/>
              <a:gd name="connsiteY152" fmla="*/ 794781 h 976997"/>
              <a:gd name="connsiteX153" fmla="*/ 1402303 w 2009005"/>
              <a:gd name="connsiteY153" fmla="*/ 708036 h 976997"/>
              <a:gd name="connsiteX154" fmla="*/ 1459791 w 2009005"/>
              <a:gd name="connsiteY154" fmla="*/ 666973 h 976997"/>
              <a:gd name="connsiteX155" fmla="*/ 1517279 w 2009005"/>
              <a:gd name="connsiteY155" fmla="*/ 688531 h 976997"/>
              <a:gd name="connsiteX156" fmla="*/ 1515739 w 2009005"/>
              <a:gd name="connsiteY156" fmla="*/ 703930 h 976997"/>
              <a:gd name="connsiteX157" fmla="*/ 1500340 w 2009005"/>
              <a:gd name="connsiteY157" fmla="*/ 702390 h 976997"/>
              <a:gd name="connsiteX158" fmla="*/ 1461844 w 2009005"/>
              <a:gd name="connsiteY158" fmla="*/ 688531 h 976997"/>
              <a:gd name="connsiteX159" fmla="*/ 1421295 w 2009005"/>
              <a:gd name="connsiteY159" fmla="*/ 717789 h 976997"/>
              <a:gd name="connsiteX160" fmla="*/ 1415648 w 2009005"/>
              <a:gd name="connsiteY160" fmla="*/ 787595 h 976997"/>
              <a:gd name="connsiteX161" fmla="*/ 1477756 w 2009005"/>
              <a:gd name="connsiteY161" fmla="*/ 854322 h 976997"/>
              <a:gd name="connsiteX162" fmla="*/ 1628148 w 2009005"/>
              <a:gd name="connsiteY162" fmla="*/ 849190 h 976997"/>
              <a:gd name="connsiteX163" fmla="*/ 1705141 w 2009005"/>
              <a:gd name="connsiteY163" fmla="*/ 784516 h 976997"/>
              <a:gd name="connsiteX164" fmla="*/ 1753390 w 2009005"/>
              <a:gd name="connsiteY164" fmla="*/ 737807 h 976997"/>
              <a:gd name="connsiteX165" fmla="*/ 1833975 w 2009005"/>
              <a:gd name="connsiteY165" fmla="*/ 702903 h 976997"/>
              <a:gd name="connsiteX166" fmla="*/ 1917641 w 2009005"/>
              <a:gd name="connsiteY166" fmla="*/ 735754 h 976997"/>
              <a:gd name="connsiteX167" fmla="*/ 1990527 w 2009005"/>
              <a:gd name="connsiteY167" fmla="*/ 764498 h 976997"/>
              <a:gd name="connsiteX168" fmla="*/ 2009005 w 2009005"/>
              <a:gd name="connsiteY168" fmla="*/ 760391 h 97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2009005" h="976997">
                <a:moveTo>
                  <a:pt x="2009005" y="760391"/>
                </a:moveTo>
                <a:cubicBezTo>
                  <a:pt x="1980261" y="748586"/>
                  <a:pt x="1964350" y="729594"/>
                  <a:pt x="1954084" y="714196"/>
                </a:cubicBezTo>
                <a:cubicBezTo>
                  <a:pt x="1946898" y="703930"/>
                  <a:pt x="1942278" y="693151"/>
                  <a:pt x="1938172" y="682372"/>
                </a:cubicBezTo>
                <a:cubicBezTo>
                  <a:pt x="1929959" y="662354"/>
                  <a:pt x="1922774" y="645416"/>
                  <a:pt x="1902755" y="637716"/>
                </a:cubicBezTo>
                <a:cubicBezTo>
                  <a:pt x="1865799" y="622831"/>
                  <a:pt x="1818577" y="636176"/>
                  <a:pt x="1786753" y="644902"/>
                </a:cubicBezTo>
                <a:cubicBezTo>
                  <a:pt x="1735938" y="658761"/>
                  <a:pt x="1694875" y="652602"/>
                  <a:pt x="1668698" y="626424"/>
                </a:cubicBezTo>
                <a:cubicBezTo>
                  <a:pt x="1664591" y="631557"/>
                  <a:pt x="1660485" y="636176"/>
                  <a:pt x="1656892" y="640796"/>
                </a:cubicBezTo>
                <a:cubicBezTo>
                  <a:pt x="1641493" y="658761"/>
                  <a:pt x="1626608" y="675699"/>
                  <a:pt x="1624555" y="698284"/>
                </a:cubicBezTo>
                <a:cubicBezTo>
                  <a:pt x="1624042" y="701877"/>
                  <a:pt x="1625069" y="704956"/>
                  <a:pt x="1627121" y="706496"/>
                </a:cubicBezTo>
                <a:cubicBezTo>
                  <a:pt x="1632254" y="710089"/>
                  <a:pt x="1633281" y="716762"/>
                  <a:pt x="1630201" y="721895"/>
                </a:cubicBezTo>
                <a:cubicBezTo>
                  <a:pt x="1628148" y="724975"/>
                  <a:pt x="1624555" y="726514"/>
                  <a:pt x="1620962" y="726514"/>
                </a:cubicBezTo>
                <a:cubicBezTo>
                  <a:pt x="1618909" y="726514"/>
                  <a:pt x="1616856" y="726001"/>
                  <a:pt x="1614803" y="724461"/>
                </a:cubicBezTo>
                <a:cubicBezTo>
                  <a:pt x="1606077" y="718815"/>
                  <a:pt x="1601971" y="708036"/>
                  <a:pt x="1602997" y="696231"/>
                </a:cubicBezTo>
                <a:cubicBezTo>
                  <a:pt x="1606077" y="666973"/>
                  <a:pt x="1623528" y="646442"/>
                  <a:pt x="1640467" y="626937"/>
                </a:cubicBezTo>
                <a:cubicBezTo>
                  <a:pt x="1653299" y="612052"/>
                  <a:pt x="1665105" y="598193"/>
                  <a:pt x="1670751" y="580742"/>
                </a:cubicBezTo>
                <a:cubicBezTo>
                  <a:pt x="1678450" y="556104"/>
                  <a:pt x="1672290" y="528900"/>
                  <a:pt x="1653299" y="505289"/>
                </a:cubicBezTo>
                <a:cubicBezTo>
                  <a:pt x="1617369" y="460633"/>
                  <a:pt x="1542943" y="434456"/>
                  <a:pt x="1489048" y="466792"/>
                </a:cubicBezTo>
                <a:cubicBezTo>
                  <a:pt x="1477242" y="473978"/>
                  <a:pt x="1460817" y="486811"/>
                  <a:pt x="1452605" y="500156"/>
                </a:cubicBezTo>
                <a:cubicBezTo>
                  <a:pt x="1433613" y="541219"/>
                  <a:pt x="1400250" y="563290"/>
                  <a:pt x="1355081" y="565343"/>
                </a:cubicBezTo>
                <a:cubicBezTo>
                  <a:pt x="1350974" y="565343"/>
                  <a:pt x="1346868" y="564830"/>
                  <a:pt x="1342762" y="564317"/>
                </a:cubicBezTo>
                <a:cubicBezTo>
                  <a:pt x="1338656" y="563803"/>
                  <a:pt x="1330443" y="562777"/>
                  <a:pt x="1327877" y="564317"/>
                </a:cubicBezTo>
                <a:cubicBezTo>
                  <a:pt x="1327877" y="564317"/>
                  <a:pt x="1327877" y="565343"/>
                  <a:pt x="1327877" y="566370"/>
                </a:cubicBezTo>
                <a:cubicBezTo>
                  <a:pt x="1327877" y="574069"/>
                  <a:pt x="1328390" y="581768"/>
                  <a:pt x="1328903" y="589467"/>
                </a:cubicBezTo>
                <a:cubicBezTo>
                  <a:pt x="1330956" y="615132"/>
                  <a:pt x="1333010" y="641309"/>
                  <a:pt x="1317611" y="667487"/>
                </a:cubicBezTo>
                <a:cubicBezTo>
                  <a:pt x="1276548" y="737807"/>
                  <a:pt x="1189290" y="766037"/>
                  <a:pt x="1126669" y="768604"/>
                </a:cubicBezTo>
                <a:cubicBezTo>
                  <a:pt x="1123589" y="768604"/>
                  <a:pt x="1120510" y="768604"/>
                  <a:pt x="1117430" y="768604"/>
                </a:cubicBezTo>
                <a:cubicBezTo>
                  <a:pt x="1041464" y="768604"/>
                  <a:pt x="947019" y="730108"/>
                  <a:pt x="906983" y="653115"/>
                </a:cubicBezTo>
                <a:cubicBezTo>
                  <a:pt x="904417" y="647982"/>
                  <a:pt x="906470" y="641309"/>
                  <a:pt x="911603" y="638229"/>
                </a:cubicBezTo>
                <a:cubicBezTo>
                  <a:pt x="916736" y="635663"/>
                  <a:pt x="923408" y="637716"/>
                  <a:pt x="926488" y="642849"/>
                </a:cubicBezTo>
                <a:cubicBezTo>
                  <a:pt x="963958" y="714709"/>
                  <a:pt x="1054809" y="749099"/>
                  <a:pt x="1125642" y="746019"/>
                </a:cubicBezTo>
                <a:cubicBezTo>
                  <a:pt x="1182617" y="743453"/>
                  <a:pt x="1261663" y="718815"/>
                  <a:pt x="1298106" y="655681"/>
                </a:cubicBezTo>
                <a:cubicBezTo>
                  <a:pt x="1309912" y="635150"/>
                  <a:pt x="1308372" y="614619"/>
                  <a:pt x="1306832" y="590494"/>
                </a:cubicBezTo>
                <a:cubicBezTo>
                  <a:pt x="1306319" y="582795"/>
                  <a:pt x="1305805" y="574582"/>
                  <a:pt x="1305292" y="566370"/>
                </a:cubicBezTo>
                <a:cubicBezTo>
                  <a:pt x="1305292" y="558157"/>
                  <a:pt x="1307345" y="551998"/>
                  <a:pt x="1312478" y="547378"/>
                </a:cubicBezTo>
                <a:cubicBezTo>
                  <a:pt x="1321204" y="539679"/>
                  <a:pt x="1334036" y="540705"/>
                  <a:pt x="1344302" y="542245"/>
                </a:cubicBezTo>
                <a:cubicBezTo>
                  <a:pt x="1347895" y="542759"/>
                  <a:pt x="1350974" y="542759"/>
                  <a:pt x="1353541" y="542759"/>
                </a:cubicBezTo>
                <a:cubicBezTo>
                  <a:pt x="1389471" y="541219"/>
                  <a:pt x="1415135" y="524794"/>
                  <a:pt x="1430534" y="492970"/>
                </a:cubicBezTo>
                <a:cubicBezTo>
                  <a:pt x="1430534" y="492457"/>
                  <a:pt x="1431047" y="491430"/>
                  <a:pt x="1431560" y="490917"/>
                </a:cubicBezTo>
                <a:cubicBezTo>
                  <a:pt x="1432073" y="490404"/>
                  <a:pt x="1432587" y="489377"/>
                  <a:pt x="1432587" y="488864"/>
                </a:cubicBezTo>
                <a:cubicBezTo>
                  <a:pt x="1432587" y="488864"/>
                  <a:pt x="1432587" y="488350"/>
                  <a:pt x="1432587" y="488350"/>
                </a:cubicBezTo>
                <a:cubicBezTo>
                  <a:pt x="1460304" y="424703"/>
                  <a:pt x="1440286" y="329232"/>
                  <a:pt x="1403843" y="286116"/>
                </a:cubicBezTo>
                <a:cubicBezTo>
                  <a:pt x="1369966" y="246593"/>
                  <a:pt x="1299133" y="216310"/>
                  <a:pt x="1247291" y="234788"/>
                </a:cubicBezTo>
                <a:cubicBezTo>
                  <a:pt x="1227786" y="241461"/>
                  <a:pt x="1211874" y="228628"/>
                  <a:pt x="1199042" y="217849"/>
                </a:cubicBezTo>
                <a:cubicBezTo>
                  <a:pt x="1195449" y="214770"/>
                  <a:pt x="1191856" y="211690"/>
                  <a:pt x="1188263" y="209637"/>
                </a:cubicBezTo>
                <a:cubicBezTo>
                  <a:pt x="1164139" y="193725"/>
                  <a:pt x="1127183" y="189105"/>
                  <a:pt x="1093306" y="197831"/>
                </a:cubicBezTo>
                <a:cubicBezTo>
                  <a:pt x="1067641" y="204504"/>
                  <a:pt x="1032738" y="221442"/>
                  <a:pt x="1010667" y="264045"/>
                </a:cubicBezTo>
                <a:cubicBezTo>
                  <a:pt x="1032738" y="304595"/>
                  <a:pt x="1029145" y="354896"/>
                  <a:pt x="1017339" y="392366"/>
                </a:cubicBezTo>
                <a:cubicBezTo>
                  <a:pt x="1017339" y="393393"/>
                  <a:pt x="1017339" y="394419"/>
                  <a:pt x="1017339" y="395446"/>
                </a:cubicBezTo>
                <a:cubicBezTo>
                  <a:pt x="1012720" y="441128"/>
                  <a:pt x="1051216" y="493997"/>
                  <a:pt x="1099978" y="508369"/>
                </a:cubicBezTo>
                <a:cubicBezTo>
                  <a:pt x="1148740" y="522740"/>
                  <a:pt x="1216494" y="505802"/>
                  <a:pt x="1235999" y="457553"/>
                </a:cubicBezTo>
                <a:cubicBezTo>
                  <a:pt x="1243185" y="439075"/>
                  <a:pt x="1243185" y="419570"/>
                  <a:pt x="1234972" y="401092"/>
                </a:cubicBezTo>
                <a:cubicBezTo>
                  <a:pt x="1224193" y="376454"/>
                  <a:pt x="1201095" y="355923"/>
                  <a:pt x="1173378" y="345144"/>
                </a:cubicBezTo>
                <a:cubicBezTo>
                  <a:pt x="1159519" y="340011"/>
                  <a:pt x="1131289" y="334365"/>
                  <a:pt x="1115377" y="342578"/>
                </a:cubicBezTo>
                <a:cubicBezTo>
                  <a:pt x="1110244" y="345144"/>
                  <a:pt x="1107677" y="348737"/>
                  <a:pt x="1106138" y="353870"/>
                </a:cubicBezTo>
                <a:cubicBezTo>
                  <a:pt x="1105111" y="358489"/>
                  <a:pt x="1105625" y="362596"/>
                  <a:pt x="1108191" y="366702"/>
                </a:cubicBezTo>
                <a:cubicBezTo>
                  <a:pt x="1112810" y="373888"/>
                  <a:pt x="1123076" y="380561"/>
                  <a:pt x="1135395" y="383127"/>
                </a:cubicBezTo>
                <a:cubicBezTo>
                  <a:pt x="1141554" y="384667"/>
                  <a:pt x="1145147" y="390313"/>
                  <a:pt x="1143607" y="396473"/>
                </a:cubicBezTo>
                <a:cubicBezTo>
                  <a:pt x="1142068" y="402119"/>
                  <a:pt x="1136422" y="406225"/>
                  <a:pt x="1130262" y="404685"/>
                </a:cubicBezTo>
                <a:cubicBezTo>
                  <a:pt x="1116403" y="401605"/>
                  <a:pt x="1098438" y="392880"/>
                  <a:pt x="1089199" y="377994"/>
                </a:cubicBezTo>
                <a:cubicBezTo>
                  <a:pt x="1083553" y="368755"/>
                  <a:pt x="1082013" y="359003"/>
                  <a:pt x="1084580" y="348224"/>
                </a:cubicBezTo>
                <a:cubicBezTo>
                  <a:pt x="1087660" y="336932"/>
                  <a:pt x="1094332" y="328206"/>
                  <a:pt x="1105111" y="322559"/>
                </a:cubicBezTo>
                <a:cubicBezTo>
                  <a:pt x="1129235" y="310241"/>
                  <a:pt x="1165165" y="318453"/>
                  <a:pt x="1181077" y="324613"/>
                </a:cubicBezTo>
                <a:cubicBezTo>
                  <a:pt x="1214441" y="337445"/>
                  <a:pt x="1242158" y="362596"/>
                  <a:pt x="1254990" y="392366"/>
                </a:cubicBezTo>
                <a:cubicBezTo>
                  <a:pt x="1265256" y="416491"/>
                  <a:pt x="1265769" y="441642"/>
                  <a:pt x="1256017" y="465766"/>
                </a:cubicBezTo>
                <a:cubicBezTo>
                  <a:pt x="1237539" y="511962"/>
                  <a:pt x="1185697" y="535573"/>
                  <a:pt x="1135908" y="535573"/>
                </a:cubicBezTo>
                <a:cubicBezTo>
                  <a:pt x="1121536" y="535573"/>
                  <a:pt x="1107164" y="533519"/>
                  <a:pt x="1093819" y="529413"/>
                </a:cubicBezTo>
                <a:cubicBezTo>
                  <a:pt x="1048137" y="516068"/>
                  <a:pt x="1011180" y="475518"/>
                  <a:pt x="999375" y="432402"/>
                </a:cubicBezTo>
                <a:cubicBezTo>
                  <a:pt x="969604" y="482704"/>
                  <a:pt x="915709" y="523767"/>
                  <a:pt x="854628" y="542245"/>
                </a:cubicBezTo>
                <a:cubicBezTo>
                  <a:pt x="805866" y="557131"/>
                  <a:pt x="715528" y="559697"/>
                  <a:pt x="680111" y="503749"/>
                </a:cubicBezTo>
                <a:cubicBezTo>
                  <a:pt x="672926" y="492457"/>
                  <a:pt x="671899" y="481165"/>
                  <a:pt x="670872" y="470386"/>
                </a:cubicBezTo>
                <a:cubicBezTo>
                  <a:pt x="670359" y="463200"/>
                  <a:pt x="669333" y="456013"/>
                  <a:pt x="666766" y="450881"/>
                </a:cubicBezTo>
                <a:cubicBezTo>
                  <a:pt x="663686" y="444721"/>
                  <a:pt x="661633" y="444208"/>
                  <a:pt x="651368" y="443181"/>
                </a:cubicBezTo>
                <a:cubicBezTo>
                  <a:pt x="649314" y="443181"/>
                  <a:pt x="646748" y="442668"/>
                  <a:pt x="644695" y="442668"/>
                </a:cubicBezTo>
                <a:cubicBezTo>
                  <a:pt x="611845" y="438048"/>
                  <a:pt x="585667" y="418030"/>
                  <a:pt x="572835" y="387233"/>
                </a:cubicBezTo>
                <a:cubicBezTo>
                  <a:pt x="557950" y="351817"/>
                  <a:pt x="563083" y="309727"/>
                  <a:pt x="586180" y="278930"/>
                </a:cubicBezTo>
                <a:cubicBezTo>
                  <a:pt x="610305" y="246593"/>
                  <a:pt x="651881" y="229142"/>
                  <a:pt x="697563" y="231195"/>
                </a:cubicBezTo>
                <a:cubicBezTo>
                  <a:pt x="741706" y="233248"/>
                  <a:pt x="779689" y="254806"/>
                  <a:pt x="799707" y="287656"/>
                </a:cubicBezTo>
                <a:cubicBezTo>
                  <a:pt x="802787" y="292789"/>
                  <a:pt x="801247" y="299462"/>
                  <a:pt x="796114" y="302541"/>
                </a:cubicBezTo>
                <a:cubicBezTo>
                  <a:pt x="790981" y="305621"/>
                  <a:pt x="784308" y="304081"/>
                  <a:pt x="781229" y="298948"/>
                </a:cubicBezTo>
                <a:cubicBezTo>
                  <a:pt x="764803" y="272258"/>
                  <a:pt x="733493" y="254806"/>
                  <a:pt x="696537" y="252753"/>
                </a:cubicBezTo>
                <a:cubicBezTo>
                  <a:pt x="659067" y="250700"/>
                  <a:pt x="623137" y="265585"/>
                  <a:pt x="604145" y="291762"/>
                </a:cubicBezTo>
                <a:cubicBezTo>
                  <a:pt x="585667" y="315887"/>
                  <a:pt x="581561" y="350277"/>
                  <a:pt x="593367" y="378508"/>
                </a:cubicBezTo>
                <a:cubicBezTo>
                  <a:pt x="603119" y="402119"/>
                  <a:pt x="622624" y="417517"/>
                  <a:pt x="647775" y="420597"/>
                </a:cubicBezTo>
                <a:cubicBezTo>
                  <a:pt x="649828" y="421110"/>
                  <a:pt x="651881" y="421110"/>
                  <a:pt x="653934" y="421110"/>
                </a:cubicBezTo>
                <a:cubicBezTo>
                  <a:pt x="665226" y="422137"/>
                  <a:pt x="678572" y="423677"/>
                  <a:pt x="686784" y="441128"/>
                </a:cubicBezTo>
                <a:cubicBezTo>
                  <a:pt x="690891" y="450367"/>
                  <a:pt x="691917" y="459093"/>
                  <a:pt x="692944" y="467819"/>
                </a:cubicBezTo>
                <a:cubicBezTo>
                  <a:pt x="693970" y="477058"/>
                  <a:pt x="694483" y="484757"/>
                  <a:pt x="699103" y="491430"/>
                </a:cubicBezTo>
                <a:cubicBezTo>
                  <a:pt x="726307" y="534546"/>
                  <a:pt x="803300" y="534546"/>
                  <a:pt x="848982" y="520687"/>
                </a:cubicBezTo>
                <a:cubicBezTo>
                  <a:pt x="917249" y="500156"/>
                  <a:pt x="974737" y="449341"/>
                  <a:pt x="995781" y="390826"/>
                </a:cubicBezTo>
                <a:cubicBezTo>
                  <a:pt x="1007587" y="357463"/>
                  <a:pt x="1012720" y="305108"/>
                  <a:pt x="988596" y="268151"/>
                </a:cubicBezTo>
                <a:cubicBezTo>
                  <a:pt x="972170" y="242487"/>
                  <a:pt x="937780" y="201424"/>
                  <a:pt x="895691" y="211177"/>
                </a:cubicBezTo>
                <a:cubicBezTo>
                  <a:pt x="895691" y="211177"/>
                  <a:pt x="895691" y="211177"/>
                  <a:pt x="895691" y="211177"/>
                </a:cubicBezTo>
                <a:cubicBezTo>
                  <a:pt x="890045" y="212717"/>
                  <a:pt x="883885" y="208610"/>
                  <a:pt x="882346" y="202964"/>
                </a:cubicBezTo>
                <a:cubicBezTo>
                  <a:pt x="881832" y="199884"/>
                  <a:pt x="882346" y="196805"/>
                  <a:pt x="883885" y="194238"/>
                </a:cubicBezTo>
                <a:cubicBezTo>
                  <a:pt x="884912" y="183973"/>
                  <a:pt x="878239" y="143423"/>
                  <a:pt x="876186" y="136237"/>
                </a:cubicBezTo>
                <a:cubicBezTo>
                  <a:pt x="851549" y="54625"/>
                  <a:pt x="760697" y="13562"/>
                  <a:pt x="684218" y="2270"/>
                </a:cubicBezTo>
                <a:cubicBezTo>
                  <a:pt x="596959" y="-10049"/>
                  <a:pt x="504055" y="28447"/>
                  <a:pt x="446567" y="101334"/>
                </a:cubicBezTo>
                <a:cubicBezTo>
                  <a:pt x="439381" y="110573"/>
                  <a:pt x="432708" y="120325"/>
                  <a:pt x="427062" y="130078"/>
                </a:cubicBezTo>
                <a:cubicBezTo>
                  <a:pt x="408071" y="162415"/>
                  <a:pt x="397292" y="197831"/>
                  <a:pt x="396778" y="232222"/>
                </a:cubicBezTo>
                <a:cubicBezTo>
                  <a:pt x="395752" y="264558"/>
                  <a:pt x="406018" y="288169"/>
                  <a:pt x="417310" y="315887"/>
                </a:cubicBezTo>
                <a:cubicBezTo>
                  <a:pt x="419876" y="321533"/>
                  <a:pt x="421929" y="327179"/>
                  <a:pt x="424496" y="333338"/>
                </a:cubicBezTo>
                <a:cubicBezTo>
                  <a:pt x="426036" y="336418"/>
                  <a:pt x="427062" y="338985"/>
                  <a:pt x="428089" y="342064"/>
                </a:cubicBezTo>
                <a:cubicBezTo>
                  <a:pt x="429629" y="347711"/>
                  <a:pt x="427062" y="353870"/>
                  <a:pt x="421416" y="355923"/>
                </a:cubicBezTo>
                <a:cubicBezTo>
                  <a:pt x="415770" y="357976"/>
                  <a:pt x="409610" y="354896"/>
                  <a:pt x="407557" y="349250"/>
                </a:cubicBezTo>
                <a:cubicBezTo>
                  <a:pt x="406531" y="346684"/>
                  <a:pt x="405504" y="344117"/>
                  <a:pt x="404478" y="342064"/>
                </a:cubicBezTo>
                <a:cubicBezTo>
                  <a:pt x="397805" y="327692"/>
                  <a:pt x="384460" y="316400"/>
                  <a:pt x="365468" y="308701"/>
                </a:cubicBezTo>
                <a:cubicBezTo>
                  <a:pt x="321839" y="291249"/>
                  <a:pt x="259732" y="298435"/>
                  <a:pt x="228934" y="315374"/>
                </a:cubicBezTo>
                <a:cubicBezTo>
                  <a:pt x="174526" y="345657"/>
                  <a:pt x="131924" y="408791"/>
                  <a:pt x="128331" y="465766"/>
                </a:cubicBezTo>
                <a:cubicBezTo>
                  <a:pt x="126791" y="487837"/>
                  <a:pt x="135003" y="499643"/>
                  <a:pt x="146295" y="516068"/>
                </a:cubicBezTo>
                <a:cubicBezTo>
                  <a:pt x="150915" y="522740"/>
                  <a:pt x="155535" y="529413"/>
                  <a:pt x="160154" y="537626"/>
                </a:cubicBezTo>
                <a:cubicBezTo>
                  <a:pt x="160154" y="537626"/>
                  <a:pt x="160154" y="537626"/>
                  <a:pt x="160154" y="537626"/>
                </a:cubicBezTo>
                <a:cubicBezTo>
                  <a:pt x="163234" y="542759"/>
                  <a:pt x="161181" y="549431"/>
                  <a:pt x="156048" y="552511"/>
                </a:cubicBezTo>
                <a:cubicBezTo>
                  <a:pt x="151942" y="554564"/>
                  <a:pt x="147835" y="554051"/>
                  <a:pt x="144243" y="551998"/>
                </a:cubicBezTo>
                <a:cubicBezTo>
                  <a:pt x="135517" y="551998"/>
                  <a:pt x="108826" y="562263"/>
                  <a:pt x="103693" y="565343"/>
                </a:cubicBezTo>
                <a:cubicBezTo>
                  <a:pt x="44152" y="601786"/>
                  <a:pt x="523" y="672620"/>
                  <a:pt x="9" y="734214"/>
                </a:cubicBezTo>
                <a:cubicBezTo>
                  <a:pt x="-504" y="777330"/>
                  <a:pt x="20028" y="813260"/>
                  <a:pt x="59037" y="837384"/>
                </a:cubicBezTo>
                <a:cubicBezTo>
                  <a:pt x="94454" y="859455"/>
                  <a:pt x="137056" y="871774"/>
                  <a:pt x="177606" y="870747"/>
                </a:cubicBezTo>
                <a:cubicBezTo>
                  <a:pt x="195571" y="870234"/>
                  <a:pt x="212509" y="866641"/>
                  <a:pt x="230987" y="862535"/>
                </a:cubicBezTo>
                <a:cubicBezTo>
                  <a:pt x="255625" y="857402"/>
                  <a:pt x="281289" y="851756"/>
                  <a:pt x="307980" y="855349"/>
                </a:cubicBezTo>
                <a:cubicBezTo>
                  <a:pt x="348530" y="860482"/>
                  <a:pt x="386513" y="876394"/>
                  <a:pt x="422956" y="891279"/>
                </a:cubicBezTo>
                <a:cubicBezTo>
                  <a:pt x="457859" y="905651"/>
                  <a:pt x="493276" y="920536"/>
                  <a:pt x="530746" y="925669"/>
                </a:cubicBezTo>
                <a:cubicBezTo>
                  <a:pt x="552817" y="928749"/>
                  <a:pt x="628270" y="935935"/>
                  <a:pt x="673439" y="895385"/>
                </a:cubicBezTo>
                <a:cubicBezTo>
                  <a:pt x="737086" y="837897"/>
                  <a:pt x="747865" y="735754"/>
                  <a:pt x="697050" y="671593"/>
                </a:cubicBezTo>
                <a:cubicBezTo>
                  <a:pt x="662660" y="628990"/>
                  <a:pt x="609278" y="599220"/>
                  <a:pt x="553844" y="592547"/>
                </a:cubicBezTo>
                <a:cubicBezTo>
                  <a:pt x="511754" y="587414"/>
                  <a:pt x="470691" y="598193"/>
                  <a:pt x="444001" y="620265"/>
                </a:cubicBezTo>
                <a:cubicBezTo>
                  <a:pt x="410637" y="647982"/>
                  <a:pt x="404478" y="695717"/>
                  <a:pt x="430142" y="726514"/>
                </a:cubicBezTo>
                <a:cubicBezTo>
                  <a:pt x="437841" y="736267"/>
                  <a:pt x="448620" y="743453"/>
                  <a:pt x="459399" y="747046"/>
                </a:cubicBezTo>
                <a:cubicBezTo>
                  <a:pt x="481984" y="754232"/>
                  <a:pt x="508161" y="747046"/>
                  <a:pt x="529719" y="741400"/>
                </a:cubicBezTo>
                <a:cubicBezTo>
                  <a:pt x="535365" y="739860"/>
                  <a:pt x="541525" y="743453"/>
                  <a:pt x="543064" y="749099"/>
                </a:cubicBezTo>
                <a:cubicBezTo>
                  <a:pt x="544605" y="754745"/>
                  <a:pt x="541011" y="760905"/>
                  <a:pt x="535365" y="762444"/>
                </a:cubicBezTo>
                <a:cubicBezTo>
                  <a:pt x="511241" y="769117"/>
                  <a:pt x="481470" y="776816"/>
                  <a:pt x="452726" y="768090"/>
                </a:cubicBezTo>
                <a:cubicBezTo>
                  <a:pt x="437328" y="763471"/>
                  <a:pt x="423983" y="753718"/>
                  <a:pt x="413203" y="740886"/>
                </a:cubicBezTo>
                <a:cubicBezTo>
                  <a:pt x="379840" y="700337"/>
                  <a:pt x="387539" y="639256"/>
                  <a:pt x="430142" y="603840"/>
                </a:cubicBezTo>
                <a:cubicBezTo>
                  <a:pt x="461452" y="577662"/>
                  <a:pt x="508675" y="565343"/>
                  <a:pt x="556923" y="570989"/>
                </a:cubicBezTo>
                <a:cubicBezTo>
                  <a:pt x="618004" y="578175"/>
                  <a:pt x="677032" y="610512"/>
                  <a:pt x="715015" y="657734"/>
                </a:cubicBezTo>
                <a:cubicBezTo>
                  <a:pt x="757104" y="710089"/>
                  <a:pt x="763264" y="782463"/>
                  <a:pt x="737086" y="843543"/>
                </a:cubicBezTo>
                <a:cubicBezTo>
                  <a:pt x="785335" y="830198"/>
                  <a:pt x="846416" y="853809"/>
                  <a:pt x="875160" y="882553"/>
                </a:cubicBezTo>
                <a:cubicBezTo>
                  <a:pt x="921355" y="929775"/>
                  <a:pt x="973197" y="975457"/>
                  <a:pt x="1046597" y="976997"/>
                </a:cubicBezTo>
                <a:cubicBezTo>
                  <a:pt x="1047110" y="976997"/>
                  <a:pt x="1048137" y="976997"/>
                  <a:pt x="1048650" y="976997"/>
                </a:cubicBezTo>
                <a:cubicBezTo>
                  <a:pt x="1099465" y="976997"/>
                  <a:pt x="1141041" y="945174"/>
                  <a:pt x="1181077" y="914376"/>
                </a:cubicBezTo>
                <a:cubicBezTo>
                  <a:pt x="1185184" y="911297"/>
                  <a:pt x="1188777" y="908217"/>
                  <a:pt x="1192883" y="905651"/>
                </a:cubicBezTo>
                <a:cubicBezTo>
                  <a:pt x="1220087" y="885120"/>
                  <a:pt x="1278601" y="853809"/>
                  <a:pt x="1326337" y="866128"/>
                </a:cubicBezTo>
                <a:cubicBezTo>
                  <a:pt x="1347895" y="871774"/>
                  <a:pt x="1363807" y="885633"/>
                  <a:pt x="1373559" y="907191"/>
                </a:cubicBezTo>
                <a:cubicBezTo>
                  <a:pt x="1376126" y="912837"/>
                  <a:pt x="1373559" y="918996"/>
                  <a:pt x="1367913" y="921563"/>
                </a:cubicBezTo>
                <a:cubicBezTo>
                  <a:pt x="1362267" y="924129"/>
                  <a:pt x="1356107" y="921563"/>
                  <a:pt x="1353541" y="915917"/>
                </a:cubicBezTo>
                <a:cubicBezTo>
                  <a:pt x="1346868" y="900518"/>
                  <a:pt x="1336089" y="891279"/>
                  <a:pt x="1320691" y="887172"/>
                </a:cubicBezTo>
                <a:cubicBezTo>
                  <a:pt x="1300159" y="882040"/>
                  <a:pt x="1272955" y="887686"/>
                  <a:pt x="1247804" y="898978"/>
                </a:cubicBezTo>
                <a:cubicBezTo>
                  <a:pt x="1247804" y="900005"/>
                  <a:pt x="1247804" y="900518"/>
                  <a:pt x="1247804" y="901544"/>
                </a:cubicBezTo>
                <a:cubicBezTo>
                  <a:pt x="1245238" y="914890"/>
                  <a:pt x="1275522" y="936961"/>
                  <a:pt x="1296566" y="945174"/>
                </a:cubicBezTo>
                <a:cubicBezTo>
                  <a:pt x="1321204" y="954926"/>
                  <a:pt x="1352001" y="958006"/>
                  <a:pt x="1383825" y="953899"/>
                </a:cubicBezTo>
                <a:cubicBezTo>
                  <a:pt x="1425914" y="948253"/>
                  <a:pt x="1472623" y="925669"/>
                  <a:pt x="1479809" y="878447"/>
                </a:cubicBezTo>
                <a:cubicBezTo>
                  <a:pt x="1476216" y="876907"/>
                  <a:pt x="1472109" y="875367"/>
                  <a:pt x="1468517" y="873827"/>
                </a:cubicBezTo>
                <a:cubicBezTo>
                  <a:pt x="1433100" y="856889"/>
                  <a:pt x="1406409" y="828145"/>
                  <a:pt x="1395117" y="794781"/>
                </a:cubicBezTo>
                <a:cubicBezTo>
                  <a:pt x="1385365" y="766037"/>
                  <a:pt x="1387931" y="735754"/>
                  <a:pt x="1402303" y="708036"/>
                </a:cubicBezTo>
                <a:cubicBezTo>
                  <a:pt x="1414108" y="684425"/>
                  <a:pt x="1435153" y="669540"/>
                  <a:pt x="1459791" y="666973"/>
                </a:cubicBezTo>
                <a:cubicBezTo>
                  <a:pt x="1482375" y="664407"/>
                  <a:pt x="1504447" y="672620"/>
                  <a:pt x="1517279" y="688531"/>
                </a:cubicBezTo>
                <a:cubicBezTo>
                  <a:pt x="1520872" y="693151"/>
                  <a:pt x="1520358" y="700337"/>
                  <a:pt x="1515739" y="703930"/>
                </a:cubicBezTo>
                <a:cubicBezTo>
                  <a:pt x="1511119" y="707523"/>
                  <a:pt x="1503933" y="707010"/>
                  <a:pt x="1500340" y="702390"/>
                </a:cubicBezTo>
                <a:cubicBezTo>
                  <a:pt x="1492128" y="692638"/>
                  <a:pt x="1477242" y="686992"/>
                  <a:pt x="1461844" y="688531"/>
                </a:cubicBezTo>
                <a:cubicBezTo>
                  <a:pt x="1451578" y="689558"/>
                  <a:pt x="1433100" y="694691"/>
                  <a:pt x="1421295" y="717789"/>
                </a:cubicBezTo>
                <a:cubicBezTo>
                  <a:pt x="1409489" y="740373"/>
                  <a:pt x="1407949" y="764498"/>
                  <a:pt x="1415648" y="787595"/>
                </a:cubicBezTo>
                <a:cubicBezTo>
                  <a:pt x="1424888" y="815313"/>
                  <a:pt x="1447472" y="839950"/>
                  <a:pt x="1477756" y="854322"/>
                </a:cubicBezTo>
                <a:cubicBezTo>
                  <a:pt x="1522412" y="875880"/>
                  <a:pt x="1577333" y="873827"/>
                  <a:pt x="1628148" y="849190"/>
                </a:cubicBezTo>
                <a:cubicBezTo>
                  <a:pt x="1657919" y="834817"/>
                  <a:pt x="1681016" y="810180"/>
                  <a:pt x="1705141" y="784516"/>
                </a:cubicBezTo>
                <a:cubicBezTo>
                  <a:pt x="1720539" y="768604"/>
                  <a:pt x="1735938" y="751665"/>
                  <a:pt x="1753390" y="737807"/>
                </a:cubicBezTo>
                <a:cubicBezTo>
                  <a:pt x="1771355" y="723435"/>
                  <a:pt x="1799585" y="703930"/>
                  <a:pt x="1833975" y="702903"/>
                </a:cubicBezTo>
                <a:cubicBezTo>
                  <a:pt x="1867339" y="701877"/>
                  <a:pt x="1893003" y="718815"/>
                  <a:pt x="1917641" y="735754"/>
                </a:cubicBezTo>
                <a:cubicBezTo>
                  <a:pt x="1941252" y="751665"/>
                  <a:pt x="1963323" y="766551"/>
                  <a:pt x="1990527" y="764498"/>
                </a:cubicBezTo>
                <a:cubicBezTo>
                  <a:pt x="1994633" y="763984"/>
                  <a:pt x="2001819" y="762444"/>
                  <a:pt x="2009005" y="760391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3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8264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70"/>
  <p:tag name="LEFT" val="54.75"/>
  <p:tag name="WIDTH" val="160.9106"/>
  <p:tag name="HEIGHT" val="151.4649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“"/>
  <p:tag name="FONTSIZE" val="125"/>
  <p:tag name="FONTCOLOR" val="7028773"/>
  <p:tag name="FONTBOLD" val="0"/>
  <p:tag name="FONTITALIC" val="0"/>
  <p:tag name="FONTNAME" val="思源宋体 CN Heavy"/>
  <p:tag name="NAMEASCII" val="思源宋体 CN Heavy"/>
  <p:tag name="NAMECOMPLEXSCRIPT" val="+mn-cs"/>
  <p:tag name="NAMEFAREAST" val="思源宋体 CN Heavy"/>
  <p:tag name="FONTNAMEASCII" val="思源宋体 CN Heavy"/>
  <p:tag name="TEXTALIGNMENT" val="1"/>
  <p:tag name="FONTSPACING" val="0"/>
  <p:tag name="SPACEWITHIN" val="1"/>
  <p:tag name="SPACEBEFORE" val="0"/>
  <p:tag name="SPACEAFTER" val="0"/>
  <p:tag name="MARGINBOTTOM" val="0"/>
  <p:tag name="MARGINLEFT" val="0"/>
  <p:tag name="MARGINRIGHT" val="0"/>
  <p:tag name="MARGINTOP" val="0"/>
  <p:tag name="LINERULEAFTER" val="0"/>
  <p:tag name="ALIGNMENT" val="1"/>
  <p:tag name="WORDWRAP" val="-1"/>
  <p:tag name="AUTOSIZE" val="1"/>
  <p:tag name="TEXTREFLECTION" val="0"/>
  <p:tag name="TEXTGLOW" val="0"/>
  <p:tag name="T_HASTEXT" val="1"/>
  <p:tag name="T_LEFT" val="54.75"/>
  <p:tag name="T_TOP" val="270"/>
  <p:tag name="T_WIDTH" val="160.9106"/>
  <p:tag name="T_HEIGTH" val="151.4649"/>
  <p:tag name="T_TEXT" val="“"/>
  <p:tag name="T_FONTCOLOR" val="7028773"/>
  <p:tag name="T_FONTNAME" val="思源宋体 CN Heavy"/>
  <p:tag name="T_FONTNAMEASCII" val="思源宋体 CN Heavy"/>
  <p:tag name="T_NAMECOMPLEXSCRIPT" val="+mn-cs"/>
  <p:tag name="T_NAMEFAREAST" val="思源宋体 CN Heavy"/>
  <p:tag name="T_FONTBOLD" val="0"/>
  <p:tag name="T_FONTSIZE" val="125"/>
  <p:tag name="T_FONTUNDERLINE" val="0"/>
  <p:tag name="T_FONTITALIC" val="0"/>
  <p:tag name="T_FONTSPACING" val="0"/>
  <p:tag name="T_MARGINTOP" val="0"/>
  <p:tag name="T_MARGINRIGHT" val="0"/>
  <p:tag name="T_MARGINBOTTOM" val="0"/>
  <p:tag name="T_MARGINLEFT" val="0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10.28104"/>
  <p:tag name="OFFSETLEFT" val="63.99945"/>
  <p:tag name="OFFSETWIDTH" val="51.98205"/>
  <p:tag name="OFFSETHEIGHT" val="42.710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70"/>
  <p:tag name="LEFT" val="54.75"/>
  <p:tag name="WIDTH" val="160.9106"/>
  <p:tag name="HEIGHT" val="151.4649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“"/>
  <p:tag name="FONTSIZE" val="125"/>
  <p:tag name="FONTCOLOR" val="7028773"/>
  <p:tag name="FONTBOLD" val="0"/>
  <p:tag name="FONTITALIC" val="0"/>
  <p:tag name="FONTNAME" val="思源宋体 CN Heavy"/>
  <p:tag name="NAMEASCII" val="思源宋体 CN Heavy"/>
  <p:tag name="NAMECOMPLEXSCRIPT" val="+mn-cs"/>
  <p:tag name="NAMEFAREAST" val="思源宋体 CN Heavy"/>
  <p:tag name="FONTNAMEASCII" val="思源宋体 CN Heavy"/>
  <p:tag name="TEXTALIGNMENT" val="1"/>
  <p:tag name="FONTSPACING" val="0"/>
  <p:tag name="SPACEWITHIN" val="1"/>
  <p:tag name="SPACEBEFORE" val="0"/>
  <p:tag name="SPACEAFTER" val="0"/>
  <p:tag name="MARGINBOTTOM" val="0"/>
  <p:tag name="MARGINLEFT" val="0"/>
  <p:tag name="MARGINRIGHT" val="0"/>
  <p:tag name="MARGINTOP" val="0"/>
  <p:tag name="LINERULEAFTER" val="0"/>
  <p:tag name="ALIGNMENT" val="1"/>
  <p:tag name="WORDWRAP" val="-1"/>
  <p:tag name="AUTOSIZE" val="1"/>
  <p:tag name="TEXTREFLECTION" val="0"/>
  <p:tag name="TEXTGLOW" val="0"/>
  <p:tag name="T_HASTEXT" val="1"/>
  <p:tag name="T_LEFT" val="54.75"/>
  <p:tag name="T_TOP" val="270"/>
  <p:tag name="T_WIDTH" val="160.9106"/>
  <p:tag name="T_HEIGTH" val="151.4649"/>
  <p:tag name="T_TEXT" val="“"/>
  <p:tag name="T_FONTCOLOR" val="7028773"/>
  <p:tag name="T_FONTNAME" val="思源宋体 CN Heavy"/>
  <p:tag name="T_FONTNAMEASCII" val="思源宋体 CN Heavy"/>
  <p:tag name="T_NAMECOMPLEXSCRIPT" val="+mn-cs"/>
  <p:tag name="T_NAMEFAREAST" val="思源宋体 CN Heavy"/>
  <p:tag name="T_FONTBOLD" val="0"/>
  <p:tag name="T_FONTSIZE" val="125"/>
  <p:tag name="T_FONTUNDERLINE" val="0"/>
  <p:tag name="T_FONTITALIC" val="0"/>
  <p:tag name="T_FONTSPACING" val="0"/>
  <p:tag name="T_MARGINTOP" val="0"/>
  <p:tag name="T_MARGINRIGHT" val="0"/>
  <p:tag name="T_MARGINBOTTOM" val="0"/>
  <p:tag name="T_MARGINLEFT" val="0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10.28104"/>
  <p:tag name="OFFSETLEFT" val="63.99945"/>
  <p:tag name="OFFSETWIDTH" val="51.98205"/>
  <p:tag name="OFFSETHEIGHT" val="42.710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00879;#201308;"/>
  <p:tag name="ISLIDE.ICON" val="#24955;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222A35"/>
      </a:dk2>
      <a:lt2>
        <a:srgbClr val="DBEFF9"/>
      </a:lt2>
      <a:accent1>
        <a:srgbClr val="25406B"/>
      </a:accent1>
      <a:accent2>
        <a:srgbClr val="66ACDB"/>
      </a:accent2>
      <a:accent3>
        <a:srgbClr val="AD4946"/>
      </a:accent3>
      <a:accent4>
        <a:srgbClr val="25AE9E"/>
      </a:accent4>
      <a:accent5>
        <a:srgbClr val="FC9783"/>
      </a:accent5>
      <a:accent6>
        <a:srgbClr val="FB7598"/>
      </a:accent6>
      <a:hlink>
        <a:srgbClr val="F49100"/>
      </a:hlink>
      <a:folHlink>
        <a:srgbClr val="85DFD0"/>
      </a:folHlink>
    </a:clrScheme>
    <a:fontScheme name="自定义 1">
      <a:majorFont>
        <a:latin typeface="微软雅黑 Bold"/>
        <a:ea typeface="思源宋体 CN Heavy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0CD27951-AB6D-4B67-B17C-5C029B85B9F5}" vid="{9B770B75-4EAD-4B24-BE2A-1F1291F21CD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02-标准模板空白文档</Template>
  <TotalTime>1359</TotalTime>
  <Words>637</Words>
  <Application>Microsoft Office PowerPoint</Application>
  <PresentationFormat>宽屏</PresentationFormat>
  <Paragraphs>88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Hanson</vt:lpstr>
      <vt:lpstr>OPPOSans R</vt:lpstr>
      <vt:lpstr>等线</vt:lpstr>
      <vt:lpstr>思源宋体 CN Heavy</vt:lpstr>
      <vt:lpstr>宋体</vt:lpstr>
      <vt:lpstr>微软雅黑</vt:lpstr>
      <vt:lpstr>微软雅黑 Bold</vt:lpstr>
      <vt:lpstr>新宋体</vt:lpstr>
      <vt:lpstr>Arial</vt:lpstr>
      <vt:lpstr>Office 主题​​</vt:lpstr>
      <vt:lpstr>PowerPoint 演示文稿</vt:lpstr>
      <vt:lpstr>PowerPoint 演示文稿</vt:lpstr>
      <vt:lpstr>PowerPoint 演示文稿</vt:lpstr>
      <vt:lpstr>选题背景</vt:lpstr>
      <vt:lpstr>用户对象</vt:lpstr>
      <vt:lpstr>PowerPoint 演示文稿</vt:lpstr>
      <vt:lpstr>思路</vt:lpstr>
      <vt:lpstr>思路要点</vt:lpstr>
      <vt:lpstr>技术支持</vt:lpstr>
      <vt:lpstr>PowerPoint 演示文稿</vt:lpstr>
      <vt:lpstr>图文成果</vt:lpstr>
      <vt:lpstr>讲解&amp;实际演示</vt:lpstr>
      <vt:lpstr>PowerPoint 演示文稿</vt:lpstr>
      <vt:lpstr>总结归纳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十月长</dc:creator>
  <cp:lastModifiedBy>语晨 王</cp:lastModifiedBy>
  <cp:revision>105</cp:revision>
  <dcterms:created xsi:type="dcterms:W3CDTF">2022-03-11T07:32:45Z</dcterms:created>
  <dcterms:modified xsi:type="dcterms:W3CDTF">2023-12-10T08:07:31Z</dcterms:modified>
</cp:coreProperties>
</file>